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30" r:id="rId1"/>
  </p:sldMasterIdLst>
  <p:notesMasterIdLst>
    <p:notesMasterId r:id="rId26"/>
  </p:notesMasterIdLst>
  <p:sldIdLst>
    <p:sldId id="290" r:id="rId2"/>
    <p:sldId id="284" r:id="rId3"/>
    <p:sldId id="259" r:id="rId4"/>
    <p:sldId id="291" r:id="rId5"/>
    <p:sldId id="267" r:id="rId6"/>
    <p:sldId id="262" r:id="rId7"/>
    <p:sldId id="263" r:id="rId8"/>
    <p:sldId id="265" r:id="rId9"/>
    <p:sldId id="268" r:id="rId10"/>
    <p:sldId id="287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5" r:id="rId20"/>
    <p:sldId id="286" r:id="rId21"/>
    <p:sldId id="280" r:id="rId22"/>
    <p:sldId id="281" r:id="rId23"/>
    <p:sldId id="292" r:id="rId24"/>
    <p:sldId id="289" r:id="rId25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27"/>
      <p:boldItalic r:id="rId28"/>
    </p:embeddedFont>
    <p:embeddedFont>
      <p:font typeface="Aptos Narrow" panose="020B0004020202020204" pitchFamily="34" charset="0"/>
      <p:regular r:id="rId29"/>
      <p:bold r:id="rId30"/>
      <p:italic r:id="rId31"/>
      <p:boldItalic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EE8FE8-6D44-4A68-BA40-E52282B47AEE}">
  <a:tblStyle styleId="{C1EE8FE8-6D44-4A68-BA40-E52282B47A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120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83A25-4D45-4DD0-8888-0307179E608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2B49AB-A330-4A18-8D87-61D4B3367FCD}">
      <dgm:prSet/>
      <dgm:spPr/>
      <dgm:t>
        <a:bodyPr/>
        <a:lstStyle/>
        <a:p>
          <a:r>
            <a:rPr lang="en-US" b="1"/>
            <a:t>Sushma Avala - 2885387 </a:t>
          </a:r>
          <a:endParaRPr lang="en-US"/>
        </a:p>
      </dgm:t>
    </dgm:pt>
    <dgm:pt modelId="{1EA1443C-FE88-449F-8FB3-54291C43D32E}" type="parTrans" cxnId="{700E6C5A-A779-4E8A-93FD-F3A608479EDE}">
      <dgm:prSet/>
      <dgm:spPr/>
      <dgm:t>
        <a:bodyPr/>
        <a:lstStyle/>
        <a:p>
          <a:endParaRPr lang="en-US"/>
        </a:p>
      </dgm:t>
    </dgm:pt>
    <dgm:pt modelId="{B397CC56-B07C-4F5D-88B8-3A41E9FC284B}" type="sibTrans" cxnId="{700E6C5A-A779-4E8A-93FD-F3A608479EDE}">
      <dgm:prSet/>
      <dgm:spPr/>
      <dgm:t>
        <a:bodyPr/>
        <a:lstStyle/>
        <a:p>
          <a:endParaRPr lang="en-US"/>
        </a:p>
      </dgm:t>
    </dgm:pt>
    <dgm:pt modelId="{EC91B21C-0981-49C4-B787-3DEECB85A567}">
      <dgm:prSet/>
      <dgm:spPr/>
      <dgm:t>
        <a:bodyPr/>
        <a:lstStyle/>
        <a:p>
          <a:r>
            <a:rPr lang="en-US" b="1"/>
            <a:t>Dinky Mishra </a:t>
          </a:r>
          <a:r>
            <a:rPr lang="en-US"/>
            <a:t>– </a:t>
          </a:r>
          <a:r>
            <a:rPr lang="en-US" b="1"/>
            <a:t>2864923</a:t>
          </a:r>
          <a:endParaRPr lang="en-US"/>
        </a:p>
      </dgm:t>
    </dgm:pt>
    <dgm:pt modelId="{C2F5F22B-F002-496E-A1D5-7EE1A73742E0}" type="parTrans" cxnId="{8434051B-11BD-4194-A5FC-EDF842E42FDB}">
      <dgm:prSet/>
      <dgm:spPr/>
      <dgm:t>
        <a:bodyPr/>
        <a:lstStyle/>
        <a:p>
          <a:endParaRPr lang="en-US"/>
        </a:p>
      </dgm:t>
    </dgm:pt>
    <dgm:pt modelId="{C4358342-A461-498E-B888-65E039560142}" type="sibTrans" cxnId="{8434051B-11BD-4194-A5FC-EDF842E42FDB}">
      <dgm:prSet/>
      <dgm:spPr/>
      <dgm:t>
        <a:bodyPr/>
        <a:lstStyle/>
        <a:p>
          <a:endParaRPr lang="en-US"/>
        </a:p>
      </dgm:t>
    </dgm:pt>
    <dgm:pt modelId="{0CFA35C6-5302-4991-9277-22EA9C1985AF}">
      <dgm:prSet/>
      <dgm:spPr/>
      <dgm:t>
        <a:bodyPr/>
        <a:lstStyle/>
        <a:p>
          <a:r>
            <a:rPr lang="en-US" b="1"/>
            <a:t>Aditya Sairam Pullabhatla – 2863159</a:t>
          </a:r>
          <a:endParaRPr lang="en-US"/>
        </a:p>
      </dgm:t>
    </dgm:pt>
    <dgm:pt modelId="{52C9F5C2-340F-4460-ABF5-83FD60263068}" type="parTrans" cxnId="{5414DF05-C740-49BC-B62A-C8F150696832}">
      <dgm:prSet/>
      <dgm:spPr/>
      <dgm:t>
        <a:bodyPr/>
        <a:lstStyle/>
        <a:p>
          <a:endParaRPr lang="en-US"/>
        </a:p>
      </dgm:t>
    </dgm:pt>
    <dgm:pt modelId="{5C880E10-0434-496A-8AD3-789ADC3F2ABD}" type="sibTrans" cxnId="{5414DF05-C740-49BC-B62A-C8F150696832}">
      <dgm:prSet/>
      <dgm:spPr/>
      <dgm:t>
        <a:bodyPr/>
        <a:lstStyle/>
        <a:p>
          <a:endParaRPr lang="en-US"/>
        </a:p>
      </dgm:t>
    </dgm:pt>
    <dgm:pt modelId="{4676FE36-B774-432F-950A-CC39126404D2}">
      <dgm:prSet/>
      <dgm:spPr/>
      <dgm:t>
        <a:bodyPr/>
        <a:lstStyle/>
        <a:p>
          <a:r>
            <a:rPr lang="en-US" b="1"/>
            <a:t>Alim Khan Abdul – 2882808 	</a:t>
          </a:r>
          <a:br>
            <a:rPr lang="en-US"/>
          </a:br>
          <a:endParaRPr lang="en-US"/>
        </a:p>
      </dgm:t>
    </dgm:pt>
    <dgm:pt modelId="{8B67473C-3634-407A-B096-706DBA2EB9B8}" type="parTrans" cxnId="{2A2D4F2F-E1E3-4E4A-A2F9-E0E2B28D327A}">
      <dgm:prSet/>
      <dgm:spPr/>
      <dgm:t>
        <a:bodyPr/>
        <a:lstStyle/>
        <a:p>
          <a:endParaRPr lang="en-US"/>
        </a:p>
      </dgm:t>
    </dgm:pt>
    <dgm:pt modelId="{07186136-19F4-476E-8BF8-3DBBF81F913E}" type="sibTrans" cxnId="{2A2D4F2F-E1E3-4E4A-A2F9-E0E2B28D327A}">
      <dgm:prSet/>
      <dgm:spPr/>
      <dgm:t>
        <a:bodyPr/>
        <a:lstStyle/>
        <a:p>
          <a:endParaRPr lang="en-US"/>
        </a:p>
      </dgm:t>
    </dgm:pt>
    <dgm:pt modelId="{035023C0-8E75-4C0F-AB6C-2B160649B997}" type="pres">
      <dgm:prSet presAssocID="{9ED83A25-4D45-4DD0-8888-0307179E60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593DF1-FE14-4791-83CA-43EB85397F80}" type="pres">
      <dgm:prSet presAssocID="{CE2B49AB-A330-4A18-8D87-61D4B3367FCD}" presName="hierRoot1" presStyleCnt="0"/>
      <dgm:spPr/>
    </dgm:pt>
    <dgm:pt modelId="{4CAB32E5-2ACB-4AE7-A50B-6252C6F56F75}" type="pres">
      <dgm:prSet presAssocID="{CE2B49AB-A330-4A18-8D87-61D4B3367FCD}" presName="composite" presStyleCnt="0"/>
      <dgm:spPr/>
    </dgm:pt>
    <dgm:pt modelId="{E5B134E6-4CC8-4AC7-A53D-62B45E790E1F}" type="pres">
      <dgm:prSet presAssocID="{CE2B49AB-A330-4A18-8D87-61D4B3367FCD}" presName="background" presStyleLbl="node0" presStyleIdx="0" presStyleCnt="4"/>
      <dgm:spPr/>
    </dgm:pt>
    <dgm:pt modelId="{7686B444-E716-4A0D-AA71-0A92B792CFB3}" type="pres">
      <dgm:prSet presAssocID="{CE2B49AB-A330-4A18-8D87-61D4B3367FCD}" presName="text" presStyleLbl="fgAcc0" presStyleIdx="0" presStyleCnt="4">
        <dgm:presLayoutVars>
          <dgm:chPref val="3"/>
        </dgm:presLayoutVars>
      </dgm:prSet>
      <dgm:spPr/>
    </dgm:pt>
    <dgm:pt modelId="{0C07A01B-A9F4-4C7B-9F1C-FF650501BFF4}" type="pres">
      <dgm:prSet presAssocID="{CE2B49AB-A330-4A18-8D87-61D4B3367FCD}" presName="hierChild2" presStyleCnt="0"/>
      <dgm:spPr/>
    </dgm:pt>
    <dgm:pt modelId="{DC7C1E91-D61C-4BCA-8389-E058D91EB05E}" type="pres">
      <dgm:prSet presAssocID="{EC91B21C-0981-49C4-B787-3DEECB85A567}" presName="hierRoot1" presStyleCnt="0"/>
      <dgm:spPr/>
    </dgm:pt>
    <dgm:pt modelId="{3E87C9EE-4501-4ACB-A11A-21580ED7FAE2}" type="pres">
      <dgm:prSet presAssocID="{EC91B21C-0981-49C4-B787-3DEECB85A567}" presName="composite" presStyleCnt="0"/>
      <dgm:spPr/>
    </dgm:pt>
    <dgm:pt modelId="{26E8F032-2EB5-49A2-AA6C-2F724D963855}" type="pres">
      <dgm:prSet presAssocID="{EC91B21C-0981-49C4-B787-3DEECB85A567}" presName="background" presStyleLbl="node0" presStyleIdx="1" presStyleCnt="4"/>
      <dgm:spPr/>
    </dgm:pt>
    <dgm:pt modelId="{779E9ACA-4283-4C2E-8AAA-77C89E18250F}" type="pres">
      <dgm:prSet presAssocID="{EC91B21C-0981-49C4-B787-3DEECB85A567}" presName="text" presStyleLbl="fgAcc0" presStyleIdx="1" presStyleCnt="4">
        <dgm:presLayoutVars>
          <dgm:chPref val="3"/>
        </dgm:presLayoutVars>
      </dgm:prSet>
      <dgm:spPr/>
    </dgm:pt>
    <dgm:pt modelId="{592E54FC-6FFD-4B09-9E4C-3BF73C4ACE45}" type="pres">
      <dgm:prSet presAssocID="{EC91B21C-0981-49C4-B787-3DEECB85A567}" presName="hierChild2" presStyleCnt="0"/>
      <dgm:spPr/>
    </dgm:pt>
    <dgm:pt modelId="{91FC8B8E-30F3-49EC-AFFE-00DC3C756AF5}" type="pres">
      <dgm:prSet presAssocID="{0CFA35C6-5302-4991-9277-22EA9C1985AF}" presName="hierRoot1" presStyleCnt="0"/>
      <dgm:spPr/>
    </dgm:pt>
    <dgm:pt modelId="{39218E71-0C07-4F28-ADED-1F4AF1C1B719}" type="pres">
      <dgm:prSet presAssocID="{0CFA35C6-5302-4991-9277-22EA9C1985AF}" presName="composite" presStyleCnt="0"/>
      <dgm:spPr/>
    </dgm:pt>
    <dgm:pt modelId="{CAD2008F-0CB3-47A6-8814-88A9960DE8AF}" type="pres">
      <dgm:prSet presAssocID="{0CFA35C6-5302-4991-9277-22EA9C1985AF}" presName="background" presStyleLbl="node0" presStyleIdx="2" presStyleCnt="4"/>
      <dgm:spPr/>
    </dgm:pt>
    <dgm:pt modelId="{5FEFB519-AE4E-4697-A2E8-FF950B70FA1F}" type="pres">
      <dgm:prSet presAssocID="{0CFA35C6-5302-4991-9277-22EA9C1985AF}" presName="text" presStyleLbl="fgAcc0" presStyleIdx="2" presStyleCnt="4">
        <dgm:presLayoutVars>
          <dgm:chPref val="3"/>
        </dgm:presLayoutVars>
      </dgm:prSet>
      <dgm:spPr/>
    </dgm:pt>
    <dgm:pt modelId="{9847CFAF-75AF-4EC2-B1F2-0543FD0C3AC9}" type="pres">
      <dgm:prSet presAssocID="{0CFA35C6-5302-4991-9277-22EA9C1985AF}" presName="hierChild2" presStyleCnt="0"/>
      <dgm:spPr/>
    </dgm:pt>
    <dgm:pt modelId="{64FB31B2-92FC-41C9-B44F-0549C634AB28}" type="pres">
      <dgm:prSet presAssocID="{4676FE36-B774-432F-950A-CC39126404D2}" presName="hierRoot1" presStyleCnt="0"/>
      <dgm:spPr/>
    </dgm:pt>
    <dgm:pt modelId="{06443FCA-9636-4D77-A180-8ED06CFB7BA6}" type="pres">
      <dgm:prSet presAssocID="{4676FE36-B774-432F-950A-CC39126404D2}" presName="composite" presStyleCnt="0"/>
      <dgm:spPr/>
    </dgm:pt>
    <dgm:pt modelId="{7359A685-BD7A-43B5-96E7-52B380D680B1}" type="pres">
      <dgm:prSet presAssocID="{4676FE36-B774-432F-950A-CC39126404D2}" presName="background" presStyleLbl="node0" presStyleIdx="3" presStyleCnt="4"/>
      <dgm:spPr/>
    </dgm:pt>
    <dgm:pt modelId="{3176F856-88D2-4C06-908D-9E909D8A38D1}" type="pres">
      <dgm:prSet presAssocID="{4676FE36-B774-432F-950A-CC39126404D2}" presName="text" presStyleLbl="fgAcc0" presStyleIdx="3" presStyleCnt="4">
        <dgm:presLayoutVars>
          <dgm:chPref val="3"/>
        </dgm:presLayoutVars>
      </dgm:prSet>
      <dgm:spPr/>
    </dgm:pt>
    <dgm:pt modelId="{C8B7D46E-E9C2-409B-AEC2-EEDFFB1B992E}" type="pres">
      <dgm:prSet presAssocID="{4676FE36-B774-432F-950A-CC39126404D2}" presName="hierChild2" presStyleCnt="0"/>
      <dgm:spPr/>
    </dgm:pt>
  </dgm:ptLst>
  <dgm:cxnLst>
    <dgm:cxn modelId="{5414DF05-C740-49BC-B62A-C8F150696832}" srcId="{9ED83A25-4D45-4DD0-8888-0307179E608C}" destId="{0CFA35C6-5302-4991-9277-22EA9C1985AF}" srcOrd="2" destOrd="0" parTransId="{52C9F5C2-340F-4460-ABF5-83FD60263068}" sibTransId="{5C880E10-0434-496A-8AD3-789ADC3F2ABD}"/>
    <dgm:cxn modelId="{8434051B-11BD-4194-A5FC-EDF842E42FDB}" srcId="{9ED83A25-4D45-4DD0-8888-0307179E608C}" destId="{EC91B21C-0981-49C4-B787-3DEECB85A567}" srcOrd="1" destOrd="0" parTransId="{C2F5F22B-F002-496E-A1D5-7EE1A73742E0}" sibTransId="{C4358342-A461-498E-B888-65E039560142}"/>
    <dgm:cxn modelId="{2A2D4F2F-E1E3-4E4A-A2F9-E0E2B28D327A}" srcId="{9ED83A25-4D45-4DD0-8888-0307179E608C}" destId="{4676FE36-B774-432F-950A-CC39126404D2}" srcOrd="3" destOrd="0" parTransId="{8B67473C-3634-407A-B096-706DBA2EB9B8}" sibTransId="{07186136-19F4-476E-8BF8-3DBBF81F913E}"/>
    <dgm:cxn modelId="{9AF43146-CBE4-4E46-82C7-3B156D907E4B}" type="presOf" srcId="{EC91B21C-0981-49C4-B787-3DEECB85A567}" destId="{779E9ACA-4283-4C2E-8AAA-77C89E18250F}" srcOrd="0" destOrd="0" presId="urn:microsoft.com/office/officeart/2005/8/layout/hierarchy1"/>
    <dgm:cxn modelId="{700E6C5A-A779-4E8A-93FD-F3A608479EDE}" srcId="{9ED83A25-4D45-4DD0-8888-0307179E608C}" destId="{CE2B49AB-A330-4A18-8D87-61D4B3367FCD}" srcOrd="0" destOrd="0" parTransId="{1EA1443C-FE88-449F-8FB3-54291C43D32E}" sibTransId="{B397CC56-B07C-4F5D-88B8-3A41E9FC284B}"/>
    <dgm:cxn modelId="{F38E32A2-FE90-404E-ABE0-287E4C98BAD1}" type="presOf" srcId="{9ED83A25-4D45-4DD0-8888-0307179E608C}" destId="{035023C0-8E75-4C0F-AB6C-2B160649B997}" srcOrd="0" destOrd="0" presId="urn:microsoft.com/office/officeart/2005/8/layout/hierarchy1"/>
    <dgm:cxn modelId="{323ED3CC-B768-4111-86B1-F12C14A3F0B5}" type="presOf" srcId="{4676FE36-B774-432F-950A-CC39126404D2}" destId="{3176F856-88D2-4C06-908D-9E909D8A38D1}" srcOrd="0" destOrd="0" presId="urn:microsoft.com/office/officeart/2005/8/layout/hierarchy1"/>
    <dgm:cxn modelId="{68265CCF-A269-465E-95A7-71A5AAED1D46}" type="presOf" srcId="{0CFA35C6-5302-4991-9277-22EA9C1985AF}" destId="{5FEFB519-AE4E-4697-A2E8-FF950B70FA1F}" srcOrd="0" destOrd="0" presId="urn:microsoft.com/office/officeart/2005/8/layout/hierarchy1"/>
    <dgm:cxn modelId="{908E46D0-78C5-4875-A3FA-2FCA9DC8B7DD}" type="presOf" srcId="{CE2B49AB-A330-4A18-8D87-61D4B3367FCD}" destId="{7686B444-E716-4A0D-AA71-0A92B792CFB3}" srcOrd="0" destOrd="0" presId="urn:microsoft.com/office/officeart/2005/8/layout/hierarchy1"/>
    <dgm:cxn modelId="{7E1247A8-1C77-495B-9B04-4470909BDECE}" type="presParOf" srcId="{035023C0-8E75-4C0F-AB6C-2B160649B997}" destId="{3A593DF1-FE14-4791-83CA-43EB85397F80}" srcOrd="0" destOrd="0" presId="urn:microsoft.com/office/officeart/2005/8/layout/hierarchy1"/>
    <dgm:cxn modelId="{BC5B09D9-C33C-4C00-8D02-13BFD541FC1E}" type="presParOf" srcId="{3A593DF1-FE14-4791-83CA-43EB85397F80}" destId="{4CAB32E5-2ACB-4AE7-A50B-6252C6F56F75}" srcOrd="0" destOrd="0" presId="urn:microsoft.com/office/officeart/2005/8/layout/hierarchy1"/>
    <dgm:cxn modelId="{77708036-65B5-4840-A285-75B59D6D163C}" type="presParOf" srcId="{4CAB32E5-2ACB-4AE7-A50B-6252C6F56F75}" destId="{E5B134E6-4CC8-4AC7-A53D-62B45E790E1F}" srcOrd="0" destOrd="0" presId="urn:microsoft.com/office/officeart/2005/8/layout/hierarchy1"/>
    <dgm:cxn modelId="{7E58F818-7BF0-4AA8-9B81-8F7629434417}" type="presParOf" srcId="{4CAB32E5-2ACB-4AE7-A50B-6252C6F56F75}" destId="{7686B444-E716-4A0D-AA71-0A92B792CFB3}" srcOrd="1" destOrd="0" presId="urn:microsoft.com/office/officeart/2005/8/layout/hierarchy1"/>
    <dgm:cxn modelId="{B03CB545-934F-4912-815D-8F78640ABF49}" type="presParOf" srcId="{3A593DF1-FE14-4791-83CA-43EB85397F80}" destId="{0C07A01B-A9F4-4C7B-9F1C-FF650501BFF4}" srcOrd="1" destOrd="0" presId="urn:microsoft.com/office/officeart/2005/8/layout/hierarchy1"/>
    <dgm:cxn modelId="{92176D56-C249-4AE4-9FB6-389AFCE935FA}" type="presParOf" srcId="{035023C0-8E75-4C0F-AB6C-2B160649B997}" destId="{DC7C1E91-D61C-4BCA-8389-E058D91EB05E}" srcOrd="1" destOrd="0" presId="urn:microsoft.com/office/officeart/2005/8/layout/hierarchy1"/>
    <dgm:cxn modelId="{CBD146F0-3B90-46F1-9A85-F21D7F2243F4}" type="presParOf" srcId="{DC7C1E91-D61C-4BCA-8389-E058D91EB05E}" destId="{3E87C9EE-4501-4ACB-A11A-21580ED7FAE2}" srcOrd="0" destOrd="0" presId="urn:microsoft.com/office/officeart/2005/8/layout/hierarchy1"/>
    <dgm:cxn modelId="{B6CF987E-B6C7-4C56-B1BD-520C0FC67881}" type="presParOf" srcId="{3E87C9EE-4501-4ACB-A11A-21580ED7FAE2}" destId="{26E8F032-2EB5-49A2-AA6C-2F724D963855}" srcOrd="0" destOrd="0" presId="urn:microsoft.com/office/officeart/2005/8/layout/hierarchy1"/>
    <dgm:cxn modelId="{8075CB22-DAF5-457E-9B01-9131D459C9CD}" type="presParOf" srcId="{3E87C9EE-4501-4ACB-A11A-21580ED7FAE2}" destId="{779E9ACA-4283-4C2E-8AAA-77C89E18250F}" srcOrd="1" destOrd="0" presId="urn:microsoft.com/office/officeart/2005/8/layout/hierarchy1"/>
    <dgm:cxn modelId="{0E6EAAED-8F24-41CA-934C-2A81F5133E67}" type="presParOf" srcId="{DC7C1E91-D61C-4BCA-8389-E058D91EB05E}" destId="{592E54FC-6FFD-4B09-9E4C-3BF73C4ACE45}" srcOrd="1" destOrd="0" presId="urn:microsoft.com/office/officeart/2005/8/layout/hierarchy1"/>
    <dgm:cxn modelId="{AF055B43-0870-4677-836D-66A32531E2C2}" type="presParOf" srcId="{035023C0-8E75-4C0F-AB6C-2B160649B997}" destId="{91FC8B8E-30F3-49EC-AFFE-00DC3C756AF5}" srcOrd="2" destOrd="0" presId="urn:microsoft.com/office/officeart/2005/8/layout/hierarchy1"/>
    <dgm:cxn modelId="{FD33308E-6CDE-47CF-ACC0-8E5DB3F01E21}" type="presParOf" srcId="{91FC8B8E-30F3-49EC-AFFE-00DC3C756AF5}" destId="{39218E71-0C07-4F28-ADED-1F4AF1C1B719}" srcOrd="0" destOrd="0" presId="urn:microsoft.com/office/officeart/2005/8/layout/hierarchy1"/>
    <dgm:cxn modelId="{1B6DA69A-9C6C-4176-B401-F45D30B11398}" type="presParOf" srcId="{39218E71-0C07-4F28-ADED-1F4AF1C1B719}" destId="{CAD2008F-0CB3-47A6-8814-88A9960DE8AF}" srcOrd="0" destOrd="0" presId="urn:microsoft.com/office/officeart/2005/8/layout/hierarchy1"/>
    <dgm:cxn modelId="{72360748-063F-46C8-87EA-02E99666B8BD}" type="presParOf" srcId="{39218E71-0C07-4F28-ADED-1F4AF1C1B719}" destId="{5FEFB519-AE4E-4697-A2E8-FF950B70FA1F}" srcOrd="1" destOrd="0" presId="urn:microsoft.com/office/officeart/2005/8/layout/hierarchy1"/>
    <dgm:cxn modelId="{BB326F59-FFD8-4B52-91BB-420A695F4250}" type="presParOf" srcId="{91FC8B8E-30F3-49EC-AFFE-00DC3C756AF5}" destId="{9847CFAF-75AF-4EC2-B1F2-0543FD0C3AC9}" srcOrd="1" destOrd="0" presId="urn:microsoft.com/office/officeart/2005/8/layout/hierarchy1"/>
    <dgm:cxn modelId="{43438CCD-7393-47A5-B4E6-283D869AA788}" type="presParOf" srcId="{035023C0-8E75-4C0F-AB6C-2B160649B997}" destId="{64FB31B2-92FC-41C9-B44F-0549C634AB28}" srcOrd="3" destOrd="0" presId="urn:microsoft.com/office/officeart/2005/8/layout/hierarchy1"/>
    <dgm:cxn modelId="{AB364E58-176E-4888-BFFF-1661091D1804}" type="presParOf" srcId="{64FB31B2-92FC-41C9-B44F-0549C634AB28}" destId="{06443FCA-9636-4D77-A180-8ED06CFB7BA6}" srcOrd="0" destOrd="0" presId="urn:microsoft.com/office/officeart/2005/8/layout/hierarchy1"/>
    <dgm:cxn modelId="{A913F0CC-F044-432E-B8B5-6B5621F0B00F}" type="presParOf" srcId="{06443FCA-9636-4D77-A180-8ED06CFB7BA6}" destId="{7359A685-BD7A-43B5-96E7-52B380D680B1}" srcOrd="0" destOrd="0" presId="urn:microsoft.com/office/officeart/2005/8/layout/hierarchy1"/>
    <dgm:cxn modelId="{7FF0A4EE-C5F5-4854-B381-776E6C68B0BF}" type="presParOf" srcId="{06443FCA-9636-4D77-A180-8ED06CFB7BA6}" destId="{3176F856-88D2-4C06-908D-9E909D8A38D1}" srcOrd="1" destOrd="0" presId="urn:microsoft.com/office/officeart/2005/8/layout/hierarchy1"/>
    <dgm:cxn modelId="{08030CAA-983D-4EC5-9696-98AA8359F977}" type="presParOf" srcId="{64FB31B2-92FC-41C9-B44F-0549C634AB28}" destId="{C8B7D46E-E9C2-409B-AEC2-EEDFFB1B992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1D4866-3FC6-4CB4-A95E-55684C043CB6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4A1DA60-D34E-4E83-8F13-79ADD78B6D0E}">
      <dgm:prSet/>
      <dgm:spPr/>
      <dgm:t>
        <a:bodyPr/>
        <a:lstStyle/>
        <a:p>
          <a:r>
            <a:rPr lang="en-GB" dirty="0"/>
            <a:t>Gathering Raw Medical Data </a:t>
          </a:r>
          <a:endParaRPr lang="en-US" dirty="0"/>
        </a:p>
      </dgm:t>
    </dgm:pt>
    <dgm:pt modelId="{3ACDA7D8-2428-4993-9C9A-82179826AEFA}" type="parTrans" cxnId="{F90FCAC3-F450-4024-BEEF-566DE50A21A6}">
      <dgm:prSet/>
      <dgm:spPr/>
      <dgm:t>
        <a:bodyPr/>
        <a:lstStyle/>
        <a:p>
          <a:endParaRPr lang="en-US"/>
        </a:p>
      </dgm:t>
    </dgm:pt>
    <dgm:pt modelId="{A8D06AEF-B730-471B-A0F1-E1BDBC48533C}" type="sibTrans" cxnId="{F90FCAC3-F450-4024-BEEF-566DE50A21A6}">
      <dgm:prSet/>
      <dgm:spPr/>
      <dgm:t>
        <a:bodyPr/>
        <a:lstStyle/>
        <a:p>
          <a:endParaRPr lang="en-US"/>
        </a:p>
      </dgm:t>
    </dgm:pt>
    <dgm:pt modelId="{323C103F-8755-413D-B4BD-456E6F593051}">
      <dgm:prSet/>
      <dgm:spPr/>
      <dgm:t>
        <a:bodyPr/>
        <a:lstStyle/>
        <a:p>
          <a:r>
            <a:rPr lang="en-GB" b="0" dirty="0"/>
            <a:t>Automates Scraping</a:t>
          </a:r>
          <a:endParaRPr lang="en-US" b="0" dirty="0"/>
        </a:p>
      </dgm:t>
    </dgm:pt>
    <dgm:pt modelId="{C2657837-2446-4C69-B712-5578CB3C009D}" type="parTrans" cxnId="{6CC96698-3466-4C74-AEF0-167F04D8AAB1}">
      <dgm:prSet/>
      <dgm:spPr/>
      <dgm:t>
        <a:bodyPr/>
        <a:lstStyle/>
        <a:p>
          <a:endParaRPr lang="en-US"/>
        </a:p>
      </dgm:t>
    </dgm:pt>
    <dgm:pt modelId="{AB71D4B9-5292-48D8-8191-BDEBBB812846}" type="sibTrans" cxnId="{6CC96698-3466-4C74-AEF0-167F04D8AAB1}">
      <dgm:prSet/>
      <dgm:spPr/>
      <dgm:t>
        <a:bodyPr/>
        <a:lstStyle/>
        <a:p>
          <a:endParaRPr lang="en-US"/>
        </a:p>
      </dgm:t>
    </dgm:pt>
    <dgm:pt modelId="{6BBF5B74-4444-413C-A086-66D7C29EFDD1}">
      <dgm:prSet/>
      <dgm:spPr/>
      <dgm:t>
        <a:bodyPr/>
        <a:lstStyle/>
        <a:p>
          <a:r>
            <a:rPr lang="en-GB"/>
            <a:t>Node.js and Puppeteer used to scrape 4500 articles.</a:t>
          </a:r>
          <a:endParaRPr lang="en-US"/>
        </a:p>
      </dgm:t>
    </dgm:pt>
    <dgm:pt modelId="{62EE609D-FB21-4B51-B2CC-0B6E57E4E720}" type="parTrans" cxnId="{F78D0B61-E18D-4116-8ADD-BF56ED6F6F74}">
      <dgm:prSet/>
      <dgm:spPr/>
      <dgm:t>
        <a:bodyPr/>
        <a:lstStyle/>
        <a:p>
          <a:endParaRPr lang="en-US"/>
        </a:p>
      </dgm:t>
    </dgm:pt>
    <dgm:pt modelId="{30966B46-0EAC-43EE-8C8F-BC3AA2CF5B4E}" type="sibTrans" cxnId="{F78D0B61-E18D-4116-8ADD-BF56ED6F6F74}">
      <dgm:prSet/>
      <dgm:spPr/>
      <dgm:t>
        <a:bodyPr/>
        <a:lstStyle/>
        <a:p>
          <a:endParaRPr lang="en-US"/>
        </a:p>
      </dgm:t>
    </dgm:pt>
    <dgm:pt modelId="{1A0ACAC2-A94D-43C1-81A9-28A9892DDFEB}">
      <dgm:prSet/>
      <dgm:spPr/>
      <dgm:t>
        <a:bodyPr/>
        <a:lstStyle/>
        <a:p>
          <a:r>
            <a:rPr lang="en-GB" b="0" dirty="0"/>
            <a:t>Raw Data Storage</a:t>
          </a:r>
          <a:endParaRPr lang="en-US" b="0" dirty="0"/>
        </a:p>
      </dgm:t>
    </dgm:pt>
    <dgm:pt modelId="{959BB890-75FB-47B5-B9CB-78558AC4B795}" type="parTrans" cxnId="{DCEEDFBD-1B9F-4916-9AFD-D634D6B99F0C}">
      <dgm:prSet/>
      <dgm:spPr/>
      <dgm:t>
        <a:bodyPr/>
        <a:lstStyle/>
        <a:p>
          <a:endParaRPr lang="en-US"/>
        </a:p>
      </dgm:t>
    </dgm:pt>
    <dgm:pt modelId="{F64AC927-C355-4EC8-91A5-B4B894498463}" type="sibTrans" cxnId="{DCEEDFBD-1B9F-4916-9AFD-D634D6B99F0C}">
      <dgm:prSet/>
      <dgm:spPr/>
      <dgm:t>
        <a:bodyPr/>
        <a:lstStyle/>
        <a:p>
          <a:endParaRPr lang="en-US"/>
        </a:p>
      </dgm:t>
    </dgm:pt>
    <dgm:pt modelId="{95A64A9C-4469-4929-BF31-8D70FB3D7779}">
      <dgm:prSet/>
      <dgm:spPr/>
      <dgm:t>
        <a:bodyPr/>
        <a:lstStyle/>
        <a:p>
          <a:r>
            <a:rPr lang="en-GB" dirty="0"/>
            <a:t>Articles stored as HTML in MongoDB for reliability.</a:t>
          </a:r>
          <a:endParaRPr lang="en-US" dirty="0"/>
        </a:p>
      </dgm:t>
    </dgm:pt>
    <dgm:pt modelId="{6CB55395-FCAF-4293-A093-D84DF1BE7385}" type="parTrans" cxnId="{3446D2A8-357E-4FA7-AB00-F341BEA648DF}">
      <dgm:prSet/>
      <dgm:spPr/>
      <dgm:t>
        <a:bodyPr/>
        <a:lstStyle/>
        <a:p>
          <a:endParaRPr lang="en-US"/>
        </a:p>
      </dgm:t>
    </dgm:pt>
    <dgm:pt modelId="{EB6B6DEA-F0C0-4E5A-A3FE-D1A858E23C90}" type="sibTrans" cxnId="{3446D2A8-357E-4FA7-AB00-F341BEA648DF}">
      <dgm:prSet/>
      <dgm:spPr/>
      <dgm:t>
        <a:bodyPr/>
        <a:lstStyle/>
        <a:p>
          <a:endParaRPr lang="en-US"/>
        </a:p>
      </dgm:t>
    </dgm:pt>
    <dgm:pt modelId="{5D7162A2-462A-439F-9AB2-3DDF570B0B1F}">
      <dgm:prSet/>
      <dgm:spPr/>
      <dgm:t>
        <a:bodyPr/>
        <a:lstStyle/>
        <a:p>
          <a:r>
            <a:rPr lang="en-GB" b="0" dirty="0"/>
            <a:t>Scalable and Repeatable</a:t>
          </a:r>
          <a:endParaRPr lang="en-US" b="0" dirty="0"/>
        </a:p>
      </dgm:t>
    </dgm:pt>
    <dgm:pt modelId="{6EAF287F-0147-4A6C-91A4-57C6494A3CF4}" type="parTrans" cxnId="{A1818AC2-897D-486D-A9EA-9A3C0D3E32D1}">
      <dgm:prSet/>
      <dgm:spPr/>
      <dgm:t>
        <a:bodyPr/>
        <a:lstStyle/>
        <a:p>
          <a:endParaRPr lang="en-US"/>
        </a:p>
      </dgm:t>
    </dgm:pt>
    <dgm:pt modelId="{D145B801-098C-4D0E-81D5-CC50DD486375}" type="sibTrans" cxnId="{A1818AC2-897D-486D-A9EA-9A3C0D3E32D1}">
      <dgm:prSet/>
      <dgm:spPr/>
      <dgm:t>
        <a:bodyPr/>
        <a:lstStyle/>
        <a:p>
          <a:endParaRPr lang="en-US"/>
        </a:p>
      </dgm:t>
    </dgm:pt>
    <dgm:pt modelId="{A8D14546-18BD-41F1-8B2E-98C3CAA3BDD2}">
      <dgm:prSet/>
      <dgm:spPr/>
      <dgm:t>
        <a:bodyPr/>
        <a:lstStyle/>
        <a:p>
          <a:r>
            <a:rPr lang="en-GB" dirty="0"/>
            <a:t>System designed for efficient and repeatable scraping</a:t>
          </a:r>
          <a:endParaRPr lang="en-US" dirty="0"/>
        </a:p>
      </dgm:t>
    </dgm:pt>
    <dgm:pt modelId="{F8C32392-FD24-481B-9866-6BDEA67D5CD6}" type="parTrans" cxnId="{35396A6E-46A6-4E60-BCDC-D17000A07DE7}">
      <dgm:prSet/>
      <dgm:spPr/>
      <dgm:t>
        <a:bodyPr/>
        <a:lstStyle/>
        <a:p>
          <a:endParaRPr lang="en-US"/>
        </a:p>
      </dgm:t>
    </dgm:pt>
    <dgm:pt modelId="{27497E3B-F986-432B-8282-B8150DA0BAEF}" type="sibTrans" cxnId="{35396A6E-46A6-4E60-BCDC-D17000A07DE7}">
      <dgm:prSet/>
      <dgm:spPr/>
      <dgm:t>
        <a:bodyPr/>
        <a:lstStyle/>
        <a:p>
          <a:endParaRPr lang="en-US"/>
        </a:p>
      </dgm:t>
    </dgm:pt>
    <dgm:pt modelId="{FF4401CE-0D3A-49AD-B6E7-C415A284765E}" type="pres">
      <dgm:prSet presAssocID="{FA1D4866-3FC6-4CB4-A95E-55684C043CB6}" presName="linear" presStyleCnt="0">
        <dgm:presLayoutVars>
          <dgm:animLvl val="lvl"/>
          <dgm:resizeHandles val="exact"/>
        </dgm:presLayoutVars>
      </dgm:prSet>
      <dgm:spPr/>
    </dgm:pt>
    <dgm:pt modelId="{48BC5374-ECA1-46A3-8B98-0FA15BF44531}" type="pres">
      <dgm:prSet presAssocID="{04A1DA60-D34E-4E83-8F13-79ADD78B6D0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DD7C3A8-09DF-4929-B020-50EE7E9CAACE}" type="pres">
      <dgm:prSet presAssocID="{A8D06AEF-B730-471B-A0F1-E1BDBC48533C}" presName="spacer" presStyleCnt="0"/>
      <dgm:spPr/>
    </dgm:pt>
    <dgm:pt modelId="{94A6E70B-4D54-4BE5-B346-EE1511D8BA34}" type="pres">
      <dgm:prSet presAssocID="{323C103F-8755-413D-B4BD-456E6F59305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98669C2-2CE3-4EFB-BD4C-872A1B9345F7}" type="pres">
      <dgm:prSet presAssocID="{AB71D4B9-5292-48D8-8191-BDEBBB812846}" presName="spacer" presStyleCnt="0"/>
      <dgm:spPr/>
    </dgm:pt>
    <dgm:pt modelId="{C28B6C82-079E-41D7-9120-C6BE3FFFB63C}" type="pres">
      <dgm:prSet presAssocID="{6BBF5B74-4444-413C-A086-66D7C29EFDD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F8B41AC-493E-43DD-AF1B-60B51BAD6C16}" type="pres">
      <dgm:prSet presAssocID="{30966B46-0EAC-43EE-8C8F-BC3AA2CF5B4E}" presName="spacer" presStyleCnt="0"/>
      <dgm:spPr/>
    </dgm:pt>
    <dgm:pt modelId="{B58A3F2A-7A09-4CA3-9F0D-C255DD09F9C5}" type="pres">
      <dgm:prSet presAssocID="{1A0ACAC2-A94D-43C1-81A9-28A9892DDFE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F00EF0C-C31F-4AA0-A2B6-AA1E0562133E}" type="pres">
      <dgm:prSet presAssocID="{F64AC927-C355-4EC8-91A5-B4B894498463}" presName="spacer" presStyleCnt="0"/>
      <dgm:spPr/>
    </dgm:pt>
    <dgm:pt modelId="{D32C5DD7-1CAA-4E20-8178-3BC5D04D6BA9}" type="pres">
      <dgm:prSet presAssocID="{95A64A9C-4469-4929-BF31-8D70FB3D777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62084EE-58FE-4DF8-83AA-C4F85F025E63}" type="pres">
      <dgm:prSet presAssocID="{EB6B6DEA-F0C0-4E5A-A3FE-D1A858E23C90}" presName="spacer" presStyleCnt="0"/>
      <dgm:spPr/>
    </dgm:pt>
    <dgm:pt modelId="{9BD94E85-7E8A-4341-9D13-76A6C3070C05}" type="pres">
      <dgm:prSet presAssocID="{5D7162A2-462A-439F-9AB2-3DDF570B0B1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5CB85EA-EF7F-4BDD-81A8-23974A92B8A9}" type="pres">
      <dgm:prSet presAssocID="{D145B801-098C-4D0E-81D5-CC50DD486375}" presName="spacer" presStyleCnt="0"/>
      <dgm:spPr/>
    </dgm:pt>
    <dgm:pt modelId="{9118E36B-A68C-496F-AAD6-5F80797C76F2}" type="pres">
      <dgm:prSet presAssocID="{A8D14546-18BD-41F1-8B2E-98C3CAA3BDD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6783909-D311-4DA3-AC2D-FC866C43DC9F}" type="presOf" srcId="{95A64A9C-4469-4929-BF31-8D70FB3D7779}" destId="{D32C5DD7-1CAA-4E20-8178-3BC5D04D6BA9}" srcOrd="0" destOrd="0" presId="urn:microsoft.com/office/officeart/2005/8/layout/vList2"/>
    <dgm:cxn modelId="{43564D32-7037-429F-BA61-B15E9FC49E32}" type="presOf" srcId="{6BBF5B74-4444-413C-A086-66D7C29EFDD1}" destId="{C28B6C82-079E-41D7-9120-C6BE3FFFB63C}" srcOrd="0" destOrd="0" presId="urn:microsoft.com/office/officeart/2005/8/layout/vList2"/>
    <dgm:cxn modelId="{2071FE3F-EFF8-4421-949D-5EA968B790FA}" type="presOf" srcId="{1A0ACAC2-A94D-43C1-81A9-28A9892DDFEB}" destId="{B58A3F2A-7A09-4CA3-9F0D-C255DD09F9C5}" srcOrd="0" destOrd="0" presId="urn:microsoft.com/office/officeart/2005/8/layout/vList2"/>
    <dgm:cxn modelId="{F78D0B61-E18D-4116-8ADD-BF56ED6F6F74}" srcId="{FA1D4866-3FC6-4CB4-A95E-55684C043CB6}" destId="{6BBF5B74-4444-413C-A086-66D7C29EFDD1}" srcOrd="2" destOrd="0" parTransId="{62EE609D-FB21-4B51-B2CC-0B6E57E4E720}" sibTransId="{30966B46-0EAC-43EE-8C8F-BC3AA2CF5B4E}"/>
    <dgm:cxn modelId="{1F8BFC41-EF75-4F19-A9A3-FF1779FDCBB5}" type="presOf" srcId="{FA1D4866-3FC6-4CB4-A95E-55684C043CB6}" destId="{FF4401CE-0D3A-49AD-B6E7-C415A284765E}" srcOrd="0" destOrd="0" presId="urn:microsoft.com/office/officeart/2005/8/layout/vList2"/>
    <dgm:cxn modelId="{35396A6E-46A6-4E60-BCDC-D17000A07DE7}" srcId="{FA1D4866-3FC6-4CB4-A95E-55684C043CB6}" destId="{A8D14546-18BD-41F1-8B2E-98C3CAA3BDD2}" srcOrd="6" destOrd="0" parTransId="{F8C32392-FD24-481B-9866-6BDEA67D5CD6}" sibTransId="{27497E3B-F986-432B-8282-B8150DA0BAEF}"/>
    <dgm:cxn modelId="{B841227E-4510-4AF9-A62D-B7167427F2C2}" type="presOf" srcId="{04A1DA60-D34E-4E83-8F13-79ADD78B6D0E}" destId="{48BC5374-ECA1-46A3-8B98-0FA15BF44531}" srcOrd="0" destOrd="0" presId="urn:microsoft.com/office/officeart/2005/8/layout/vList2"/>
    <dgm:cxn modelId="{6CC96698-3466-4C74-AEF0-167F04D8AAB1}" srcId="{FA1D4866-3FC6-4CB4-A95E-55684C043CB6}" destId="{323C103F-8755-413D-B4BD-456E6F593051}" srcOrd="1" destOrd="0" parTransId="{C2657837-2446-4C69-B712-5578CB3C009D}" sibTransId="{AB71D4B9-5292-48D8-8191-BDEBBB812846}"/>
    <dgm:cxn modelId="{3446D2A8-357E-4FA7-AB00-F341BEA648DF}" srcId="{FA1D4866-3FC6-4CB4-A95E-55684C043CB6}" destId="{95A64A9C-4469-4929-BF31-8D70FB3D7779}" srcOrd="4" destOrd="0" parTransId="{6CB55395-FCAF-4293-A093-D84DF1BE7385}" sibTransId="{EB6B6DEA-F0C0-4E5A-A3FE-D1A858E23C90}"/>
    <dgm:cxn modelId="{1D185AB3-F232-4B68-B0D8-FEA9A91C9383}" type="presOf" srcId="{A8D14546-18BD-41F1-8B2E-98C3CAA3BDD2}" destId="{9118E36B-A68C-496F-AAD6-5F80797C76F2}" srcOrd="0" destOrd="0" presId="urn:microsoft.com/office/officeart/2005/8/layout/vList2"/>
    <dgm:cxn modelId="{F56249B8-1E74-4EB7-AA2D-05E30209B409}" type="presOf" srcId="{5D7162A2-462A-439F-9AB2-3DDF570B0B1F}" destId="{9BD94E85-7E8A-4341-9D13-76A6C3070C05}" srcOrd="0" destOrd="0" presId="urn:microsoft.com/office/officeart/2005/8/layout/vList2"/>
    <dgm:cxn modelId="{DCEEDFBD-1B9F-4916-9AFD-D634D6B99F0C}" srcId="{FA1D4866-3FC6-4CB4-A95E-55684C043CB6}" destId="{1A0ACAC2-A94D-43C1-81A9-28A9892DDFEB}" srcOrd="3" destOrd="0" parTransId="{959BB890-75FB-47B5-B9CB-78558AC4B795}" sibTransId="{F64AC927-C355-4EC8-91A5-B4B894498463}"/>
    <dgm:cxn modelId="{A1818AC2-897D-486D-A9EA-9A3C0D3E32D1}" srcId="{FA1D4866-3FC6-4CB4-A95E-55684C043CB6}" destId="{5D7162A2-462A-439F-9AB2-3DDF570B0B1F}" srcOrd="5" destOrd="0" parTransId="{6EAF287F-0147-4A6C-91A4-57C6494A3CF4}" sibTransId="{D145B801-098C-4D0E-81D5-CC50DD486375}"/>
    <dgm:cxn modelId="{F90FCAC3-F450-4024-BEEF-566DE50A21A6}" srcId="{FA1D4866-3FC6-4CB4-A95E-55684C043CB6}" destId="{04A1DA60-D34E-4E83-8F13-79ADD78B6D0E}" srcOrd="0" destOrd="0" parTransId="{3ACDA7D8-2428-4993-9C9A-82179826AEFA}" sibTransId="{A8D06AEF-B730-471B-A0F1-E1BDBC48533C}"/>
    <dgm:cxn modelId="{904F3BEE-CC30-4064-9DFF-D5D92981F10B}" type="presOf" srcId="{323C103F-8755-413D-B4BD-456E6F593051}" destId="{94A6E70B-4D54-4BE5-B346-EE1511D8BA34}" srcOrd="0" destOrd="0" presId="urn:microsoft.com/office/officeart/2005/8/layout/vList2"/>
    <dgm:cxn modelId="{90FE06F1-E695-443B-8F62-870B4C7C7B3B}" type="presParOf" srcId="{FF4401CE-0D3A-49AD-B6E7-C415A284765E}" destId="{48BC5374-ECA1-46A3-8B98-0FA15BF44531}" srcOrd="0" destOrd="0" presId="urn:microsoft.com/office/officeart/2005/8/layout/vList2"/>
    <dgm:cxn modelId="{F0D2D2C8-6FF8-41BB-BC3E-59FCA4B48688}" type="presParOf" srcId="{FF4401CE-0D3A-49AD-B6E7-C415A284765E}" destId="{2DD7C3A8-09DF-4929-B020-50EE7E9CAACE}" srcOrd="1" destOrd="0" presId="urn:microsoft.com/office/officeart/2005/8/layout/vList2"/>
    <dgm:cxn modelId="{18BFBE32-4947-4F9E-B000-9EAA4ECF5E45}" type="presParOf" srcId="{FF4401CE-0D3A-49AD-B6E7-C415A284765E}" destId="{94A6E70B-4D54-4BE5-B346-EE1511D8BA34}" srcOrd="2" destOrd="0" presId="urn:microsoft.com/office/officeart/2005/8/layout/vList2"/>
    <dgm:cxn modelId="{D31A332A-7FB2-4178-9951-4C6BD9DA905A}" type="presParOf" srcId="{FF4401CE-0D3A-49AD-B6E7-C415A284765E}" destId="{C98669C2-2CE3-4EFB-BD4C-872A1B9345F7}" srcOrd="3" destOrd="0" presId="urn:microsoft.com/office/officeart/2005/8/layout/vList2"/>
    <dgm:cxn modelId="{E3D6AC40-319A-47EB-BE17-1058C1129961}" type="presParOf" srcId="{FF4401CE-0D3A-49AD-B6E7-C415A284765E}" destId="{C28B6C82-079E-41D7-9120-C6BE3FFFB63C}" srcOrd="4" destOrd="0" presId="urn:microsoft.com/office/officeart/2005/8/layout/vList2"/>
    <dgm:cxn modelId="{55071805-CB61-470A-9DE2-A36466AC8986}" type="presParOf" srcId="{FF4401CE-0D3A-49AD-B6E7-C415A284765E}" destId="{6F8B41AC-493E-43DD-AF1B-60B51BAD6C16}" srcOrd="5" destOrd="0" presId="urn:microsoft.com/office/officeart/2005/8/layout/vList2"/>
    <dgm:cxn modelId="{0E9FDD26-1544-4018-B7BA-7FA122B0F262}" type="presParOf" srcId="{FF4401CE-0D3A-49AD-B6E7-C415A284765E}" destId="{B58A3F2A-7A09-4CA3-9F0D-C255DD09F9C5}" srcOrd="6" destOrd="0" presId="urn:microsoft.com/office/officeart/2005/8/layout/vList2"/>
    <dgm:cxn modelId="{39807A94-7213-4A7D-BF12-DDBB31520A94}" type="presParOf" srcId="{FF4401CE-0D3A-49AD-B6E7-C415A284765E}" destId="{DF00EF0C-C31F-4AA0-A2B6-AA1E0562133E}" srcOrd="7" destOrd="0" presId="urn:microsoft.com/office/officeart/2005/8/layout/vList2"/>
    <dgm:cxn modelId="{0B532430-5CF8-4550-ACB1-5748DBF743A8}" type="presParOf" srcId="{FF4401CE-0D3A-49AD-B6E7-C415A284765E}" destId="{D32C5DD7-1CAA-4E20-8178-3BC5D04D6BA9}" srcOrd="8" destOrd="0" presId="urn:microsoft.com/office/officeart/2005/8/layout/vList2"/>
    <dgm:cxn modelId="{3CF54DDA-BD4B-4E59-8628-EB3C62902CE6}" type="presParOf" srcId="{FF4401CE-0D3A-49AD-B6E7-C415A284765E}" destId="{D62084EE-58FE-4DF8-83AA-C4F85F025E63}" srcOrd="9" destOrd="0" presId="urn:microsoft.com/office/officeart/2005/8/layout/vList2"/>
    <dgm:cxn modelId="{04C78009-A0C0-4808-A5A7-967DDF62BC79}" type="presParOf" srcId="{FF4401CE-0D3A-49AD-B6E7-C415A284765E}" destId="{9BD94E85-7E8A-4341-9D13-76A6C3070C05}" srcOrd="10" destOrd="0" presId="urn:microsoft.com/office/officeart/2005/8/layout/vList2"/>
    <dgm:cxn modelId="{B5A40CD7-F55E-4132-ADF7-A18D077128A6}" type="presParOf" srcId="{FF4401CE-0D3A-49AD-B6E7-C415A284765E}" destId="{05CB85EA-EF7F-4BDD-81A8-23974A92B8A9}" srcOrd="11" destOrd="0" presId="urn:microsoft.com/office/officeart/2005/8/layout/vList2"/>
    <dgm:cxn modelId="{6F1E623D-A44C-4B6C-831F-C71BB1540F28}" type="presParOf" srcId="{FF4401CE-0D3A-49AD-B6E7-C415A284765E}" destId="{9118E36B-A68C-496F-AAD6-5F80797C76F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78E4CF-99A2-4A7F-8F3F-6A2904ADC6D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C54ADD-E41D-4F88-9448-1732C23DE13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Aptos Narrow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rPr>
            <a:t>Eliminated unnecessary HTML elements (e.g., &lt;script&gt;, &lt;style&gt;).</a:t>
          </a:r>
          <a:endParaRPr lang="en-US">
            <a:latin typeface="Aptos Narrow" panose="020B0004020202020204" pitchFamily="34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C43B262A-16E3-41F1-933B-D90601F01CEA}" type="parTrans" cxnId="{8B3535B5-A305-4CFF-9E43-DC703D79F4BD}">
      <dgm:prSet/>
      <dgm:spPr/>
      <dgm:t>
        <a:bodyPr/>
        <a:lstStyle/>
        <a:p>
          <a:endParaRPr lang="en-US">
            <a:latin typeface="Aptos Narrow" panose="020B0004020202020204" pitchFamily="34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658DC9C7-4790-444D-A4FD-98049F7C7ACE}" type="sibTrans" cxnId="{8B3535B5-A305-4CFF-9E43-DC703D79F4BD}">
      <dgm:prSet/>
      <dgm:spPr/>
      <dgm:t>
        <a:bodyPr/>
        <a:lstStyle/>
        <a:p>
          <a:endParaRPr lang="en-US">
            <a:latin typeface="Aptos Narrow" panose="020B0004020202020204" pitchFamily="34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7A7F14A8-0080-4D38-81D0-6AB9A648261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Aptos Narrow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rPr>
            <a:t>Ad and Navigation Removal: Filtered out irrelevant content such as ads and links.</a:t>
          </a:r>
          <a:endParaRPr lang="en-US">
            <a:latin typeface="Aptos Narrow" panose="020B0004020202020204" pitchFamily="34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84CDE6A6-7BDC-4E26-BF0F-44FD0215C7C3}" type="parTrans" cxnId="{AC0C9F33-152D-42BF-9DC9-AEC26BA51CC8}">
      <dgm:prSet/>
      <dgm:spPr/>
      <dgm:t>
        <a:bodyPr/>
        <a:lstStyle/>
        <a:p>
          <a:endParaRPr lang="en-US">
            <a:latin typeface="Aptos Narrow" panose="020B0004020202020204" pitchFamily="34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C2FEED28-9879-4458-B70C-C9F42F337A98}" type="sibTrans" cxnId="{AC0C9F33-152D-42BF-9DC9-AEC26BA51CC8}">
      <dgm:prSet/>
      <dgm:spPr/>
      <dgm:t>
        <a:bodyPr/>
        <a:lstStyle/>
        <a:p>
          <a:endParaRPr lang="en-US">
            <a:latin typeface="Aptos Narrow" panose="020B0004020202020204" pitchFamily="34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B3AF2347-9CC6-4A11-BE56-7BA628CF701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Aptos Narrow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rPr>
            <a:t>Identified xPaths containing medically relevant content and extracted all the necessary information. </a:t>
          </a:r>
          <a:endParaRPr lang="en-US">
            <a:latin typeface="Aptos Narrow" panose="020B0004020202020204" pitchFamily="34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5B1C8601-498A-40E4-82DB-A8AC4B3885F9}" type="parTrans" cxnId="{1FF3E722-7A99-4F27-B5B7-AC225E9A3048}">
      <dgm:prSet/>
      <dgm:spPr/>
      <dgm:t>
        <a:bodyPr/>
        <a:lstStyle/>
        <a:p>
          <a:endParaRPr lang="en-US">
            <a:latin typeface="Aptos Narrow" panose="020B0004020202020204" pitchFamily="34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5E59E0E5-1BA3-41B9-B8AF-63663E8B095F}" type="sibTrans" cxnId="{1FF3E722-7A99-4F27-B5B7-AC225E9A3048}">
      <dgm:prSet/>
      <dgm:spPr/>
      <dgm:t>
        <a:bodyPr/>
        <a:lstStyle/>
        <a:p>
          <a:endParaRPr lang="en-US">
            <a:latin typeface="Aptos Narrow" panose="020B0004020202020204" pitchFamily="34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AB613D85-E194-4D3A-B0F5-BAB95DD14C26}" type="pres">
      <dgm:prSet presAssocID="{D078E4CF-99A2-4A7F-8F3F-6A2904ADC6DD}" presName="root" presStyleCnt="0">
        <dgm:presLayoutVars>
          <dgm:dir/>
          <dgm:resizeHandles val="exact"/>
        </dgm:presLayoutVars>
      </dgm:prSet>
      <dgm:spPr/>
    </dgm:pt>
    <dgm:pt modelId="{92815018-24F2-436F-9897-3D00F88D8B0E}" type="pres">
      <dgm:prSet presAssocID="{93C54ADD-E41D-4F88-9448-1732C23DE13C}" presName="compNode" presStyleCnt="0"/>
      <dgm:spPr/>
    </dgm:pt>
    <dgm:pt modelId="{6367BD06-AB1D-463B-AF48-416DD9E991AB}" type="pres">
      <dgm:prSet presAssocID="{93C54ADD-E41D-4F88-9448-1732C23DE1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62748D0-2CEE-4AB5-BA59-51C681A90829}" type="pres">
      <dgm:prSet presAssocID="{93C54ADD-E41D-4F88-9448-1732C23DE13C}" presName="spaceRect" presStyleCnt="0"/>
      <dgm:spPr/>
    </dgm:pt>
    <dgm:pt modelId="{CEA083D3-84A1-4928-916B-4536B3D2CF24}" type="pres">
      <dgm:prSet presAssocID="{93C54ADD-E41D-4F88-9448-1732C23DE13C}" presName="textRect" presStyleLbl="revTx" presStyleIdx="0" presStyleCnt="3">
        <dgm:presLayoutVars>
          <dgm:chMax val="1"/>
          <dgm:chPref val="1"/>
        </dgm:presLayoutVars>
      </dgm:prSet>
      <dgm:spPr/>
    </dgm:pt>
    <dgm:pt modelId="{78E54010-81DC-4848-8934-84EDA841B133}" type="pres">
      <dgm:prSet presAssocID="{658DC9C7-4790-444D-A4FD-98049F7C7ACE}" presName="sibTrans" presStyleCnt="0"/>
      <dgm:spPr/>
    </dgm:pt>
    <dgm:pt modelId="{ECF6CE24-BE86-4AF4-9C03-91BFBC32F668}" type="pres">
      <dgm:prSet presAssocID="{7A7F14A8-0080-4D38-81D0-6AB9A6482613}" presName="compNode" presStyleCnt="0"/>
      <dgm:spPr/>
    </dgm:pt>
    <dgm:pt modelId="{C5ACDBB3-E58B-4BC8-94AD-B465F7B86FB3}" type="pres">
      <dgm:prSet presAssocID="{7A7F14A8-0080-4D38-81D0-6AB9A64826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0C41D87-C4E2-47C8-A725-B4F1397DD463}" type="pres">
      <dgm:prSet presAssocID="{7A7F14A8-0080-4D38-81D0-6AB9A6482613}" presName="spaceRect" presStyleCnt="0"/>
      <dgm:spPr/>
    </dgm:pt>
    <dgm:pt modelId="{718CEA4D-A453-4761-9F78-589D7C43A9A3}" type="pres">
      <dgm:prSet presAssocID="{7A7F14A8-0080-4D38-81D0-6AB9A6482613}" presName="textRect" presStyleLbl="revTx" presStyleIdx="1" presStyleCnt="3">
        <dgm:presLayoutVars>
          <dgm:chMax val="1"/>
          <dgm:chPref val="1"/>
        </dgm:presLayoutVars>
      </dgm:prSet>
      <dgm:spPr/>
    </dgm:pt>
    <dgm:pt modelId="{3F812686-487C-42C9-B378-68CF0D100631}" type="pres">
      <dgm:prSet presAssocID="{C2FEED28-9879-4458-B70C-C9F42F337A98}" presName="sibTrans" presStyleCnt="0"/>
      <dgm:spPr/>
    </dgm:pt>
    <dgm:pt modelId="{928D2883-DC0B-46FF-85DB-16FF1E1FCA29}" type="pres">
      <dgm:prSet presAssocID="{B3AF2347-9CC6-4A11-BE56-7BA628CF7012}" presName="compNode" presStyleCnt="0"/>
      <dgm:spPr/>
    </dgm:pt>
    <dgm:pt modelId="{997273C8-DEE0-4148-8F00-808C8E2BE95C}" type="pres">
      <dgm:prSet presAssocID="{B3AF2347-9CC6-4A11-BE56-7BA628CF70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9E26732-0F76-452B-8C14-81236C22830B}" type="pres">
      <dgm:prSet presAssocID="{B3AF2347-9CC6-4A11-BE56-7BA628CF7012}" presName="spaceRect" presStyleCnt="0"/>
      <dgm:spPr/>
    </dgm:pt>
    <dgm:pt modelId="{FB63E7FF-EA41-43C1-B9ED-8091DC77B05B}" type="pres">
      <dgm:prSet presAssocID="{B3AF2347-9CC6-4A11-BE56-7BA628CF701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F3E722-7A99-4F27-B5B7-AC225E9A3048}" srcId="{D078E4CF-99A2-4A7F-8F3F-6A2904ADC6DD}" destId="{B3AF2347-9CC6-4A11-BE56-7BA628CF7012}" srcOrd="2" destOrd="0" parTransId="{5B1C8601-498A-40E4-82DB-A8AC4B3885F9}" sibTransId="{5E59E0E5-1BA3-41B9-B8AF-63663E8B095F}"/>
    <dgm:cxn modelId="{CEF91A2B-A534-4178-8739-A2CDB26B14D7}" type="presOf" srcId="{D078E4CF-99A2-4A7F-8F3F-6A2904ADC6DD}" destId="{AB613D85-E194-4D3A-B0F5-BAB95DD14C26}" srcOrd="0" destOrd="0" presId="urn:microsoft.com/office/officeart/2018/2/layout/IconLabelList"/>
    <dgm:cxn modelId="{AC0C9F33-152D-42BF-9DC9-AEC26BA51CC8}" srcId="{D078E4CF-99A2-4A7F-8F3F-6A2904ADC6DD}" destId="{7A7F14A8-0080-4D38-81D0-6AB9A6482613}" srcOrd="1" destOrd="0" parTransId="{84CDE6A6-7BDC-4E26-BF0F-44FD0215C7C3}" sibTransId="{C2FEED28-9879-4458-B70C-C9F42F337A98}"/>
    <dgm:cxn modelId="{EEB5995B-EF38-4470-B8F0-78F8F78C9047}" type="presOf" srcId="{7A7F14A8-0080-4D38-81D0-6AB9A6482613}" destId="{718CEA4D-A453-4761-9F78-589D7C43A9A3}" srcOrd="0" destOrd="0" presId="urn:microsoft.com/office/officeart/2018/2/layout/IconLabelList"/>
    <dgm:cxn modelId="{D7460E70-5876-4F9C-9BD9-39E0B1E2D4A7}" type="presOf" srcId="{93C54ADD-E41D-4F88-9448-1732C23DE13C}" destId="{CEA083D3-84A1-4928-916B-4536B3D2CF24}" srcOrd="0" destOrd="0" presId="urn:microsoft.com/office/officeart/2018/2/layout/IconLabelList"/>
    <dgm:cxn modelId="{85744152-0C8F-4166-AE0B-4BEDAB666138}" type="presOf" srcId="{B3AF2347-9CC6-4A11-BE56-7BA628CF7012}" destId="{FB63E7FF-EA41-43C1-B9ED-8091DC77B05B}" srcOrd="0" destOrd="0" presId="urn:microsoft.com/office/officeart/2018/2/layout/IconLabelList"/>
    <dgm:cxn modelId="{8B3535B5-A305-4CFF-9E43-DC703D79F4BD}" srcId="{D078E4CF-99A2-4A7F-8F3F-6A2904ADC6DD}" destId="{93C54ADD-E41D-4F88-9448-1732C23DE13C}" srcOrd="0" destOrd="0" parTransId="{C43B262A-16E3-41F1-933B-D90601F01CEA}" sibTransId="{658DC9C7-4790-444D-A4FD-98049F7C7ACE}"/>
    <dgm:cxn modelId="{AE8A7CD0-9D4B-40DF-B552-12A4FC4B8E97}" type="presParOf" srcId="{AB613D85-E194-4D3A-B0F5-BAB95DD14C26}" destId="{92815018-24F2-436F-9897-3D00F88D8B0E}" srcOrd="0" destOrd="0" presId="urn:microsoft.com/office/officeart/2018/2/layout/IconLabelList"/>
    <dgm:cxn modelId="{4E3275A1-A8D6-43CA-A729-ECEB1D99D9C2}" type="presParOf" srcId="{92815018-24F2-436F-9897-3D00F88D8B0E}" destId="{6367BD06-AB1D-463B-AF48-416DD9E991AB}" srcOrd="0" destOrd="0" presId="urn:microsoft.com/office/officeart/2018/2/layout/IconLabelList"/>
    <dgm:cxn modelId="{9C56038B-60BE-45E3-ADA8-38C84A53958A}" type="presParOf" srcId="{92815018-24F2-436F-9897-3D00F88D8B0E}" destId="{C62748D0-2CEE-4AB5-BA59-51C681A90829}" srcOrd="1" destOrd="0" presId="urn:microsoft.com/office/officeart/2018/2/layout/IconLabelList"/>
    <dgm:cxn modelId="{976976D5-227D-4B9C-8966-9F0BD72E52CF}" type="presParOf" srcId="{92815018-24F2-436F-9897-3D00F88D8B0E}" destId="{CEA083D3-84A1-4928-916B-4536B3D2CF24}" srcOrd="2" destOrd="0" presId="urn:microsoft.com/office/officeart/2018/2/layout/IconLabelList"/>
    <dgm:cxn modelId="{4C4114A4-C4AC-460B-A614-13017134CAF5}" type="presParOf" srcId="{AB613D85-E194-4D3A-B0F5-BAB95DD14C26}" destId="{78E54010-81DC-4848-8934-84EDA841B133}" srcOrd="1" destOrd="0" presId="urn:microsoft.com/office/officeart/2018/2/layout/IconLabelList"/>
    <dgm:cxn modelId="{BBF2E1BC-E61B-4FCB-82E3-ED004B4C7A54}" type="presParOf" srcId="{AB613D85-E194-4D3A-B0F5-BAB95DD14C26}" destId="{ECF6CE24-BE86-4AF4-9C03-91BFBC32F668}" srcOrd="2" destOrd="0" presId="urn:microsoft.com/office/officeart/2018/2/layout/IconLabelList"/>
    <dgm:cxn modelId="{380A11E6-070C-461F-B21D-688EE67CED78}" type="presParOf" srcId="{ECF6CE24-BE86-4AF4-9C03-91BFBC32F668}" destId="{C5ACDBB3-E58B-4BC8-94AD-B465F7B86FB3}" srcOrd="0" destOrd="0" presId="urn:microsoft.com/office/officeart/2018/2/layout/IconLabelList"/>
    <dgm:cxn modelId="{95BE7727-5676-45FA-A754-C985B8CE5DEE}" type="presParOf" srcId="{ECF6CE24-BE86-4AF4-9C03-91BFBC32F668}" destId="{E0C41D87-C4E2-47C8-A725-B4F1397DD463}" srcOrd="1" destOrd="0" presId="urn:microsoft.com/office/officeart/2018/2/layout/IconLabelList"/>
    <dgm:cxn modelId="{836BFCB1-2E5A-4579-9653-F64D457BD598}" type="presParOf" srcId="{ECF6CE24-BE86-4AF4-9C03-91BFBC32F668}" destId="{718CEA4D-A453-4761-9F78-589D7C43A9A3}" srcOrd="2" destOrd="0" presId="urn:microsoft.com/office/officeart/2018/2/layout/IconLabelList"/>
    <dgm:cxn modelId="{48BFCA4C-84C8-4594-8730-EA63C2C1B6BA}" type="presParOf" srcId="{AB613D85-E194-4D3A-B0F5-BAB95DD14C26}" destId="{3F812686-487C-42C9-B378-68CF0D100631}" srcOrd="3" destOrd="0" presId="urn:microsoft.com/office/officeart/2018/2/layout/IconLabelList"/>
    <dgm:cxn modelId="{3EA936F7-D154-48F0-B67B-7C8BE7C84483}" type="presParOf" srcId="{AB613D85-E194-4D3A-B0F5-BAB95DD14C26}" destId="{928D2883-DC0B-46FF-85DB-16FF1E1FCA29}" srcOrd="4" destOrd="0" presId="urn:microsoft.com/office/officeart/2018/2/layout/IconLabelList"/>
    <dgm:cxn modelId="{219DE593-233D-414D-9701-0F14E62CB3C0}" type="presParOf" srcId="{928D2883-DC0B-46FF-85DB-16FF1E1FCA29}" destId="{997273C8-DEE0-4148-8F00-808C8E2BE95C}" srcOrd="0" destOrd="0" presId="urn:microsoft.com/office/officeart/2018/2/layout/IconLabelList"/>
    <dgm:cxn modelId="{E4C96021-3A87-4F7D-B768-2CA450CD065A}" type="presParOf" srcId="{928D2883-DC0B-46FF-85DB-16FF1E1FCA29}" destId="{E9E26732-0F76-452B-8C14-81236C22830B}" srcOrd="1" destOrd="0" presId="urn:microsoft.com/office/officeart/2018/2/layout/IconLabelList"/>
    <dgm:cxn modelId="{7A201BA5-8641-41AE-9FF5-DEE341CBACBF}" type="presParOf" srcId="{928D2883-DC0B-46FF-85DB-16FF1E1FCA29}" destId="{FB63E7FF-EA41-43C1-B9ED-8091DC77B0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9BF2D3-CE7D-4152-9F6F-0841A78F67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D254862A-6EA6-4D63-961C-57A4F0D6BE2D}">
      <dgm:prSet/>
      <dgm:spPr/>
      <dgm:t>
        <a:bodyPr/>
        <a:lstStyle/>
        <a:p>
          <a:r>
            <a:rPr lang="en-GB"/>
            <a:t>Breaking Down Cleaned Data</a:t>
          </a:r>
          <a:endParaRPr lang="en-US"/>
        </a:p>
      </dgm:t>
    </dgm:pt>
    <dgm:pt modelId="{02C64598-DABC-47E1-8050-5E50B8F4BAA3}" type="parTrans" cxnId="{B0F554B5-42E8-4A77-90C8-0B2166CB46C3}">
      <dgm:prSet/>
      <dgm:spPr/>
      <dgm:t>
        <a:bodyPr/>
        <a:lstStyle/>
        <a:p>
          <a:endParaRPr lang="en-US"/>
        </a:p>
      </dgm:t>
    </dgm:pt>
    <dgm:pt modelId="{33FF5039-3DD2-456B-90F8-88124E6BAB83}" type="sibTrans" cxnId="{B0F554B5-42E8-4A77-90C8-0B2166CB46C3}">
      <dgm:prSet/>
      <dgm:spPr/>
      <dgm:t>
        <a:bodyPr/>
        <a:lstStyle/>
        <a:p>
          <a:endParaRPr lang="en-US"/>
        </a:p>
      </dgm:t>
    </dgm:pt>
    <dgm:pt modelId="{65F5BAEC-9621-4CB9-AFC9-2775C150392C}">
      <dgm:prSet/>
      <dgm:spPr/>
      <dgm:t>
        <a:bodyPr/>
        <a:lstStyle/>
        <a:p>
          <a:r>
            <a:rPr lang="en-GB" b="1"/>
            <a:t>Tokenization:</a:t>
          </a:r>
          <a:r>
            <a:rPr lang="en-GB"/>
            <a:t> Split text into individual tokens (words) for analysis.</a:t>
          </a:r>
          <a:endParaRPr lang="en-US"/>
        </a:p>
      </dgm:t>
    </dgm:pt>
    <dgm:pt modelId="{F2EBFC77-EA84-409D-A9B5-2039C89362F5}" type="parTrans" cxnId="{DC4BC331-62A1-43BA-B70D-6EF5BEBD1B8D}">
      <dgm:prSet/>
      <dgm:spPr/>
      <dgm:t>
        <a:bodyPr/>
        <a:lstStyle/>
        <a:p>
          <a:endParaRPr lang="en-US"/>
        </a:p>
      </dgm:t>
    </dgm:pt>
    <dgm:pt modelId="{7E145E0B-B60C-4C35-BEDE-3D595368A64B}" type="sibTrans" cxnId="{DC4BC331-62A1-43BA-B70D-6EF5BEBD1B8D}">
      <dgm:prSet/>
      <dgm:spPr/>
      <dgm:t>
        <a:bodyPr/>
        <a:lstStyle/>
        <a:p>
          <a:endParaRPr lang="en-US"/>
        </a:p>
      </dgm:t>
    </dgm:pt>
    <dgm:pt modelId="{D0161056-0F36-4D4B-ABEE-264DB3891432}">
      <dgm:prSet/>
      <dgm:spPr/>
      <dgm:t>
        <a:bodyPr/>
        <a:lstStyle/>
        <a:p>
          <a:r>
            <a:rPr lang="en-GB" b="1"/>
            <a:t>Lemmatization:</a:t>
          </a:r>
          <a:r>
            <a:rPr lang="en-GB"/>
            <a:t> Converted words to their base forms for consistency.</a:t>
          </a:r>
          <a:endParaRPr lang="en-US"/>
        </a:p>
      </dgm:t>
    </dgm:pt>
    <dgm:pt modelId="{B40BC1FF-13A2-4113-A7AB-89E8A471B7B0}" type="parTrans" cxnId="{5F2A145B-2EA7-4B0B-A202-93240D86912E}">
      <dgm:prSet/>
      <dgm:spPr/>
      <dgm:t>
        <a:bodyPr/>
        <a:lstStyle/>
        <a:p>
          <a:endParaRPr lang="en-US"/>
        </a:p>
      </dgm:t>
    </dgm:pt>
    <dgm:pt modelId="{74910D81-43DD-4AC4-B742-8CF9AFF4A587}" type="sibTrans" cxnId="{5F2A145B-2EA7-4B0B-A202-93240D86912E}">
      <dgm:prSet/>
      <dgm:spPr/>
      <dgm:t>
        <a:bodyPr/>
        <a:lstStyle/>
        <a:p>
          <a:endParaRPr lang="en-US"/>
        </a:p>
      </dgm:t>
    </dgm:pt>
    <dgm:pt modelId="{4DFE403D-022C-48BD-8CFE-580CFBF762A1}">
      <dgm:prSet/>
      <dgm:spPr/>
      <dgm:t>
        <a:bodyPr/>
        <a:lstStyle/>
        <a:p>
          <a:r>
            <a:rPr lang="en-GB" b="1"/>
            <a:t>Stemming Comparison:</a:t>
          </a:r>
          <a:r>
            <a:rPr lang="en-GB"/>
            <a:t> Preferred over stemming to retain grammatical meaning.</a:t>
          </a:r>
          <a:endParaRPr lang="en-US"/>
        </a:p>
      </dgm:t>
    </dgm:pt>
    <dgm:pt modelId="{CB76A1D6-F4DF-40BE-A2D1-2126CEECF782}" type="parTrans" cxnId="{10B76D2D-4379-4FA7-A148-BAA83A8C6603}">
      <dgm:prSet/>
      <dgm:spPr/>
      <dgm:t>
        <a:bodyPr/>
        <a:lstStyle/>
        <a:p>
          <a:endParaRPr lang="en-US"/>
        </a:p>
      </dgm:t>
    </dgm:pt>
    <dgm:pt modelId="{D69C30AC-2685-4395-8957-1D1CA445C6F5}" type="sibTrans" cxnId="{10B76D2D-4379-4FA7-A148-BAA83A8C6603}">
      <dgm:prSet/>
      <dgm:spPr/>
      <dgm:t>
        <a:bodyPr/>
        <a:lstStyle/>
        <a:p>
          <a:endParaRPr lang="en-US"/>
        </a:p>
      </dgm:t>
    </dgm:pt>
    <dgm:pt modelId="{9B8F315C-8FC0-44BD-A812-C79C6756B89D}" type="pres">
      <dgm:prSet presAssocID="{D29BF2D3-CE7D-4152-9F6F-0841A78F6754}" presName="root" presStyleCnt="0">
        <dgm:presLayoutVars>
          <dgm:dir/>
          <dgm:resizeHandles val="exact"/>
        </dgm:presLayoutVars>
      </dgm:prSet>
      <dgm:spPr/>
    </dgm:pt>
    <dgm:pt modelId="{7A004185-F378-4041-AC0E-704A694464C2}" type="pres">
      <dgm:prSet presAssocID="{D254862A-6EA6-4D63-961C-57A4F0D6BE2D}" presName="compNode" presStyleCnt="0"/>
      <dgm:spPr/>
    </dgm:pt>
    <dgm:pt modelId="{A2CC0D2B-9B9D-4EE1-A399-990C91D1CFBB}" type="pres">
      <dgm:prSet presAssocID="{D254862A-6EA6-4D63-961C-57A4F0D6BE2D}" presName="bgRect" presStyleLbl="bgShp" presStyleIdx="0" presStyleCnt="4"/>
      <dgm:spPr/>
    </dgm:pt>
    <dgm:pt modelId="{47D06294-8A26-4363-8DFE-C53113B1BDC0}" type="pres">
      <dgm:prSet presAssocID="{D254862A-6EA6-4D63-961C-57A4F0D6BE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2691B3-A06C-486C-B003-E3A024ED561D}" type="pres">
      <dgm:prSet presAssocID="{D254862A-6EA6-4D63-961C-57A4F0D6BE2D}" presName="spaceRect" presStyleCnt="0"/>
      <dgm:spPr/>
    </dgm:pt>
    <dgm:pt modelId="{4C14AF60-44B9-45D2-B21B-159E17DFC532}" type="pres">
      <dgm:prSet presAssocID="{D254862A-6EA6-4D63-961C-57A4F0D6BE2D}" presName="parTx" presStyleLbl="revTx" presStyleIdx="0" presStyleCnt="4">
        <dgm:presLayoutVars>
          <dgm:chMax val="0"/>
          <dgm:chPref val="0"/>
        </dgm:presLayoutVars>
      </dgm:prSet>
      <dgm:spPr/>
    </dgm:pt>
    <dgm:pt modelId="{CB0BD822-5A5D-4472-AC11-3E8583280EE6}" type="pres">
      <dgm:prSet presAssocID="{33FF5039-3DD2-456B-90F8-88124E6BAB83}" presName="sibTrans" presStyleCnt="0"/>
      <dgm:spPr/>
    </dgm:pt>
    <dgm:pt modelId="{E45EB34D-0AFA-4A8A-9535-191801E6763E}" type="pres">
      <dgm:prSet presAssocID="{65F5BAEC-9621-4CB9-AFC9-2775C150392C}" presName="compNode" presStyleCnt="0"/>
      <dgm:spPr/>
    </dgm:pt>
    <dgm:pt modelId="{2651E90E-EBFB-4B5E-BB9F-D506C6D9115A}" type="pres">
      <dgm:prSet presAssocID="{65F5BAEC-9621-4CB9-AFC9-2775C150392C}" presName="bgRect" presStyleLbl="bgShp" presStyleIdx="1" presStyleCnt="4"/>
      <dgm:spPr/>
    </dgm:pt>
    <dgm:pt modelId="{B9F21F1A-C77B-4D97-B24B-ABDE8CDD5E8D}" type="pres">
      <dgm:prSet presAssocID="{65F5BAEC-9621-4CB9-AFC9-2775C15039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00F665D-D061-4CAD-B717-017B8F64120D}" type="pres">
      <dgm:prSet presAssocID="{65F5BAEC-9621-4CB9-AFC9-2775C150392C}" presName="spaceRect" presStyleCnt="0"/>
      <dgm:spPr/>
    </dgm:pt>
    <dgm:pt modelId="{7A258005-7E78-4AF0-888A-6D977365AEBE}" type="pres">
      <dgm:prSet presAssocID="{65F5BAEC-9621-4CB9-AFC9-2775C150392C}" presName="parTx" presStyleLbl="revTx" presStyleIdx="1" presStyleCnt="4">
        <dgm:presLayoutVars>
          <dgm:chMax val="0"/>
          <dgm:chPref val="0"/>
        </dgm:presLayoutVars>
      </dgm:prSet>
      <dgm:spPr/>
    </dgm:pt>
    <dgm:pt modelId="{2CB1C8A6-14EA-44A9-A12A-0A32F36C78F3}" type="pres">
      <dgm:prSet presAssocID="{7E145E0B-B60C-4C35-BEDE-3D595368A64B}" presName="sibTrans" presStyleCnt="0"/>
      <dgm:spPr/>
    </dgm:pt>
    <dgm:pt modelId="{B97E592C-27CF-4DC8-894F-868144AAC8A1}" type="pres">
      <dgm:prSet presAssocID="{D0161056-0F36-4D4B-ABEE-264DB3891432}" presName="compNode" presStyleCnt="0"/>
      <dgm:spPr/>
    </dgm:pt>
    <dgm:pt modelId="{D4CE2842-B5F6-45F4-92E2-A21DEB6C1423}" type="pres">
      <dgm:prSet presAssocID="{D0161056-0F36-4D4B-ABEE-264DB3891432}" presName="bgRect" presStyleLbl="bgShp" presStyleIdx="2" presStyleCnt="4"/>
      <dgm:spPr/>
    </dgm:pt>
    <dgm:pt modelId="{365C8BF3-4775-4C52-9DF5-9513333499B4}" type="pres">
      <dgm:prSet presAssocID="{D0161056-0F36-4D4B-ABEE-264DB38914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62D4050-4AE9-437B-A071-5946157F105E}" type="pres">
      <dgm:prSet presAssocID="{D0161056-0F36-4D4B-ABEE-264DB3891432}" presName="spaceRect" presStyleCnt="0"/>
      <dgm:spPr/>
    </dgm:pt>
    <dgm:pt modelId="{A41A7D71-C49C-4AFC-A735-214B1F36F694}" type="pres">
      <dgm:prSet presAssocID="{D0161056-0F36-4D4B-ABEE-264DB3891432}" presName="parTx" presStyleLbl="revTx" presStyleIdx="2" presStyleCnt="4">
        <dgm:presLayoutVars>
          <dgm:chMax val="0"/>
          <dgm:chPref val="0"/>
        </dgm:presLayoutVars>
      </dgm:prSet>
      <dgm:spPr/>
    </dgm:pt>
    <dgm:pt modelId="{BBD08D04-4BC1-426B-BD72-DD3E6C754D69}" type="pres">
      <dgm:prSet presAssocID="{74910D81-43DD-4AC4-B742-8CF9AFF4A587}" presName="sibTrans" presStyleCnt="0"/>
      <dgm:spPr/>
    </dgm:pt>
    <dgm:pt modelId="{24FC1BDB-AF47-4F7B-8644-2B9B4D36D001}" type="pres">
      <dgm:prSet presAssocID="{4DFE403D-022C-48BD-8CFE-580CFBF762A1}" presName="compNode" presStyleCnt="0"/>
      <dgm:spPr/>
    </dgm:pt>
    <dgm:pt modelId="{9E87D29E-92C0-4068-A167-5C60D078B387}" type="pres">
      <dgm:prSet presAssocID="{4DFE403D-022C-48BD-8CFE-580CFBF762A1}" presName="bgRect" presStyleLbl="bgShp" presStyleIdx="3" presStyleCnt="4"/>
      <dgm:spPr/>
    </dgm:pt>
    <dgm:pt modelId="{35111B18-CABE-4406-9D6E-6B92C96E2E96}" type="pres">
      <dgm:prSet presAssocID="{4DFE403D-022C-48BD-8CFE-580CFBF762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A0455B94-7BF3-48DA-88F6-CD7C2CFB7D7D}" type="pres">
      <dgm:prSet presAssocID="{4DFE403D-022C-48BD-8CFE-580CFBF762A1}" presName="spaceRect" presStyleCnt="0"/>
      <dgm:spPr/>
    </dgm:pt>
    <dgm:pt modelId="{25E2FE3F-9D5D-4F66-93F8-34950FA2A9E7}" type="pres">
      <dgm:prSet presAssocID="{4DFE403D-022C-48BD-8CFE-580CFBF762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0B76D2D-4379-4FA7-A148-BAA83A8C6603}" srcId="{D29BF2D3-CE7D-4152-9F6F-0841A78F6754}" destId="{4DFE403D-022C-48BD-8CFE-580CFBF762A1}" srcOrd="3" destOrd="0" parTransId="{CB76A1D6-F4DF-40BE-A2D1-2126CEECF782}" sibTransId="{D69C30AC-2685-4395-8957-1D1CA445C6F5}"/>
    <dgm:cxn modelId="{87D4EE2D-65C8-4212-84EA-644186E46843}" type="presOf" srcId="{65F5BAEC-9621-4CB9-AFC9-2775C150392C}" destId="{7A258005-7E78-4AF0-888A-6D977365AEBE}" srcOrd="0" destOrd="0" presId="urn:microsoft.com/office/officeart/2018/2/layout/IconVerticalSolidList"/>
    <dgm:cxn modelId="{DC4BC331-62A1-43BA-B70D-6EF5BEBD1B8D}" srcId="{D29BF2D3-CE7D-4152-9F6F-0841A78F6754}" destId="{65F5BAEC-9621-4CB9-AFC9-2775C150392C}" srcOrd="1" destOrd="0" parTransId="{F2EBFC77-EA84-409D-A9B5-2039C89362F5}" sibTransId="{7E145E0B-B60C-4C35-BEDE-3D595368A64B}"/>
    <dgm:cxn modelId="{B641053E-C92E-460B-9213-6345EA4FF8E2}" type="presOf" srcId="{D29BF2D3-CE7D-4152-9F6F-0841A78F6754}" destId="{9B8F315C-8FC0-44BD-A812-C79C6756B89D}" srcOrd="0" destOrd="0" presId="urn:microsoft.com/office/officeart/2018/2/layout/IconVerticalSolidList"/>
    <dgm:cxn modelId="{5F2A145B-2EA7-4B0B-A202-93240D86912E}" srcId="{D29BF2D3-CE7D-4152-9F6F-0841A78F6754}" destId="{D0161056-0F36-4D4B-ABEE-264DB3891432}" srcOrd="2" destOrd="0" parTransId="{B40BC1FF-13A2-4113-A7AB-89E8A471B7B0}" sibTransId="{74910D81-43DD-4AC4-B742-8CF9AFF4A587}"/>
    <dgm:cxn modelId="{74385492-C3BF-4FED-B88E-96DD9EC9BCE1}" type="presOf" srcId="{D0161056-0F36-4D4B-ABEE-264DB3891432}" destId="{A41A7D71-C49C-4AFC-A735-214B1F36F694}" srcOrd="0" destOrd="0" presId="urn:microsoft.com/office/officeart/2018/2/layout/IconVerticalSolidList"/>
    <dgm:cxn modelId="{E3802DA1-EE05-4732-9C38-6E277D5428AC}" type="presOf" srcId="{D254862A-6EA6-4D63-961C-57A4F0D6BE2D}" destId="{4C14AF60-44B9-45D2-B21B-159E17DFC532}" srcOrd="0" destOrd="0" presId="urn:microsoft.com/office/officeart/2018/2/layout/IconVerticalSolidList"/>
    <dgm:cxn modelId="{B0F554B5-42E8-4A77-90C8-0B2166CB46C3}" srcId="{D29BF2D3-CE7D-4152-9F6F-0841A78F6754}" destId="{D254862A-6EA6-4D63-961C-57A4F0D6BE2D}" srcOrd="0" destOrd="0" parTransId="{02C64598-DABC-47E1-8050-5E50B8F4BAA3}" sibTransId="{33FF5039-3DD2-456B-90F8-88124E6BAB83}"/>
    <dgm:cxn modelId="{8099AAEB-5EF3-45CF-82B5-7C4A1B8799BE}" type="presOf" srcId="{4DFE403D-022C-48BD-8CFE-580CFBF762A1}" destId="{25E2FE3F-9D5D-4F66-93F8-34950FA2A9E7}" srcOrd="0" destOrd="0" presId="urn:microsoft.com/office/officeart/2018/2/layout/IconVerticalSolidList"/>
    <dgm:cxn modelId="{4E37373F-EC47-43B2-87B1-D54B0EB47DBF}" type="presParOf" srcId="{9B8F315C-8FC0-44BD-A812-C79C6756B89D}" destId="{7A004185-F378-4041-AC0E-704A694464C2}" srcOrd="0" destOrd="0" presId="urn:microsoft.com/office/officeart/2018/2/layout/IconVerticalSolidList"/>
    <dgm:cxn modelId="{1FA34107-8464-495C-BEC4-D86D196810A6}" type="presParOf" srcId="{7A004185-F378-4041-AC0E-704A694464C2}" destId="{A2CC0D2B-9B9D-4EE1-A399-990C91D1CFBB}" srcOrd="0" destOrd="0" presId="urn:microsoft.com/office/officeart/2018/2/layout/IconVerticalSolidList"/>
    <dgm:cxn modelId="{A72EBAB0-5E21-49EE-B805-B488A00494E9}" type="presParOf" srcId="{7A004185-F378-4041-AC0E-704A694464C2}" destId="{47D06294-8A26-4363-8DFE-C53113B1BDC0}" srcOrd="1" destOrd="0" presId="urn:microsoft.com/office/officeart/2018/2/layout/IconVerticalSolidList"/>
    <dgm:cxn modelId="{35A38382-BA4C-419E-B5C4-ACBF6C7F969D}" type="presParOf" srcId="{7A004185-F378-4041-AC0E-704A694464C2}" destId="{272691B3-A06C-486C-B003-E3A024ED561D}" srcOrd="2" destOrd="0" presId="urn:microsoft.com/office/officeart/2018/2/layout/IconVerticalSolidList"/>
    <dgm:cxn modelId="{595EE83C-5B17-4CA7-8C24-4B01C25159FF}" type="presParOf" srcId="{7A004185-F378-4041-AC0E-704A694464C2}" destId="{4C14AF60-44B9-45D2-B21B-159E17DFC532}" srcOrd="3" destOrd="0" presId="urn:microsoft.com/office/officeart/2018/2/layout/IconVerticalSolidList"/>
    <dgm:cxn modelId="{3B0CC221-A027-4023-B217-09983C2B5079}" type="presParOf" srcId="{9B8F315C-8FC0-44BD-A812-C79C6756B89D}" destId="{CB0BD822-5A5D-4472-AC11-3E8583280EE6}" srcOrd="1" destOrd="0" presId="urn:microsoft.com/office/officeart/2018/2/layout/IconVerticalSolidList"/>
    <dgm:cxn modelId="{8FE3D01A-10E3-44A4-93CE-F894BB2BF86D}" type="presParOf" srcId="{9B8F315C-8FC0-44BD-A812-C79C6756B89D}" destId="{E45EB34D-0AFA-4A8A-9535-191801E6763E}" srcOrd="2" destOrd="0" presId="urn:microsoft.com/office/officeart/2018/2/layout/IconVerticalSolidList"/>
    <dgm:cxn modelId="{4BBE64F1-8E98-4FC2-9998-8F53E5651310}" type="presParOf" srcId="{E45EB34D-0AFA-4A8A-9535-191801E6763E}" destId="{2651E90E-EBFB-4B5E-BB9F-D506C6D9115A}" srcOrd="0" destOrd="0" presId="urn:microsoft.com/office/officeart/2018/2/layout/IconVerticalSolidList"/>
    <dgm:cxn modelId="{AF6695BB-9368-43B1-8980-827C264249E8}" type="presParOf" srcId="{E45EB34D-0AFA-4A8A-9535-191801E6763E}" destId="{B9F21F1A-C77B-4D97-B24B-ABDE8CDD5E8D}" srcOrd="1" destOrd="0" presId="urn:microsoft.com/office/officeart/2018/2/layout/IconVerticalSolidList"/>
    <dgm:cxn modelId="{448A7C23-2F97-4C5B-B234-6D7E8DF93D9A}" type="presParOf" srcId="{E45EB34D-0AFA-4A8A-9535-191801E6763E}" destId="{C00F665D-D061-4CAD-B717-017B8F64120D}" srcOrd="2" destOrd="0" presId="urn:microsoft.com/office/officeart/2018/2/layout/IconVerticalSolidList"/>
    <dgm:cxn modelId="{7AB10A60-655C-4671-B3AD-4B3B1045ED83}" type="presParOf" srcId="{E45EB34D-0AFA-4A8A-9535-191801E6763E}" destId="{7A258005-7E78-4AF0-888A-6D977365AEBE}" srcOrd="3" destOrd="0" presId="urn:microsoft.com/office/officeart/2018/2/layout/IconVerticalSolidList"/>
    <dgm:cxn modelId="{66431DDB-AB1C-4C17-982D-5AC7165CD33E}" type="presParOf" srcId="{9B8F315C-8FC0-44BD-A812-C79C6756B89D}" destId="{2CB1C8A6-14EA-44A9-A12A-0A32F36C78F3}" srcOrd="3" destOrd="0" presId="urn:microsoft.com/office/officeart/2018/2/layout/IconVerticalSolidList"/>
    <dgm:cxn modelId="{F1016156-155D-4767-93CA-C471E3F206F2}" type="presParOf" srcId="{9B8F315C-8FC0-44BD-A812-C79C6756B89D}" destId="{B97E592C-27CF-4DC8-894F-868144AAC8A1}" srcOrd="4" destOrd="0" presId="urn:microsoft.com/office/officeart/2018/2/layout/IconVerticalSolidList"/>
    <dgm:cxn modelId="{357E928E-16B0-4A31-8830-FDB6DBCFA36E}" type="presParOf" srcId="{B97E592C-27CF-4DC8-894F-868144AAC8A1}" destId="{D4CE2842-B5F6-45F4-92E2-A21DEB6C1423}" srcOrd="0" destOrd="0" presId="urn:microsoft.com/office/officeart/2018/2/layout/IconVerticalSolidList"/>
    <dgm:cxn modelId="{946E2973-3A15-4813-8032-C3F3581E3A4F}" type="presParOf" srcId="{B97E592C-27CF-4DC8-894F-868144AAC8A1}" destId="{365C8BF3-4775-4C52-9DF5-9513333499B4}" srcOrd="1" destOrd="0" presId="urn:microsoft.com/office/officeart/2018/2/layout/IconVerticalSolidList"/>
    <dgm:cxn modelId="{763CA7FD-5255-4D43-B1F1-C715AA799B54}" type="presParOf" srcId="{B97E592C-27CF-4DC8-894F-868144AAC8A1}" destId="{B62D4050-4AE9-437B-A071-5946157F105E}" srcOrd="2" destOrd="0" presId="urn:microsoft.com/office/officeart/2018/2/layout/IconVerticalSolidList"/>
    <dgm:cxn modelId="{478349C4-4F60-49B4-8415-F633BD3E49DF}" type="presParOf" srcId="{B97E592C-27CF-4DC8-894F-868144AAC8A1}" destId="{A41A7D71-C49C-4AFC-A735-214B1F36F694}" srcOrd="3" destOrd="0" presId="urn:microsoft.com/office/officeart/2018/2/layout/IconVerticalSolidList"/>
    <dgm:cxn modelId="{2BF3E420-16E2-4307-946B-DECD74F6196C}" type="presParOf" srcId="{9B8F315C-8FC0-44BD-A812-C79C6756B89D}" destId="{BBD08D04-4BC1-426B-BD72-DD3E6C754D69}" srcOrd="5" destOrd="0" presId="urn:microsoft.com/office/officeart/2018/2/layout/IconVerticalSolidList"/>
    <dgm:cxn modelId="{7FD8A4F0-70E9-4781-8FE3-DC2C80D524B0}" type="presParOf" srcId="{9B8F315C-8FC0-44BD-A812-C79C6756B89D}" destId="{24FC1BDB-AF47-4F7B-8644-2B9B4D36D001}" srcOrd="6" destOrd="0" presId="urn:microsoft.com/office/officeart/2018/2/layout/IconVerticalSolidList"/>
    <dgm:cxn modelId="{2F85A3B7-0DDD-439D-872F-933DE9613988}" type="presParOf" srcId="{24FC1BDB-AF47-4F7B-8644-2B9B4D36D001}" destId="{9E87D29E-92C0-4068-A167-5C60D078B387}" srcOrd="0" destOrd="0" presId="urn:microsoft.com/office/officeart/2018/2/layout/IconVerticalSolidList"/>
    <dgm:cxn modelId="{E87A47FA-2CBF-4E2E-B76C-2E820ADC7ABE}" type="presParOf" srcId="{24FC1BDB-AF47-4F7B-8644-2B9B4D36D001}" destId="{35111B18-CABE-4406-9D6E-6B92C96E2E96}" srcOrd="1" destOrd="0" presId="urn:microsoft.com/office/officeart/2018/2/layout/IconVerticalSolidList"/>
    <dgm:cxn modelId="{64A06D40-4418-4FE0-88BD-A1890AEB0F12}" type="presParOf" srcId="{24FC1BDB-AF47-4F7B-8644-2B9B4D36D001}" destId="{A0455B94-7BF3-48DA-88F6-CD7C2CFB7D7D}" srcOrd="2" destOrd="0" presId="urn:microsoft.com/office/officeart/2018/2/layout/IconVerticalSolidList"/>
    <dgm:cxn modelId="{CFC87513-BC27-4572-A408-5E0C6686AC66}" type="presParOf" srcId="{24FC1BDB-AF47-4F7B-8644-2B9B4D36D001}" destId="{25E2FE3F-9D5D-4F66-93F8-34950FA2A9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37043B-5ED8-46C3-9406-74D5B9190B7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F366D-CFE3-4DF3-80B7-0BFD04AF23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Articles Scraped:</a:t>
          </a:r>
          <a:r>
            <a:rPr lang="en-US" b="0" i="0" baseline="0"/>
            <a:t> ~4,500 medical articles from MedlinePlus Encyclopedia.</a:t>
          </a:r>
          <a:endParaRPr lang="en-US"/>
        </a:p>
      </dgm:t>
    </dgm:pt>
    <dgm:pt modelId="{BE64D639-A0EA-4964-9A07-459F46515A15}" type="parTrans" cxnId="{5A0E26D4-9E6E-4275-9E7D-43E7BA38CF45}">
      <dgm:prSet/>
      <dgm:spPr/>
      <dgm:t>
        <a:bodyPr/>
        <a:lstStyle/>
        <a:p>
          <a:endParaRPr lang="en-US"/>
        </a:p>
      </dgm:t>
    </dgm:pt>
    <dgm:pt modelId="{CAD90AC3-8088-434A-A911-5848AB8C7DB1}" type="sibTrans" cxnId="{5A0E26D4-9E6E-4275-9E7D-43E7BA38CF45}">
      <dgm:prSet/>
      <dgm:spPr/>
      <dgm:t>
        <a:bodyPr/>
        <a:lstStyle/>
        <a:p>
          <a:endParaRPr lang="en-US"/>
        </a:p>
      </dgm:t>
    </dgm:pt>
    <dgm:pt modelId="{89BC20B8-9AFC-4118-BF4B-758A2E1C05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Terms Processed:</a:t>
          </a:r>
          <a:r>
            <a:rPr lang="en-US" b="0" i="0" baseline="0"/>
            <a:t> Over 1.4 million terms indexed after preprocessing.</a:t>
          </a:r>
          <a:endParaRPr lang="en-US"/>
        </a:p>
      </dgm:t>
    </dgm:pt>
    <dgm:pt modelId="{1B6F5FF9-9733-48B0-8D5F-52AB32A55103}" type="parTrans" cxnId="{11232173-4819-4B39-8D20-6853C3036711}">
      <dgm:prSet/>
      <dgm:spPr/>
      <dgm:t>
        <a:bodyPr/>
        <a:lstStyle/>
        <a:p>
          <a:endParaRPr lang="en-US"/>
        </a:p>
      </dgm:t>
    </dgm:pt>
    <dgm:pt modelId="{B94F79FD-7884-4FFD-A3B4-8049D27C1EB9}" type="sibTrans" cxnId="{11232173-4819-4B39-8D20-6853C3036711}">
      <dgm:prSet/>
      <dgm:spPr/>
      <dgm:t>
        <a:bodyPr/>
        <a:lstStyle/>
        <a:p>
          <a:endParaRPr lang="en-US"/>
        </a:p>
      </dgm:t>
    </dgm:pt>
    <dgm:pt modelId="{9AB715BB-E989-40CD-9A12-A6F0E5E1EC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Comprehensive Coverage:</a:t>
          </a:r>
          <a:r>
            <a:rPr lang="en-US" b="0" i="0" baseline="0" dirty="0"/>
            <a:t> Covers diseases, symptoms, treatments, and medications. </a:t>
          </a:r>
          <a:endParaRPr lang="en-US" dirty="0"/>
        </a:p>
      </dgm:t>
    </dgm:pt>
    <dgm:pt modelId="{C147654C-125B-4CB3-806F-159AE87CE10A}" type="parTrans" cxnId="{897F609B-8AC7-4154-AF38-EF538F892A29}">
      <dgm:prSet/>
      <dgm:spPr/>
      <dgm:t>
        <a:bodyPr/>
        <a:lstStyle/>
        <a:p>
          <a:endParaRPr lang="en-US"/>
        </a:p>
      </dgm:t>
    </dgm:pt>
    <dgm:pt modelId="{6F9AD02D-67DA-4BBA-ACB3-541FCF6F9169}" type="sibTrans" cxnId="{897F609B-8AC7-4154-AF38-EF538F892A29}">
      <dgm:prSet/>
      <dgm:spPr/>
      <dgm:t>
        <a:bodyPr/>
        <a:lstStyle/>
        <a:p>
          <a:endParaRPr lang="en-US"/>
        </a:p>
      </dgm:t>
    </dgm:pt>
    <dgm:pt modelId="{3A314B0C-C513-463D-AD66-6755EA6642EC}" type="pres">
      <dgm:prSet presAssocID="{4037043B-5ED8-46C3-9406-74D5B9190B77}" presName="linear" presStyleCnt="0">
        <dgm:presLayoutVars>
          <dgm:animLvl val="lvl"/>
          <dgm:resizeHandles val="exact"/>
        </dgm:presLayoutVars>
      </dgm:prSet>
      <dgm:spPr/>
    </dgm:pt>
    <dgm:pt modelId="{AD18E3B8-F323-45BD-BAA4-4CD0332F6A0D}" type="pres">
      <dgm:prSet presAssocID="{245F366D-CFE3-4DF3-80B7-0BFD04AF23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636F723-E612-4650-A8BF-9031C49FCF5A}" type="pres">
      <dgm:prSet presAssocID="{CAD90AC3-8088-434A-A911-5848AB8C7DB1}" presName="spacer" presStyleCnt="0"/>
      <dgm:spPr/>
    </dgm:pt>
    <dgm:pt modelId="{386BC896-30BA-40DC-BE6D-121C2FCF7712}" type="pres">
      <dgm:prSet presAssocID="{89BC20B8-9AFC-4118-BF4B-758A2E1C05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C7136A9-DE81-4BC9-851D-FD3D44131C14}" type="pres">
      <dgm:prSet presAssocID="{B94F79FD-7884-4FFD-A3B4-8049D27C1EB9}" presName="spacer" presStyleCnt="0"/>
      <dgm:spPr/>
    </dgm:pt>
    <dgm:pt modelId="{CDEB719C-F3D3-4A3E-87CB-E999D6080383}" type="pres">
      <dgm:prSet presAssocID="{9AB715BB-E989-40CD-9A12-A6F0E5E1EC1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7EF3F27-5B21-4F00-8B90-C3EED75E1EB6}" type="presOf" srcId="{89BC20B8-9AFC-4118-BF4B-758A2E1C05BC}" destId="{386BC896-30BA-40DC-BE6D-121C2FCF7712}" srcOrd="0" destOrd="0" presId="urn:microsoft.com/office/officeart/2005/8/layout/vList2"/>
    <dgm:cxn modelId="{A958B331-ADFF-4D42-BF23-AEF21B93A192}" type="presOf" srcId="{245F366D-CFE3-4DF3-80B7-0BFD04AF2358}" destId="{AD18E3B8-F323-45BD-BAA4-4CD0332F6A0D}" srcOrd="0" destOrd="0" presId="urn:microsoft.com/office/officeart/2005/8/layout/vList2"/>
    <dgm:cxn modelId="{11232173-4819-4B39-8D20-6853C3036711}" srcId="{4037043B-5ED8-46C3-9406-74D5B9190B77}" destId="{89BC20B8-9AFC-4118-BF4B-758A2E1C05BC}" srcOrd="1" destOrd="0" parTransId="{1B6F5FF9-9733-48B0-8D5F-52AB32A55103}" sibTransId="{B94F79FD-7884-4FFD-A3B4-8049D27C1EB9}"/>
    <dgm:cxn modelId="{897F609B-8AC7-4154-AF38-EF538F892A29}" srcId="{4037043B-5ED8-46C3-9406-74D5B9190B77}" destId="{9AB715BB-E989-40CD-9A12-A6F0E5E1EC1B}" srcOrd="2" destOrd="0" parTransId="{C147654C-125B-4CB3-806F-159AE87CE10A}" sibTransId="{6F9AD02D-67DA-4BBA-ACB3-541FCF6F9169}"/>
    <dgm:cxn modelId="{E98671A9-6B86-4A3B-93A2-59B2B9DE295E}" type="presOf" srcId="{4037043B-5ED8-46C3-9406-74D5B9190B77}" destId="{3A314B0C-C513-463D-AD66-6755EA6642EC}" srcOrd="0" destOrd="0" presId="urn:microsoft.com/office/officeart/2005/8/layout/vList2"/>
    <dgm:cxn modelId="{5A0E26D4-9E6E-4275-9E7D-43E7BA38CF45}" srcId="{4037043B-5ED8-46C3-9406-74D5B9190B77}" destId="{245F366D-CFE3-4DF3-80B7-0BFD04AF2358}" srcOrd="0" destOrd="0" parTransId="{BE64D639-A0EA-4964-9A07-459F46515A15}" sibTransId="{CAD90AC3-8088-434A-A911-5848AB8C7DB1}"/>
    <dgm:cxn modelId="{64D549EA-2221-4AC3-9C44-307103123961}" type="presOf" srcId="{9AB715BB-E989-40CD-9A12-A6F0E5E1EC1B}" destId="{CDEB719C-F3D3-4A3E-87CB-E999D6080383}" srcOrd="0" destOrd="0" presId="urn:microsoft.com/office/officeart/2005/8/layout/vList2"/>
    <dgm:cxn modelId="{8C044D34-B4AB-477E-AA36-DBA4F6241980}" type="presParOf" srcId="{3A314B0C-C513-463D-AD66-6755EA6642EC}" destId="{AD18E3B8-F323-45BD-BAA4-4CD0332F6A0D}" srcOrd="0" destOrd="0" presId="urn:microsoft.com/office/officeart/2005/8/layout/vList2"/>
    <dgm:cxn modelId="{038CE377-3F97-485C-A4B8-8BA98FC7D83D}" type="presParOf" srcId="{3A314B0C-C513-463D-AD66-6755EA6642EC}" destId="{2636F723-E612-4650-A8BF-9031C49FCF5A}" srcOrd="1" destOrd="0" presId="urn:microsoft.com/office/officeart/2005/8/layout/vList2"/>
    <dgm:cxn modelId="{C74F8848-57AF-4EC0-8BCB-B2E56136A7EA}" type="presParOf" srcId="{3A314B0C-C513-463D-AD66-6755EA6642EC}" destId="{386BC896-30BA-40DC-BE6D-121C2FCF7712}" srcOrd="2" destOrd="0" presId="urn:microsoft.com/office/officeart/2005/8/layout/vList2"/>
    <dgm:cxn modelId="{38A61C61-BC40-4477-82DB-75075F4713AE}" type="presParOf" srcId="{3A314B0C-C513-463D-AD66-6755EA6642EC}" destId="{EC7136A9-DE81-4BC9-851D-FD3D44131C14}" srcOrd="3" destOrd="0" presId="urn:microsoft.com/office/officeart/2005/8/layout/vList2"/>
    <dgm:cxn modelId="{BBB650AE-F481-40A1-886B-26B6A50C78AA}" type="presParOf" srcId="{3A314B0C-C513-463D-AD66-6755EA6642EC}" destId="{CDEB719C-F3D3-4A3E-87CB-E999D608038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B24F80-5600-43E9-AD01-697EF569159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DF7E3C-64BC-4154-B18F-4A5443D47A4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Search Speed:</a:t>
          </a:r>
          <a:r>
            <a:rPr lang="en-GB" dirty="0"/>
            <a:t> 3-6 sec approx. for each search</a:t>
          </a:r>
          <a:endParaRPr lang="en-US" dirty="0"/>
        </a:p>
      </dgm:t>
    </dgm:pt>
    <dgm:pt modelId="{5118DCC1-84B7-4382-929D-1395F980E5D8}" type="parTrans" cxnId="{32F50FCA-9BEC-4C22-BD3A-B808793D0F87}">
      <dgm:prSet/>
      <dgm:spPr/>
      <dgm:t>
        <a:bodyPr/>
        <a:lstStyle/>
        <a:p>
          <a:endParaRPr lang="en-US"/>
        </a:p>
      </dgm:t>
    </dgm:pt>
    <dgm:pt modelId="{A56E8E2F-7FED-4C38-9481-5A9BB4BDB528}" type="sibTrans" cxnId="{32F50FCA-9BEC-4C22-BD3A-B808793D0F87}">
      <dgm:prSet/>
      <dgm:spPr/>
      <dgm:t>
        <a:bodyPr/>
        <a:lstStyle/>
        <a:p>
          <a:endParaRPr lang="en-US"/>
        </a:p>
      </dgm:t>
    </dgm:pt>
    <dgm:pt modelId="{83CFECA1-270C-4D33-9184-BB526D9DB7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Scalability:</a:t>
          </a:r>
          <a:r>
            <a:rPr lang="en-GB"/>
            <a:t> Designed to handle larger datasets with dynamic query indexing.</a:t>
          </a:r>
          <a:endParaRPr lang="en-US"/>
        </a:p>
      </dgm:t>
    </dgm:pt>
    <dgm:pt modelId="{D83BDA95-FAC4-4A3C-A8FD-B274F4614A7B}" type="parTrans" cxnId="{F8581E43-4BD0-4DE0-BD35-5DEBCDEB0E6B}">
      <dgm:prSet/>
      <dgm:spPr/>
      <dgm:t>
        <a:bodyPr/>
        <a:lstStyle/>
        <a:p>
          <a:endParaRPr lang="en-US"/>
        </a:p>
      </dgm:t>
    </dgm:pt>
    <dgm:pt modelId="{4DA724BD-6D95-4A90-9BFF-EA0DBD52E5BD}" type="sibTrans" cxnId="{F8581E43-4BD0-4DE0-BD35-5DEBCDEB0E6B}">
      <dgm:prSet/>
      <dgm:spPr/>
      <dgm:t>
        <a:bodyPr/>
        <a:lstStyle/>
        <a:p>
          <a:endParaRPr lang="en-US"/>
        </a:p>
      </dgm:t>
    </dgm:pt>
    <dgm:pt modelId="{F3B52EBF-B472-4347-B7B5-B147F95F2E0A}" type="pres">
      <dgm:prSet presAssocID="{B8B24F80-5600-43E9-AD01-697EF5691594}" presName="root" presStyleCnt="0">
        <dgm:presLayoutVars>
          <dgm:dir/>
          <dgm:resizeHandles val="exact"/>
        </dgm:presLayoutVars>
      </dgm:prSet>
      <dgm:spPr/>
    </dgm:pt>
    <dgm:pt modelId="{6AAF987B-3E51-4638-9F3D-A2A17CA833D4}" type="pres">
      <dgm:prSet presAssocID="{B1DF7E3C-64BC-4154-B18F-4A5443D47A45}" presName="compNode" presStyleCnt="0"/>
      <dgm:spPr/>
    </dgm:pt>
    <dgm:pt modelId="{934267BD-694B-43F6-BFB6-B6CED94DF9CA}" type="pres">
      <dgm:prSet presAssocID="{B1DF7E3C-64BC-4154-B18F-4A5443D47A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91209545-64C4-4CFD-B451-F748FCAEAA71}" type="pres">
      <dgm:prSet presAssocID="{B1DF7E3C-64BC-4154-B18F-4A5443D47A45}" presName="spaceRect" presStyleCnt="0"/>
      <dgm:spPr/>
    </dgm:pt>
    <dgm:pt modelId="{BB4C512D-6739-4A82-844D-C2D9FC44386B}" type="pres">
      <dgm:prSet presAssocID="{B1DF7E3C-64BC-4154-B18F-4A5443D47A45}" presName="textRect" presStyleLbl="revTx" presStyleIdx="0" presStyleCnt="2">
        <dgm:presLayoutVars>
          <dgm:chMax val="1"/>
          <dgm:chPref val="1"/>
        </dgm:presLayoutVars>
      </dgm:prSet>
      <dgm:spPr/>
    </dgm:pt>
    <dgm:pt modelId="{0266E755-E7F2-42D1-8475-06A5841A3098}" type="pres">
      <dgm:prSet presAssocID="{A56E8E2F-7FED-4C38-9481-5A9BB4BDB528}" presName="sibTrans" presStyleCnt="0"/>
      <dgm:spPr/>
    </dgm:pt>
    <dgm:pt modelId="{2CBCBDF5-8B6B-4AE9-8AE7-89F2092CF603}" type="pres">
      <dgm:prSet presAssocID="{83CFECA1-270C-4D33-9184-BB526D9DB70B}" presName="compNode" presStyleCnt="0"/>
      <dgm:spPr/>
    </dgm:pt>
    <dgm:pt modelId="{2C13B1B6-66E3-4571-8FB2-5D14659E6A28}" type="pres">
      <dgm:prSet presAssocID="{83CFECA1-270C-4D33-9184-BB526D9DB7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60A7DBD-9349-4F08-ACE0-D0B5495BBA99}" type="pres">
      <dgm:prSet presAssocID="{83CFECA1-270C-4D33-9184-BB526D9DB70B}" presName="spaceRect" presStyleCnt="0"/>
      <dgm:spPr/>
    </dgm:pt>
    <dgm:pt modelId="{369F7A31-AF1D-48FD-B785-9135FFC52EEA}" type="pres">
      <dgm:prSet presAssocID="{83CFECA1-270C-4D33-9184-BB526D9DB70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B61B61C-12B9-4479-9988-094CDFE85F95}" type="presOf" srcId="{B8B24F80-5600-43E9-AD01-697EF5691594}" destId="{F3B52EBF-B472-4347-B7B5-B147F95F2E0A}" srcOrd="0" destOrd="0" presId="urn:microsoft.com/office/officeart/2018/2/layout/IconLabelList"/>
    <dgm:cxn modelId="{3EB96230-4A5D-47A0-B0C5-D743EDC7C23C}" type="presOf" srcId="{B1DF7E3C-64BC-4154-B18F-4A5443D47A45}" destId="{BB4C512D-6739-4A82-844D-C2D9FC44386B}" srcOrd="0" destOrd="0" presId="urn:microsoft.com/office/officeart/2018/2/layout/IconLabelList"/>
    <dgm:cxn modelId="{F8581E43-4BD0-4DE0-BD35-5DEBCDEB0E6B}" srcId="{B8B24F80-5600-43E9-AD01-697EF5691594}" destId="{83CFECA1-270C-4D33-9184-BB526D9DB70B}" srcOrd="1" destOrd="0" parTransId="{D83BDA95-FAC4-4A3C-A8FD-B274F4614A7B}" sibTransId="{4DA724BD-6D95-4A90-9BFF-EA0DBD52E5BD}"/>
    <dgm:cxn modelId="{5A8376C5-3572-47B6-BD0D-351E16C491B2}" type="presOf" srcId="{83CFECA1-270C-4D33-9184-BB526D9DB70B}" destId="{369F7A31-AF1D-48FD-B785-9135FFC52EEA}" srcOrd="0" destOrd="0" presId="urn:microsoft.com/office/officeart/2018/2/layout/IconLabelList"/>
    <dgm:cxn modelId="{32F50FCA-9BEC-4C22-BD3A-B808793D0F87}" srcId="{B8B24F80-5600-43E9-AD01-697EF5691594}" destId="{B1DF7E3C-64BC-4154-B18F-4A5443D47A45}" srcOrd="0" destOrd="0" parTransId="{5118DCC1-84B7-4382-929D-1395F980E5D8}" sibTransId="{A56E8E2F-7FED-4C38-9481-5A9BB4BDB528}"/>
    <dgm:cxn modelId="{09F26E9B-7243-432C-8F5E-505DA383CB57}" type="presParOf" srcId="{F3B52EBF-B472-4347-B7B5-B147F95F2E0A}" destId="{6AAF987B-3E51-4638-9F3D-A2A17CA833D4}" srcOrd="0" destOrd="0" presId="urn:microsoft.com/office/officeart/2018/2/layout/IconLabelList"/>
    <dgm:cxn modelId="{94BE133F-5869-4A25-96E6-DD5D976199CF}" type="presParOf" srcId="{6AAF987B-3E51-4638-9F3D-A2A17CA833D4}" destId="{934267BD-694B-43F6-BFB6-B6CED94DF9CA}" srcOrd="0" destOrd="0" presId="urn:microsoft.com/office/officeart/2018/2/layout/IconLabelList"/>
    <dgm:cxn modelId="{A30601C8-A2D3-4B4C-88B1-7911599A5E3A}" type="presParOf" srcId="{6AAF987B-3E51-4638-9F3D-A2A17CA833D4}" destId="{91209545-64C4-4CFD-B451-F748FCAEAA71}" srcOrd="1" destOrd="0" presId="urn:microsoft.com/office/officeart/2018/2/layout/IconLabelList"/>
    <dgm:cxn modelId="{816ADD89-71D3-42D7-9415-D1DF97E7493A}" type="presParOf" srcId="{6AAF987B-3E51-4638-9F3D-A2A17CA833D4}" destId="{BB4C512D-6739-4A82-844D-C2D9FC44386B}" srcOrd="2" destOrd="0" presId="urn:microsoft.com/office/officeart/2018/2/layout/IconLabelList"/>
    <dgm:cxn modelId="{EE3C583B-DF71-4A34-BD1D-FD8336B3B01B}" type="presParOf" srcId="{F3B52EBF-B472-4347-B7B5-B147F95F2E0A}" destId="{0266E755-E7F2-42D1-8475-06A5841A3098}" srcOrd="1" destOrd="0" presId="urn:microsoft.com/office/officeart/2018/2/layout/IconLabelList"/>
    <dgm:cxn modelId="{0944F2FB-482A-4F65-93F4-0070B97B7149}" type="presParOf" srcId="{F3B52EBF-B472-4347-B7B5-B147F95F2E0A}" destId="{2CBCBDF5-8B6B-4AE9-8AE7-89F2092CF603}" srcOrd="2" destOrd="0" presId="urn:microsoft.com/office/officeart/2018/2/layout/IconLabelList"/>
    <dgm:cxn modelId="{C3C23A05-4543-4026-B69B-28B93D14E7D9}" type="presParOf" srcId="{2CBCBDF5-8B6B-4AE9-8AE7-89F2092CF603}" destId="{2C13B1B6-66E3-4571-8FB2-5D14659E6A28}" srcOrd="0" destOrd="0" presId="urn:microsoft.com/office/officeart/2018/2/layout/IconLabelList"/>
    <dgm:cxn modelId="{779F9F17-D75B-4F0D-93DC-326D45E5E962}" type="presParOf" srcId="{2CBCBDF5-8B6B-4AE9-8AE7-89F2092CF603}" destId="{460A7DBD-9349-4F08-ACE0-D0B5495BBA99}" srcOrd="1" destOrd="0" presId="urn:microsoft.com/office/officeart/2018/2/layout/IconLabelList"/>
    <dgm:cxn modelId="{1126C2F0-6072-451F-8D62-8B6E566D5A79}" type="presParOf" srcId="{2CBCBDF5-8B6B-4AE9-8AE7-89F2092CF603}" destId="{369F7A31-AF1D-48FD-B785-9135FFC52E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134E6-4CC8-4AC7-A53D-62B45E790E1F}">
      <dsp:nvSpPr>
        <dsp:cNvPr id="0" name=""/>
        <dsp:cNvSpPr/>
      </dsp:nvSpPr>
      <dsp:spPr>
        <a:xfrm>
          <a:off x="2113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6B444-E716-4A0D-AA71-0A92B792CFB3}">
      <dsp:nvSpPr>
        <dsp:cNvPr id="0" name=""/>
        <dsp:cNvSpPr/>
      </dsp:nvSpPr>
      <dsp:spPr>
        <a:xfrm>
          <a:off x="169773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Sushma Avala - 2885387 </a:t>
          </a:r>
          <a:endParaRPr lang="en-US" sz="1400" kern="1200"/>
        </a:p>
      </dsp:txBody>
      <dsp:txXfrm>
        <a:off x="197837" y="1163669"/>
        <a:ext cx="1452810" cy="902048"/>
      </dsp:txXfrm>
    </dsp:sp>
    <dsp:sp modelId="{26E8F032-2EB5-49A2-AA6C-2F724D963855}">
      <dsp:nvSpPr>
        <dsp:cNvPr id="0" name=""/>
        <dsp:cNvSpPr/>
      </dsp:nvSpPr>
      <dsp:spPr>
        <a:xfrm>
          <a:off x="1846371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E9ACA-4283-4C2E-8AAA-77C89E18250F}">
      <dsp:nvSpPr>
        <dsp:cNvPr id="0" name=""/>
        <dsp:cNvSpPr/>
      </dsp:nvSpPr>
      <dsp:spPr>
        <a:xfrm>
          <a:off x="2014031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Dinky Mishra </a:t>
          </a:r>
          <a:r>
            <a:rPr lang="en-US" sz="1400" kern="1200"/>
            <a:t>– </a:t>
          </a:r>
          <a:r>
            <a:rPr lang="en-US" sz="1400" b="1" kern="1200"/>
            <a:t>2864923</a:t>
          </a:r>
          <a:endParaRPr lang="en-US" sz="1400" kern="1200"/>
        </a:p>
      </dsp:txBody>
      <dsp:txXfrm>
        <a:off x="2042095" y="1163669"/>
        <a:ext cx="1452810" cy="902048"/>
      </dsp:txXfrm>
    </dsp:sp>
    <dsp:sp modelId="{CAD2008F-0CB3-47A6-8814-88A9960DE8AF}">
      <dsp:nvSpPr>
        <dsp:cNvPr id="0" name=""/>
        <dsp:cNvSpPr/>
      </dsp:nvSpPr>
      <dsp:spPr>
        <a:xfrm>
          <a:off x="3690629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FB519-AE4E-4697-A2E8-FF950B70FA1F}">
      <dsp:nvSpPr>
        <dsp:cNvPr id="0" name=""/>
        <dsp:cNvSpPr/>
      </dsp:nvSpPr>
      <dsp:spPr>
        <a:xfrm>
          <a:off x="3858289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Aditya Sairam Pullabhatla – 2863159</a:t>
          </a:r>
          <a:endParaRPr lang="en-US" sz="1400" kern="1200"/>
        </a:p>
      </dsp:txBody>
      <dsp:txXfrm>
        <a:off x="3886353" y="1163669"/>
        <a:ext cx="1452810" cy="902048"/>
      </dsp:txXfrm>
    </dsp:sp>
    <dsp:sp modelId="{7359A685-BD7A-43B5-96E7-52B380D680B1}">
      <dsp:nvSpPr>
        <dsp:cNvPr id="0" name=""/>
        <dsp:cNvSpPr/>
      </dsp:nvSpPr>
      <dsp:spPr>
        <a:xfrm>
          <a:off x="5534888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6F856-88D2-4C06-908D-9E909D8A38D1}">
      <dsp:nvSpPr>
        <dsp:cNvPr id="0" name=""/>
        <dsp:cNvSpPr/>
      </dsp:nvSpPr>
      <dsp:spPr>
        <a:xfrm>
          <a:off x="5702548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Alim Khan Abdul – 2882808 	</a:t>
          </a:r>
          <a:br>
            <a:rPr lang="en-US" sz="1400" kern="1200"/>
          </a:br>
          <a:endParaRPr lang="en-US" sz="1400" kern="1200"/>
        </a:p>
      </dsp:txBody>
      <dsp:txXfrm>
        <a:off x="5730612" y="1163669"/>
        <a:ext cx="1452810" cy="9020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C5374-ECA1-46A3-8B98-0FA15BF44531}">
      <dsp:nvSpPr>
        <dsp:cNvPr id="0" name=""/>
        <dsp:cNvSpPr/>
      </dsp:nvSpPr>
      <dsp:spPr>
        <a:xfrm>
          <a:off x="0" y="368810"/>
          <a:ext cx="3908705" cy="2807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Gathering Raw Medical Data </a:t>
          </a:r>
          <a:endParaRPr lang="en-US" sz="1200" kern="1200" dirty="0"/>
        </a:p>
      </dsp:txBody>
      <dsp:txXfrm>
        <a:off x="13707" y="382517"/>
        <a:ext cx="3881291" cy="253385"/>
      </dsp:txXfrm>
    </dsp:sp>
    <dsp:sp modelId="{94A6E70B-4D54-4BE5-B346-EE1511D8BA34}">
      <dsp:nvSpPr>
        <dsp:cNvPr id="0" name=""/>
        <dsp:cNvSpPr/>
      </dsp:nvSpPr>
      <dsp:spPr>
        <a:xfrm>
          <a:off x="0" y="684170"/>
          <a:ext cx="3908705" cy="2807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Automates Scraping</a:t>
          </a:r>
          <a:endParaRPr lang="en-US" sz="1200" b="0" kern="1200" dirty="0"/>
        </a:p>
      </dsp:txBody>
      <dsp:txXfrm>
        <a:off x="13707" y="697877"/>
        <a:ext cx="3881291" cy="253385"/>
      </dsp:txXfrm>
    </dsp:sp>
    <dsp:sp modelId="{C28B6C82-079E-41D7-9120-C6BE3FFFB63C}">
      <dsp:nvSpPr>
        <dsp:cNvPr id="0" name=""/>
        <dsp:cNvSpPr/>
      </dsp:nvSpPr>
      <dsp:spPr>
        <a:xfrm>
          <a:off x="0" y="999530"/>
          <a:ext cx="3908705" cy="2807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Node.js and Puppeteer used to scrape 4500 articles.</a:t>
          </a:r>
          <a:endParaRPr lang="en-US" sz="1200" kern="1200"/>
        </a:p>
      </dsp:txBody>
      <dsp:txXfrm>
        <a:off x="13707" y="1013237"/>
        <a:ext cx="3881291" cy="253385"/>
      </dsp:txXfrm>
    </dsp:sp>
    <dsp:sp modelId="{B58A3F2A-7A09-4CA3-9F0D-C255DD09F9C5}">
      <dsp:nvSpPr>
        <dsp:cNvPr id="0" name=""/>
        <dsp:cNvSpPr/>
      </dsp:nvSpPr>
      <dsp:spPr>
        <a:xfrm>
          <a:off x="0" y="1314890"/>
          <a:ext cx="3908705" cy="2807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Raw Data Storage</a:t>
          </a:r>
          <a:endParaRPr lang="en-US" sz="1200" b="0" kern="1200" dirty="0"/>
        </a:p>
      </dsp:txBody>
      <dsp:txXfrm>
        <a:off x="13707" y="1328597"/>
        <a:ext cx="3881291" cy="253385"/>
      </dsp:txXfrm>
    </dsp:sp>
    <dsp:sp modelId="{D32C5DD7-1CAA-4E20-8178-3BC5D04D6BA9}">
      <dsp:nvSpPr>
        <dsp:cNvPr id="0" name=""/>
        <dsp:cNvSpPr/>
      </dsp:nvSpPr>
      <dsp:spPr>
        <a:xfrm>
          <a:off x="0" y="1630250"/>
          <a:ext cx="3908705" cy="2807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Articles stored as HTML in MongoDB for reliability.</a:t>
          </a:r>
          <a:endParaRPr lang="en-US" sz="1200" kern="1200" dirty="0"/>
        </a:p>
      </dsp:txBody>
      <dsp:txXfrm>
        <a:off x="13707" y="1643957"/>
        <a:ext cx="3881291" cy="253385"/>
      </dsp:txXfrm>
    </dsp:sp>
    <dsp:sp modelId="{9BD94E85-7E8A-4341-9D13-76A6C3070C05}">
      <dsp:nvSpPr>
        <dsp:cNvPr id="0" name=""/>
        <dsp:cNvSpPr/>
      </dsp:nvSpPr>
      <dsp:spPr>
        <a:xfrm>
          <a:off x="0" y="1945610"/>
          <a:ext cx="3908705" cy="2807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Scalable and Repeatable</a:t>
          </a:r>
          <a:endParaRPr lang="en-US" sz="1200" b="0" kern="1200" dirty="0"/>
        </a:p>
      </dsp:txBody>
      <dsp:txXfrm>
        <a:off x="13707" y="1959317"/>
        <a:ext cx="3881291" cy="253385"/>
      </dsp:txXfrm>
    </dsp:sp>
    <dsp:sp modelId="{9118E36B-A68C-496F-AAD6-5F80797C76F2}">
      <dsp:nvSpPr>
        <dsp:cNvPr id="0" name=""/>
        <dsp:cNvSpPr/>
      </dsp:nvSpPr>
      <dsp:spPr>
        <a:xfrm>
          <a:off x="0" y="2260970"/>
          <a:ext cx="3908705" cy="28079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System designed for efficient and repeatable scraping</a:t>
          </a:r>
          <a:endParaRPr lang="en-US" sz="1200" kern="1200" dirty="0"/>
        </a:p>
      </dsp:txBody>
      <dsp:txXfrm>
        <a:off x="13707" y="2274677"/>
        <a:ext cx="3881291" cy="2533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7BD06-AB1D-463B-AF48-416DD9E991AB}">
      <dsp:nvSpPr>
        <dsp:cNvPr id="0" name=""/>
        <dsp:cNvSpPr/>
      </dsp:nvSpPr>
      <dsp:spPr>
        <a:xfrm>
          <a:off x="586615" y="28402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083D3-84A1-4928-916B-4536B3D2CF24}">
      <dsp:nvSpPr>
        <dsp:cNvPr id="0" name=""/>
        <dsp:cNvSpPr/>
      </dsp:nvSpPr>
      <dsp:spPr>
        <a:xfrm>
          <a:off x="91615" y="13640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Aptos Narrow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rPr>
            <a:t>Eliminated unnecessary HTML elements (e.g., &lt;script&gt;, &lt;style&gt;).</a:t>
          </a:r>
          <a:endParaRPr lang="en-US" sz="1100" kern="1200">
            <a:latin typeface="Aptos Narrow" panose="020B0004020202020204" pitchFamily="34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91615" y="1364037"/>
        <a:ext cx="1800000" cy="720000"/>
      </dsp:txXfrm>
    </dsp:sp>
    <dsp:sp modelId="{C5ACDBB3-E58B-4BC8-94AD-B465F7B86FB3}">
      <dsp:nvSpPr>
        <dsp:cNvPr id="0" name=""/>
        <dsp:cNvSpPr/>
      </dsp:nvSpPr>
      <dsp:spPr>
        <a:xfrm>
          <a:off x="2701615" y="28402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CEA4D-A453-4761-9F78-589D7C43A9A3}">
      <dsp:nvSpPr>
        <dsp:cNvPr id="0" name=""/>
        <dsp:cNvSpPr/>
      </dsp:nvSpPr>
      <dsp:spPr>
        <a:xfrm>
          <a:off x="2206615" y="13640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Aptos Narrow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rPr>
            <a:t>Ad and Navigation Removal: Filtered out irrelevant content such as ads and links.</a:t>
          </a:r>
          <a:endParaRPr lang="en-US" sz="1100" kern="1200">
            <a:latin typeface="Aptos Narrow" panose="020B0004020202020204" pitchFamily="34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2206615" y="1364037"/>
        <a:ext cx="1800000" cy="720000"/>
      </dsp:txXfrm>
    </dsp:sp>
    <dsp:sp modelId="{997273C8-DEE0-4148-8F00-808C8E2BE95C}">
      <dsp:nvSpPr>
        <dsp:cNvPr id="0" name=""/>
        <dsp:cNvSpPr/>
      </dsp:nvSpPr>
      <dsp:spPr>
        <a:xfrm>
          <a:off x="4816615" y="28402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3E7FF-EA41-43C1-B9ED-8091DC77B05B}">
      <dsp:nvSpPr>
        <dsp:cNvPr id="0" name=""/>
        <dsp:cNvSpPr/>
      </dsp:nvSpPr>
      <dsp:spPr>
        <a:xfrm>
          <a:off x="4321615" y="136403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Aptos Narrow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rPr>
            <a:t>Identified xPaths containing medically relevant content and extracted all the necessary information. </a:t>
          </a:r>
          <a:endParaRPr lang="en-US" sz="1100" kern="1200">
            <a:latin typeface="Aptos Narrow" panose="020B0004020202020204" pitchFamily="34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4321615" y="1364037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C0D2B-9B9D-4EE1-A399-990C91D1CFBB}">
      <dsp:nvSpPr>
        <dsp:cNvPr id="0" name=""/>
        <dsp:cNvSpPr/>
      </dsp:nvSpPr>
      <dsp:spPr>
        <a:xfrm>
          <a:off x="0" y="1260"/>
          <a:ext cx="4861813" cy="639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06294-8A26-4363-8DFE-C53113B1BDC0}">
      <dsp:nvSpPr>
        <dsp:cNvPr id="0" name=""/>
        <dsp:cNvSpPr/>
      </dsp:nvSpPr>
      <dsp:spPr>
        <a:xfrm>
          <a:off x="193318" y="145051"/>
          <a:ext cx="351487" cy="3514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4AF60-44B9-45D2-B21B-159E17DFC532}">
      <dsp:nvSpPr>
        <dsp:cNvPr id="0" name=""/>
        <dsp:cNvSpPr/>
      </dsp:nvSpPr>
      <dsp:spPr>
        <a:xfrm>
          <a:off x="738123" y="1260"/>
          <a:ext cx="4123690" cy="639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35" tIns="67635" rIns="67635" bIns="676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Breaking Down Cleaned Data</a:t>
          </a:r>
          <a:endParaRPr lang="en-US" sz="1600" kern="1200"/>
        </a:p>
      </dsp:txBody>
      <dsp:txXfrm>
        <a:off x="738123" y="1260"/>
        <a:ext cx="4123690" cy="639067"/>
      </dsp:txXfrm>
    </dsp:sp>
    <dsp:sp modelId="{2651E90E-EBFB-4B5E-BB9F-D506C6D9115A}">
      <dsp:nvSpPr>
        <dsp:cNvPr id="0" name=""/>
        <dsp:cNvSpPr/>
      </dsp:nvSpPr>
      <dsp:spPr>
        <a:xfrm>
          <a:off x="0" y="800095"/>
          <a:ext cx="4861813" cy="639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21F1A-C77B-4D97-B24B-ABDE8CDD5E8D}">
      <dsp:nvSpPr>
        <dsp:cNvPr id="0" name=""/>
        <dsp:cNvSpPr/>
      </dsp:nvSpPr>
      <dsp:spPr>
        <a:xfrm>
          <a:off x="193318" y="943885"/>
          <a:ext cx="351487" cy="3514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58005-7E78-4AF0-888A-6D977365AEBE}">
      <dsp:nvSpPr>
        <dsp:cNvPr id="0" name=""/>
        <dsp:cNvSpPr/>
      </dsp:nvSpPr>
      <dsp:spPr>
        <a:xfrm>
          <a:off x="738123" y="800095"/>
          <a:ext cx="4123690" cy="639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35" tIns="67635" rIns="67635" bIns="676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Tokenization:</a:t>
          </a:r>
          <a:r>
            <a:rPr lang="en-GB" sz="1600" kern="1200"/>
            <a:t> Split text into individual tokens (words) for analysis.</a:t>
          </a:r>
          <a:endParaRPr lang="en-US" sz="1600" kern="1200"/>
        </a:p>
      </dsp:txBody>
      <dsp:txXfrm>
        <a:off x="738123" y="800095"/>
        <a:ext cx="4123690" cy="639067"/>
      </dsp:txXfrm>
    </dsp:sp>
    <dsp:sp modelId="{D4CE2842-B5F6-45F4-92E2-A21DEB6C1423}">
      <dsp:nvSpPr>
        <dsp:cNvPr id="0" name=""/>
        <dsp:cNvSpPr/>
      </dsp:nvSpPr>
      <dsp:spPr>
        <a:xfrm>
          <a:off x="0" y="1598930"/>
          <a:ext cx="4861813" cy="639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C8BF3-4775-4C52-9DF5-9513333499B4}">
      <dsp:nvSpPr>
        <dsp:cNvPr id="0" name=""/>
        <dsp:cNvSpPr/>
      </dsp:nvSpPr>
      <dsp:spPr>
        <a:xfrm>
          <a:off x="193318" y="1742720"/>
          <a:ext cx="351487" cy="3514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A7D71-C49C-4AFC-A735-214B1F36F694}">
      <dsp:nvSpPr>
        <dsp:cNvPr id="0" name=""/>
        <dsp:cNvSpPr/>
      </dsp:nvSpPr>
      <dsp:spPr>
        <a:xfrm>
          <a:off x="738123" y="1598930"/>
          <a:ext cx="4123690" cy="639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35" tIns="67635" rIns="67635" bIns="676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Lemmatization:</a:t>
          </a:r>
          <a:r>
            <a:rPr lang="en-GB" sz="1600" kern="1200"/>
            <a:t> Converted words to their base forms for consistency.</a:t>
          </a:r>
          <a:endParaRPr lang="en-US" sz="1600" kern="1200"/>
        </a:p>
      </dsp:txBody>
      <dsp:txXfrm>
        <a:off x="738123" y="1598930"/>
        <a:ext cx="4123690" cy="639067"/>
      </dsp:txXfrm>
    </dsp:sp>
    <dsp:sp modelId="{9E87D29E-92C0-4068-A167-5C60D078B387}">
      <dsp:nvSpPr>
        <dsp:cNvPr id="0" name=""/>
        <dsp:cNvSpPr/>
      </dsp:nvSpPr>
      <dsp:spPr>
        <a:xfrm>
          <a:off x="0" y="2397765"/>
          <a:ext cx="4861813" cy="6390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11B18-CABE-4406-9D6E-6B92C96E2E96}">
      <dsp:nvSpPr>
        <dsp:cNvPr id="0" name=""/>
        <dsp:cNvSpPr/>
      </dsp:nvSpPr>
      <dsp:spPr>
        <a:xfrm>
          <a:off x="193318" y="2541555"/>
          <a:ext cx="351487" cy="3514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2FE3F-9D5D-4F66-93F8-34950FA2A9E7}">
      <dsp:nvSpPr>
        <dsp:cNvPr id="0" name=""/>
        <dsp:cNvSpPr/>
      </dsp:nvSpPr>
      <dsp:spPr>
        <a:xfrm>
          <a:off x="738123" y="2397765"/>
          <a:ext cx="4123690" cy="639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635" tIns="67635" rIns="67635" bIns="6763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Stemming Comparison:</a:t>
          </a:r>
          <a:r>
            <a:rPr lang="en-GB" sz="1600" kern="1200"/>
            <a:t> Preferred over stemming to retain grammatical meaning.</a:t>
          </a:r>
          <a:endParaRPr lang="en-US" sz="1600" kern="1200"/>
        </a:p>
      </dsp:txBody>
      <dsp:txXfrm>
        <a:off x="738123" y="2397765"/>
        <a:ext cx="4123690" cy="6390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8E3B8-F323-45BD-BAA4-4CD0332F6A0D}">
      <dsp:nvSpPr>
        <dsp:cNvPr id="0" name=""/>
        <dsp:cNvSpPr/>
      </dsp:nvSpPr>
      <dsp:spPr>
        <a:xfrm>
          <a:off x="0" y="72293"/>
          <a:ext cx="4971603" cy="11582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Articles Scraped:</a:t>
          </a:r>
          <a:r>
            <a:rPr lang="en-US" sz="2000" b="0" i="0" kern="1200" baseline="0"/>
            <a:t> ~4,500 medical articles from MedlinePlus Encyclopedia.</a:t>
          </a:r>
          <a:endParaRPr lang="en-US" sz="2000" kern="1200"/>
        </a:p>
      </dsp:txBody>
      <dsp:txXfrm>
        <a:off x="56543" y="128836"/>
        <a:ext cx="4858517" cy="1045213"/>
      </dsp:txXfrm>
    </dsp:sp>
    <dsp:sp modelId="{386BC896-30BA-40DC-BE6D-121C2FCF7712}">
      <dsp:nvSpPr>
        <dsp:cNvPr id="0" name=""/>
        <dsp:cNvSpPr/>
      </dsp:nvSpPr>
      <dsp:spPr>
        <a:xfrm>
          <a:off x="0" y="1288193"/>
          <a:ext cx="4971603" cy="1158299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Terms Processed:</a:t>
          </a:r>
          <a:r>
            <a:rPr lang="en-US" sz="2000" b="0" i="0" kern="1200" baseline="0"/>
            <a:t> Over 1.4 million terms indexed after preprocessing.</a:t>
          </a:r>
          <a:endParaRPr lang="en-US" sz="2000" kern="1200"/>
        </a:p>
      </dsp:txBody>
      <dsp:txXfrm>
        <a:off x="56543" y="1344736"/>
        <a:ext cx="4858517" cy="1045213"/>
      </dsp:txXfrm>
    </dsp:sp>
    <dsp:sp modelId="{CDEB719C-F3D3-4A3E-87CB-E999D6080383}">
      <dsp:nvSpPr>
        <dsp:cNvPr id="0" name=""/>
        <dsp:cNvSpPr/>
      </dsp:nvSpPr>
      <dsp:spPr>
        <a:xfrm>
          <a:off x="0" y="2504093"/>
          <a:ext cx="4971603" cy="115829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Comprehensive Coverage:</a:t>
          </a:r>
          <a:r>
            <a:rPr lang="en-US" sz="2000" b="0" i="0" kern="1200" baseline="0" dirty="0"/>
            <a:t> Covers diseases, symptoms, treatments, and medications. </a:t>
          </a:r>
          <a:endParaRPr lang="en-US" sz="2000" kern="1200" dirty="0"/>
        </a:p>
      </dsp:txBody>
      <dsp:txXfrm>
        <a:off x="56543" y="2560636"/>
        <a:ext cx="4858517" cy="10452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267BD-694B-43F6-BFB6-B6CED94DF9CA}">
      <dsp:nvSpPr>
        <dsp:cNvPr id="0" name=""/>
        <dsp:cNvSpPr/>
      </dsp:nvSpPr>
      <dsp:spPr>
        <a:xfrm>
          <a:off x="931631" y="679467"/>
          <a:ext cx="1447875" cy="1447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C512D-6739-4A82-844D-C2D9FC44386B}">
      <dsp:nvSpPr>
        <dsp:cNvPr id="0" name=""/>
        <dsp:cNvSpPr/>
      </dsp:nvSpPr>
      <dsp:spPr>
        <a:xfrm>
          <a:off x="46818" y="2510132"/>
          <a:ext cx="321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Search Speed:</a:t>
          </a:r>
          <a:r>
            <a:rPr lang="en-GB" sz="1600" kern="1200" dirty="0"/>
            <a:t> 3-6 sec approx. for each search</a:t>
          </a:r>
          <a:endParaRPr lang="en-US" sz="1600" kern="1200" dirty="0"/>
        </a:p>
      </dsp:txBody>
      <dsp:txXfrm>
        <a:off x="46818" y="2510132"/>
        <a:ext cx="3217500" cy="720000"/>
      </dsp:txXfrm>
    </dsp:sp>
    <dsp:sp modelId="{2C13B1B6-66E3-4571-8FB2-5D14659E6A28}">
      <dsp:nvSpPr>
        <dsp:cNvPr id="0" name=""/>
        <dsp:cNvSpPr/>
      </dsp:nvSpPr>
      <dsp:spPr>
        <a:xfrm>
          <a:off x="4712193" y="679467"/>
          <a:ext cx="1447875" cy="1447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F7A31-AF1D-48FD-B785-9135FFC52EEA}">
      <dsp:nvSpPr>
        <dsp:cNvPr id="0" name=""/>
        <dsp:cNvSpPr/>
      </dsp:nvSpPr>
      <dsp:spPr>
        <a:xfrm>
          <a:off x="3827381" y="2510132"/>
          <a:ext cx="321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Scalability:</a:t>
          </a:r>
          <a:r>
            <a:rPr lang="en-GB" sz="1600" kern="1200"/>
            <a:t> Designed to handle larger datasets with dynamic query indexing.</a:t>
          </a:r>
          <a:endParaRPr lang="en-US" sz="1600" kern="1200"/>
        </a:p>
      </dsp:txBody>
      <dsp:txXfrm>
        <a:off x="3827381" y="2510132"/>
        <a:ext cx="321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b8b6a35c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b8b6a35c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b8f379668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b8f379668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b8f379668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b8f379668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b8f379668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b8f379668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b8f379668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b8f379668_0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b8f379668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b8f379668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49FD19AA-DACC-D59A-DBFF-C067AA9D7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b8f379668_0_1119:notes">
            <a:extLst>
              <a:ext uri="{FF2B5EF4-FFF2-40B4-BE49-F238E27FC236}">
                <a16:creationId xmlns:a16="http://schemas.microsoft.com/office/drawing/2014/main" id="{B995F402-038C-0C43-0243-5DCF7D164D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b8f379668_0_1119:notes">
            <a:extLst>
              <a:ext uri="{FF2B5EF4-FFF2-40B4-BE49-F238E27FC236}">
                <a16:creationId xmlns:a16="http://schemas.microsoft.com/office/drawing/2014/main" id="{629258A0-1FA9-87CC-1B53-B42352F7FA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012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8722D0EA-4A52-5857-A3A1-7DEEA1DBC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b8f379668_0_1119:notes">
            <a:extLst>
              <a:ext uri="{FF2B5EF4-FFF2-40B4-BE49-F238E27FC236}">
                <a16:creationId xmlns:a16="http://schemas.microsoft.com/office/drawing/2014/main" id="{0CEEFF9D-22B8-D8FA-A009-7DBD5EB134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b8f379668_0_1119:notes">
            <a:extLst>
              <a:ext uri="{FF2B5EF4-FFF2-40B4-BE49-F238E27FC236}">
                <a16:creationId xmlns:a16="http://schemas.microsoft.com/office/drawing/2014/main" id="{B4EDA67F-DB87-A26D-BFEB-51D69F576B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582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b8f379668_0_1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b8f379668_0_1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b8f379668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b8f379668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>
          <a:extLst>
            <a:ext uri="{FF2B5EF4-FFF2-40B4-BE49-F238E27FC236}">
              <a16:creationId xmlns:a16="http://schemas.microsoft.com/office/drawing/2014/main" id="{45CC91DF-873F-DC2F-295A-5F384BD2D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b8f379668_0_1132:notes">
            <a:extLst>
              <a:ext uri="{FF2B5EF4-FFF2-40B4-BE49-F238E27FC236}">
                <a16:creationId xmlns:a16="http://schemas.microsoft.com/office/drawing/2014/main" id="{CE5EB75F-B89B-7558-6186-2940123A91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b8f379668_0_1132:notes">
            <a:extLst>
              <a:ext uri="{FF2B5EF4-FFF2-40B4-BE49-F238E27FC236}">
                <a16:creationId xmlns:a16="http://schemas.microsoft.com/office/drawing/2014/main" id="{CB73FAD2-7B59-9E83-C2D4-4BB8EDF36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71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b8f379668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b8f379668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8f379668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b8f379668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b8f379668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b8f379668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b8f379668_0_9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b8f379668_0_9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b8f379668_0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b8f379668_0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b8f379668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b8f379668_0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b8f379668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b8f379668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b8f379668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b8f379668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9C80-DFA5-4291-9AA2-F6BA648D8FD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81190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9C80-DFA5-4291-9AA2-F6BA648D8FD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6089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9C80-DFA5-4291-9AA2-F6BA648D8FD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4274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9C80-DFA5-4291-9AA2-F6BA648D8FD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5215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9C80-DFA5-4291-9AA2-F6BA648D8FD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120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9C80-DFA5-4291-9AA2-F6BA648D8FD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2787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9C80-DFA5-4291-9AA2-F6BA648D8FD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2268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9C80-DFA5-4291-9AA2-F6BA648D8FD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26425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781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459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9C80-DFA5-4291-9AA2-F6BA648D8FD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937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9C80-DFA5-4291-9AA2-F6BA648D8FD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559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9C80-DFA5-4291-9AA2-F6BA648D8FD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8708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9C80-DFA5-4291-9AA2-F6BA648D8FD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493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9C80-DFA5-4291-9AA2-F6BA648D8FD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6770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9C80-DFA5-4291-9AA2-F6BA648D8FD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4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9C80-DFA5-4291-9AA2-F6BA648D8FD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4933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9C80-DFA5-4291-9AA2-F6BA648D8FD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3306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9C80-DFA5-4291-9AA2-F6BA648D8FD5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57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ulturacientifica.com/2015/09/16/medicinas-deuterada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uides.uflib.ufl.edu/hiv/aids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nofaq.org/posts/2019/04/6-trends-in-the-custom-software-development-to-keep-you-in-busines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Data" Target="../diagrams/data2.xml"/><Relationship Id="rId5" Type="http://schemas.openxmlformats.org/officeDocument/2006/relationships/hyperlink" Target="https://pixabay.com/en/large-data-dataset-word-895564/" TargetMode="External"/><Relationship Id="rId10" Type="http://schemas.microsoft.com/office/2007/relationships/diagramDrawing" Target="../diagrams/drawing2.xml"/><Relationship Id="rId4" Type="http://schemas.openxmlformats.org/officeDocument/2006/relationships/image" Target="../media/image7.jpg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9144000" cy="1714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8955" y="-6350"/>
            <a:ext cx="3575053" cy="5149849"/>
            <a:chOff x="7425267" y="-8467"/>
            <a:chExt cx="4766733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-up of various pills and capsules&#10;&#10;Description automatically generated">
            <a:extLst>
              <a:ext uri="{FF2B5EF4-FFF2-40B4-BE49-F238E27FC236}">
                <a16:creationId xmlns:a16="http://schemas.microsoft.com/office/drawing/2014/main" id="{1A70842D-AA23-E1F2-1A20-404A64F56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599" y="937759"/>
            <a:ext cx="2565401" cy="1680337"/>
          </a:xfrm>
          <a:prstGeom prst="rect">
            <a:avLst/>
          </a:prstGeom>
        </p:spPr>
      </p:pic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6C169107-9C0E-A779-569B-5B13C64E3165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375389" y="571428"/>
            <a:ext cx="2393220" cy="2413000"/>
          </a:xfrm>
          <a:prstGeom prst="rect">
            <a:avLst/>
          </a:prstGeom>
          <a:noFill/>
        </p:spPr>
      </p:pic>
      <p:pic>
        <p:nvPicPr>
          <p:cNvPr id="5" name="Picture 4" descr="A blue and green cross with a white v&#10;&#10;Description automatically generated">
            <a:extLst>
              <a:ext uri="{FF2B5EF4-FFF2-40B4-BE49-F238E27FC236}">
                <a16:creationId xmlns:a16="http://schemas.microsoft.com/office/drawing/2014/main" id="{96A10F20-988D-A31F-29BE-98AADD3888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70416" y="571428"/>
            <a:ext cx="2413000" cy="2413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F428-707F-A373-3C3E-03E23654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513" y="3610946"/>
            <a:ext cx="3398856" cy="11729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Harnessing Big Data &amp; Analytics for Medical Information Retrieval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CIS 612 - Big Data and   Para Database Systems 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 Guided by – Sunnie S. Chung, Ph.D. </a:t>
            </a:r>
          </a:p>
          <a:p>
            <a:pPr>
              <a:lnSpc>
                <a:spcPct val="90000"/>
              </a:lnSpc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9F5D2-036F-412A-9C92-488A753D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608625"/>
            <a:ext cx="3331307" cy="1172925"/>
          </a:xfrm>
        </p:spPr>
        <p:txBody>
          <a:bodyPr anchor="ctr">
            <a:normAutofit/>
          </a:bodyPr>
          <a:lstStyle/>
          <a:p>
            <a:r>
              <a:rPr lang="en-US" dirty="0"/>
              <a:t>Medline Search Engine </a:t>
            </a:r>
          </a:p>
        </p:txBody>
      </p:sp>
    </p:spTree>
    <p:extLst>
      <p:ext uri="{BB962C8B-B14F-4D97-AF65-F5344CB8AC3E}">
        <p14:creationId xmlns:p14="http://schemas.microsoft.com/office/powerpoint/2010/main" val="257200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88DE4-41B4-5EFF-86A8-FF3A8937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60" y="1036864"/>
            <a:ext cx="2660686" cy="3069771"/>
          </a:xfrm>
        </p:spPr>
        <p:txBody>
          <a:bodyPr anchor="ctr">
            <a:normAutofit/>
          </a:bodyPr>
          <a:lstStyle/>
          <a:p>
            <a:r>
              <a:rPr lang="en-US" sz="3300"/>
              <a:t>Dataset Overview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6350"/>
            <a:ext cx="3575050" cy="5149850"/>
            <a:chOff x="7425267" y="-8467"/>
            <a:chExt cx="4766733" cy="68664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78;p16" descr="A logo of a university&#10;&#10;Description automatically generated">
            <a:extLst>
              <a:ext uri="{FF2B5EF4-FFF2-40B4-BE49-F238E27FC236}">
                <a16:creationId xmlns:a16="http://schemas.microsoft.com/office/drawing/2014/main" id="{B024E950-1526-17E2-ED2B-4869E5FFF38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556" y="8387"/>
            <a:ext cx="723925" cy="897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D0F4B433-A757-CAF6-D8C0-5A1074F14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058632"/>
              </p:ext>
            </p:extLst>
          </p:nvPr>
        </p:nvGraphicFramePr>
        <p:xfrm>
          <a:off x="3687414" y="708422"/>
          <a:ext cx="4971603" cy="373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630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1951900" y="250575"/>
            <a:ext cx="6880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Ranking Algorithms </a:t>
            </a: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646225" y="712175"/>
            <a:ext cx="8361600" cy="44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173" name="Google Shape;173;p28"/>
          <p:cNvGraphicFramePr/>
          <p:nvPr>
            <p:extLst>
              <p:ext uri="{D42A27DB-BD31-4B8C-83A1-F6EECF244321}">
                <p14:modId xmlns:p14="http://schemas.microsoft.com/office/powerpoint/2010/main" val="4086639811"/>
              </p:ext>
            </p:extLst>
          </p:nvPr>
        </p:nvGraphicFramePr>
        <p:xfrm>
          <a:off x="646225" y="1641665"/>
          <a:ext cx="6422790" cy="3259045"/>
        </p:xfrm>
        <a:graphic>
          <a:graphicData uri="http://schemas.openxmlformats.org/drawingml/2006/table">
            <a:tbl>
              <a:tblPr>
                <a:noFill/>
                <a:tableStyleId>{C1EE8FE8-6D44-4A68-BA40-E52282B47AEE}</a:tableStyleId>
              </a:tblPr>
              <a:tblGrid>
                <a:gridCol w="214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0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7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Algorithms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Purpose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 Case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2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1.NLP techniques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Tokenization , Stemming , Lemmatization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Used for preprocessing abd normalizing the text 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2.TF-IDF (Vectorization)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Identifies important terms in a document within the dataset.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Finds terms most relevant the user’s query.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5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3.Cosine Similarity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Measures Similarity between query and document Vectors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1"/>
                          </a:solidFill>
                        </a:rPr>
                        <a:t>Ranks documents by comparing vector angles.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20100"/>
            <a:ext cx="1472475" cy="13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1797803" y="445025"/>
            <a:ext cx="70343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Inverted Index</a:t>
            </a:r>
            <a:endParaRPr dirty="0"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952500" y="1017725"/>
            <a:ext cx="7879799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181" name="Google Shape;181;p29"/>
          <p:cNvGraphicFramePr/>
          <p:nvPr>
            <p:extLst>
              <p:ext uri="{D42A27DB-BD31-4B8C-83A1-F6EECF244321}">
                <p14:modId xmlns:p14="http://schemas.microsoft.com/office/powerpoint/2010/main" val="2777359567"/>
              </p:ext>
            </p:extLst>
          </p:nvPr>
        </p:nvGraphicFramePr>
        <p:xfrm>
          <a:off x="952500" y="1795100"/>
          <a:ext cx="6210300" cy="2523150"/>
        </p:xfrm>
        <a:graphic>
          <a:graphicData uri="http://schemas.openxmlformats.org/drawingml/2006/table">
            <a:tbl>
              <a:tblPr>
                <a:noFill/>
                <a:tableStyleId>{C1EE8FE8-6D44-4A68-BA40-E52282B47AEE}</a:tableStyleId>
              </a:tblPr>
              <a:tblGrid>
                <a:gridCol w="310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Inverted Index from scraped data.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Dynamic Query Inverted Index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400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 dirty="0"/>
                        <a:t>A static inverted index built from Medline's 4,500 articles.</a:t>
                      </a:r>
                      <a:endParaRPr dirty="0"/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 dirty="0"/>
                        <a:t>Stores terms, term frequencies (TF), and document frequencies.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dirty="0"/>
                        <a:t>Generated during user query processing.</a:t>
                      </a:r>
                      <a:endParaRPr dirty="0"/>
                    </a:p>
                    <a:p>
                      <a:pPr marL="457200" lvl="0" indent="-298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-GB" dirty="0"/>
                        <a:t>Captures query term frequencies and builds a temporary index for matching.</a:t>
                      </a:r>
                      <a:endParaRPr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20100"/>
            <a:ext cx="1472475" cy="13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2014779" y="445025"/>
            <a:ext cx="68175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Dictionary Table</a:t>
            </a:r>
            <a:endParaRPr sz="3600"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1688100" y="1017725"/>
            <a:ext cx="71442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Mapping Terms with Metadata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</a:rPr>
              <a:t>High-Level Indexing:</a:t>
            </a:r>
            <a:r>
              <a:rPr lang="en-GB" dirty="0">
                <a:solidFill>
                  <a:schemeClr val="dk1"/>
                </a:solidFill>
              </a:rPr>
              <a:t> Stores unique terms and their metadata for efficient lookups.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</a:rPr>
              <a:t>Fields in Dictionary Table:</a:t>
            </a:r>
            <a:r>
              <a:rPr lang="en-GB" dirty="0">
                <a:solidFill>
                  <a:schemeClr val="dk1"/>
                </a:solidFill>
              </a:rPr>
              <a:t> Term, Document Frequency (DF), Collection Frequency.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</a:rPr>
              <a:t>Purpose:</a:t>
            </a:r>
            <a:r>
              <a:rPr lang="en-GB" dirty="0">
                <a:solidFill>
                  <a:schemeClr val="dk1"/>
                </a:solidFill>
              </a:rPr>
              <a:t> Acts as an entry point for term-to-document mappings.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20100"/>
            <a:ext cx="1472475" cy="13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1912325" y="445025"/>
            <a:ext cx="69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Posting Table</a:t>
            </a: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body" idx="1"/>
          </p:nvPr>
        </p:nvSpPr>
        <p:spPr>
          <a:xfrm>
            <a:off x="1516675" y="1152475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Storing Document-Level Term Details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Detailed Mappings:</a:t>
            </a:r>
            <a:r>
              <a:rPr lang="en-GB">
                <a:solidFill>
                  <a:schemeClr val="dk1"/>
                </a:solidFill>
              </a:rPr>
              <a:t> Maps terms to document IDs and metadata like term frequency (TF).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Fields in Posting Table:</a:t>
            </a:r>
            <a:r>
              <a:rPr lang="en-GB">
                <a:solidFill>
                  <a:schemeClr val="dk1"/>
                </a:solidFill>
              </a:rPr>
              <a:t> Document ID (DOC_ID), Term Frequency (TF), and optional positions.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Purpose:</a:t>
            </a:r>
            <a:r>
              <a:rPr lang="en-GB">
                <a:solidFill>
                  <a:schemeClr val="dk1"/>
                </a:solidFill>
              </a:rPr>
              <a:t> Facilitates document-level relevance computation and query matching.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20100"/>
            <a:ext cx="1472475" cy="13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2044200" y="445025"/>
            <a:ext cx="678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Cosine Similarity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1899150" y="1152475"/>
            <a:ext cx="5462942" cy="2997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</a:rPr>
              <a:t>Query and Document Vectors:</a:t>
            </a:r>
            <a:r>
              <a:rPr lang="en-GB" dirty="0">
                <a:solidFill>
                  <a:schemeClr val="dk1"/>
                </a:solidFill>
              </a:rPr>
              <a:t> Built using TF-IDF weights for terms.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</a:rPr>
              <a:t>Similarity Calculation:</a:t>
            </a:r>
            <a:r>
              <a:rPr lang="en-GB" dirty="0">
                <a:solidFill>
                  <a:schemeClr val="dk1"/>
                </a:solidFill>
              </a:rPr>
              <a:t> Measures angle between query and document vectors.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</a:rPr>
              <a:t>Ranking Results:</a:t>
            </a:r>
            <a:r>
              <a:rPr lang="en-GB" dirty="0">
                <a:solidFill>
                  <a:schemeClr val="dk1"/>
                </a:solidFill>
              </a:rPr>
              <a:t> Scores determine the most relevant documents.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20100"/>
            <a:ext cx="1472475" cy="13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2017825" y="445025"/>
            <a:ext cx="681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Workflow</a:t>
            </a:r>
            <a:endParaRPr/>
          </a:p>
        </p:txBody>
      </p:sp>
      <p:sp>
        <p:nvSpPr>
          <p:cNvPr id="216" name="Google Shape;216;p34"/>
          <p:cNvSpPr/>
          <p:nvPr/>
        </p:nvSpPr>
        <p:spPr>
          <a:xfrm>
            <a:off x="461600" y="1569425"/>
            <a:ext cx="1226400" cy="13086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User Interface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(Next.js Frontend)</a:t>
            </a:r>
            <a:endParaRPr sz="1400" dirty="0"/>
          </a:p>
        </p:txBody>
      </p:sp>
      <p:sp>
        <p:nvSpPr>
          <p:cNvPr id="217" name="Google Shape;217;p34"/>
          <p:cNvSpPr/>
          <p:nvPr/>
        </p:nvSpPr>
        <p:spPr>
          <a:xfrm>
            <a:off x="1951900" y="1569424"/>
            <a:ext cx="1542900" cy="13086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Backend Server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(Next.js built-in routing system</a:t>
            </a:r>
            <a:endParaRPr sz="1400" dirty="0"/>
          </a:p>
        </p:txBody>
      </p:sp>
      <p:sp>
        <p:nvSpPr>
          <p:cNvPr id="218" name="Google Shape;218;p34"/>
          <p:cNvSpPr/>
          <p:nvPr/>
        </p:nvSpPr>
        <p:spPr>
          <a:xfrm>
            <a:off x="3916975" y="1569424"/>
            <a:ext cx="1542900" cy="12766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Inverted Index 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(MySQL)</a:t>
            </a:r>
            <a:endParaRPr sz="1400" dirty="0"/>
          </a:p>
        </p:txBody>
      </p:sp>
      <p:sp>
        <p:nvSpPr>
          <p:cNvPr id="219" name="Google Shape;219;p34"/>
          <p:cNvSpPr/>
          <p:nvPr/>
        </p:nvSpPr>
        <p:spPr>
          <a:xfrm>
            <a:off x="5802925" y="1569423"/>
            <a:ext cx="1648500" cy="127665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Similarity Sources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(Cosine Similarity Calculation)</a:t>
            </a:r>
            <a:endParaRPr sz="1400" dirty="0"/>
          </a:p>
        </p:txBody>
      </p:sp>
      <p:sp>
        <p:nvSpPr>
          <p:cNvPr id="220" name="Google Shape;220;p34"/>
          <p:cNvSpPr/>
          <p:nvPr/>
        </p:nvSpPr>
        <p:spPr>
          <a:xfrm>
            <a:off x="7688849" y="1529850"/>
            <a:ext cx="1300167" cy="131622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Frontend UI 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Display Results</a:t>
            </a:r>
            <a:endParaRPr sz="1400" dirty="0"/>
          </a:p>
        </p:txBody>
      </p:sp>
      <p:cxnSp>
        <p:nvCxnSpPr>
          <p:cNvPr id="221" name="Google Shape;221;p34"/>
          <p:cNvCxnSpPr>
            <a:cxnSpLocks/>
          </p:cNvCxnSpPr>
          <p:nvPr/>
        </p:nvCxnSpPr>
        <p:spPr>
          <a:xfrm>
            <a:off x="1688000" y="2044250"/>
            <a:ext cx="26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p34"/>
          <p:cNvCxnSpPr>
            <a:cxnSpLocks/>
            <a:stCxn id="217" idx="3"/>
            <a:endCxn id="218" idx="1"/>
          </p:cNvCxnSpPr>
          <p:nvPr/>
        </p:nvCxnSpPr>
        <p:spPr>
          <a:xfrm flipV="1">
            <a:off x="3494800" y="2207750"/>
            <a:ext cx="422175" cy="1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34"/>
          <p:cNvCxnSpPr>
            <a:cxnSpLocks/>
            <a:stCxn id="218" idx="3"/>
            <a:endCxn id="219" idx="1"/>
          </p:cNvCxnSpPr>
          <p:nvPr/>
        </p:nvCxnSpPr>
        <p:spPr>
          <a:xfrm flipV="1">
            <a:off x="5459875" y="2207749"/>
            <a:ext cx="343050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34"/>
          <p:cNvCxnSpPr>
            <a:cxnSpLocks/>
          </p:cNvCxnSpPr>
          <p:nvPr/>
        </p:nvCxnSpPr>
        <p:spPr>
          <a:xfrm>
            <a:off x="7451425" y="2044250"/>
            <a:ext cx="29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25" y="181650"/>
            <a:ext cx="1472475" cy="13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1622175" y="445025"/>
            <a:ext cx="721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and Solutions</a:t>
            </a:r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1289538" y="1152475"/>
            <a:ext cx="3022137" cy="3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Challenges 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 b="1" dirty="0">
                <a:solidFill>
                  <a:schemeClr val="dk1"/>
                </a:solidFill>
              </a:rPr>
              <a:t>XPath Issues During Web Scraping: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Problem: Initially used XPaths failed to locate all content due to structural changes on the MedlinePlus website.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Cause: Content was located in additional, previously unconsidered classes.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 b="1" dirty="0">
                <a:solidFill>
                  <a:schemeClr val="dk1"/>
                </a:solidFill>
              </a:rPr>
              <a:t>Inefficient Database Query Execution: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Problem: Querying ~4,000 documents individually for each user query led to a response time of 60–75 minutes.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Cause: Lack of a consolidated query mechanism.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2"/>
          </p:nvPr>
        </p:nvSpPr>
        <p:spPr>
          <a:xfrm>
            <a:off x="4572000" y="1152475"/>
            <a:ext cx="337624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Resolutions 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dk1"/>
                </a:solidFill>
              </a:rPr>
              <a:t>Updated XPath Selectors: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Solution: Debugged and identified the correct classes, updating XPaths to capture all relevant data consistently.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 dirty="0">
                <a:solidFill>
                  <a:schemeClr val="dk1"/>
                </a:solidFill>
              </a:rPr>
              <a:t>Optimized Query Processing: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Solution: Introduced consolidated queries, retrieving all relevant data in a single database call.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dirty="0">
                <a:solidFill>
                  <a:schemeClr val="dk1"/>
                </a:solidFill>
              </a:rPr>
              <a:t>Impact: Significantly reduced response time, enabling near real-time query results.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25" y="181650"/>
            <a:ext cx="1472475" cy="13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1859575" y="445025"/>
            <a:ext cx="69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</a:t>
            </a:r>
            <a:endParaRPr/>
          </a:p>
        </p:txBody>
      </p:sp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1556250" y="1152475"/>
            <a:ext cx="72759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Performance Metrics with a User-Centric Interface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125" y="1589050"/>
            <a:ext cx="6079876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25" y="181650"/>
            <a:ext cx="1472475" cy="13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>
          <a:extLst>
            <a:ext uri="{FF2B5EF4-FFF2-40B4-BE49-F238E27FC236}">
              <a16:creationId xmlns:a16="http://schemas.microsoft.com/office/drawing/2014/main" id="{E2AD26FC-99DD-15D2-47FA-AAF5E7346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>
            <a:extLst>
              <a:ext uri="{FF2B5EF4-FFF2-40B4-BE49-F238E27FC236}">
                <a16:creationId xmlns:a16="http://schemas.microsoft.com/office/drawing/2014/main" id="{841156B1-244A-5C32-3E03-C4DCBFE03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9575" y="445025"/>
            <a:ext cx="69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</a:t>
            </a:r>
            <a:endParaRPr/>
          </a:p>
        </p:txBody>
      </p:sp>
      <p:sp>
        <p:nvSpPr>
          <p:cNvPr id="239" name="Google Shape;239;p36">
            <a:extLst>
              <a:ext uri="{FF2B5EF4-FFF2-40B4-BE49-F238E27FC236}">
                <a16:creationId xmlns:a16="http://schemas.microsoft.com/office/drawing/2014/main" id="{213D9FE7-4176-DE71-EAC5-E23A349C6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56250" y="1152475"/>
            <a:ext cx="72759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41" name="Google Shape;241;p36">
            <a:extLst>
              <a:ext uri="{FF2B5EF4-FFF2-40B4-BE49-F238E27FC236}">
                <a16:creationId xmlns:a16="http://schemas.microsoft.com/office/drawing/2014/main" id="{C2B2387A-CB36-FCCB-1FF9-9A28880DE7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25" y="181650"/>
            <a:ext cx="1472475" cy="13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0A0878-686B-69FF-D606-E12E8FCF5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100" y="1231304"/>
            <a:ext cx="6692461" cy="35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8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BC8EF-895A-4375-03A0-B6167E3A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600"/>
              <a:t>MEET OUR TEAM 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6EC023A-DD76-0210-3CD9-3B8D4C1AD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2390668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9244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>
          <a:extLst>
            <a:ext uri="{FF2B5EF4-FFF2-40B4-BE49-F238E27FC236}">
              <a16:creationId xmlns:a16="http://schemas.microsoft.com/office/drawing/2014/main" id="{D2F27962-3487-2BBE-FA2B-2533621F2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>
            <a:extLst>
              <a:ext uri="{FF2B5EF4-FFF2-40B4-BE49-F238E27FC236}">
                <a16:creationId xmlns:a16="http://schemas.microsoft.com/office/drawing/2014/main" id="{C62D1B6C-9572-D62C-2C2C-D61ACA3E2B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9575" y="445025"/>
            <a:ext cx="697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</a:t>
            </a:r>
            <a:endParaRPr/>
          </a:p>
        </p:txBody>
      </p:sp>
      <p:sp>
        <p:nvSpPr>
          <p:cNvPr id="239" name="Google Shape;239;p36">
            <a:extLst>
              <a:ext uri="{FF2B5EF4-FFF2-40B4-BE49-F238E27FC236}">
                <a16:creationId xmlns:a16="http://schemas.microsoft.com/office/drawing/2014/main" id="{4C0A93D6-381C-0872-F697-402B621623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56250" y="1152475"/>
            <a:ext cx="72759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41" name="Google Shape;241;p36">
            <a:extLst>
              <a:ext uri="{FF2B5EF4-FFF2-40B4-BE49-F238E27FC236}">
                <a16:creationId xmlns:a16="http://schemas.microsoft.com/office/drawing/2014/main" id="{B111A00B-A293-5498-B9E2-676A8C4B1C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25" y="181650"/>
            <a:ext cx="1472475" cy="13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59E4658-4723-D2BD-F8EF-C91FA5FFF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50" y="1152475"/>
            <a:ext cx="6881648" cy="36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63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25" y="181650"/>
            <a:ext cx="1472475" cy="1308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9" name="Google Shape;246;p37">
            <a:extLst>
              <a:ext uri="{FF2B5EF4-FFF2-40B4-BE49-F238E27FC236}">
                <a16:creationId xmlns:a16="http://schemas.microsoft.com/office/drawing/2014/main" id="{D6FD4EA5-4DF1-214A-0ACB-6AB13C5CF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5812"/>
              </p:ext>
            </p:extLst>
          </p:nvPr>
        </p:nvGraphicFramePr>
        <p:xfrm>
          <a:off x="1740875" y="659425"/>
          <a:ext cx="7091700" cy="39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1740875" y="445025"/>
            <a:ext cx="70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  <a:endParaRPr/>
          </a:p>
        </p:txBody>
      </p:sp>
      <p:sp>
        <p:nvSpPr>
          <p:cNvPr id="253" name="Google Shape;253;p38"/>
          <p:cNvSpPr txBox="1">
            <a:spLocks noGrp="1"/>
          </p:cNvSpPr>
          <p:nvPr>
            <p:ph type="body" idx="1"/>
          </p:nvPr>
        </p:nvSpPr>
        <p:spPr>
          <a:xfrm>
            <a:off x="804500" y="1490300"/>
            <a:ext cx="8027700" cy="30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Amasis MT Pro Black" panose="020F0502020204030204" pitchFamily="18" charset="0"/>
              </a:rPr>
              <a:t>Key Takeaways</a:t>
            </a:r>
            <a:endParaRPr b="1" dirty="0">
              <a:solidFill>
                <a:schemeClr val="tx1"/>
              </a:solidFill>
              <a:latin typeface="Amasis MT Pro Black" panose="020F0502020204030204" pitchFamily="18" charset="0"/>
            </a:endParaRPr>
          </a:p>
        </p:txBody>
      </p:sp>
      <p:graphicFrame>
        <p:nvGraphicFramePr>
          <p:cNvPr id="254" name="Google Shape;254;p38"/>
          <p:cNvGraphicFramePr/>
          <p:nvPr/>
        </p:nvGraphicFramePr>
        <p:xfrm>
          <a:off x="952500" y="2190750"/>
          <a:ext cx="7239000" cy="1914790"/>
        </p:xfrm>
        <a:graphic>
          <a:graphicData uri="http://schemas.openxmlformats.org/drawingml/2006/table">
            <a:tbl>
              <a:tblPr>
                <a:noFill/>
                <a:tableStyleId>{C1EE8FE8-6D44-4A68-BA40-E52282B47AEE}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b="1">
                          <a:solidFill>
                            <a:schemeClr val="dk1"/>
                          </a:solidFill>
                        </a:rPr>
                        <a:t>Project Achievements:</a:t>
                      </a:r>
                      <a:r>
                        <a:rPr lang="en-GB" sz="1700">
                          <a:solidFill>
                            <a:schemeClr val="dk1"/>
                          </a:solidFill>
                        </a:rPr>
                        <a:t> Indexed ~4,500 articles with real-time search functionality.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>
                          <a:solidFill>
                            <a:schemeClr val="dk1"/>
                          </a:solidFill>
                        </a:rPr>
                        <a:t>Impact on Accessibility:</a:t>
                      </a:r>
                      <a:r>
                        <a:rPr lang="en-GB" sz="1600">
                          <a:solidFill>
                            <a:schemeClr val="dk1"/>
                          </a:solidFill>
                        </a:rPr>
                        <a:t> Improved access to structured medical data with a user-friendly interface.</a:t>
                      </a:r>
                      <a:endParaRPr sz="19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 dirty="0">
                          <a:solidFill>
                            <a:schemeClr val="dk1"/>
                          </a:solidFill>
                        </a:rPr>
                        <a:t>Future Directions:</a:t>
                      </a:r>
                      <a:r>
                        <a:rPr lang="en-GB" sz="1500" dirty="0">
                          <a:solidFill>
                            <a:schemeClr val="dk1"/>
                          </a:solidFill>
                        </a:rPr>
                        <a:t> Potential for multilingual support and semantic search.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1" dirty="0">
                          <a:solidFill>
                            <a:schemeClr val="dk1"/>
                          </a:solidFill>
                        </a:rPr>
                        <a:t>Final Remark:</a:t>
                      </a:r>
                      <a:r>
                        <a:rPr lang="en-GB" sz="1500" dirty="0">
                          <a:solidFill>
                            <a:schemeClr val="dk1"/>
                          </a:solidFill>
                        </a:rPr>
                        <a:t> Showcased AI's potential in transforming medical data retrieval.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5" name="Google Shape;255;p38"/>
          <p:cNvSpPr txBox="1"/>
          <p:nvPr/>
        </p:nvSpPr>
        <p:spPr>
          <a:xfrm>
            <a:off x="4576400" y="2888275"/>
            <a:ext cx="458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25" y="181650"/>
            <a:ext cx="1472475" cy="13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Picture 5" descr="Yellow question mark">
            <a:extLst>
              <a:ext uri="{FF2B5EF4-FFF2-40B4-BE49-F238E27FC236}">
                <a16:creationId xmlns:a16="http://schemas.microsoft.com/office/drawing/2014/main" id="{F669F111-17E7-6A05-A25C-C6B5C605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230" r="7570" b="-1"/>
          <a:stretch/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7E3772-AB9B-A08E-F6D4-0ECAEA86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836" y="1258998"/>
            <a:ext cx="4181567" cy="1312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lnSpc>
                <a:spcPct val="90000"/>
              </a:lnSpc>
            </a:pPr>
            <a:r>
              <a:rPr lang="en-US" sz="4200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330225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1">
          <a:extLst>
            <a:ext uri="{FF2B5EF4-FFF2-40B4-BE49-F238E27FC236}">
              <a16:creationId xmlns:a16="http://schemas.microsoft.com/office/drawing/2014/main" id="{016C7CF0-7962-9AFC-4269-380768D63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oup 27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2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3" name="Isosceles Triangle 282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4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5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6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7" name="Isosceles Triangle 286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8" name="Isosceles Triangle 287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5AB89EFF-8067-B2B1-3525-D5F3E099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646" y="945998"/>
            <a:ext cx="3572669" cy="1625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33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290" name="Isosceles Triangle 289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56" name="Google Shape;256;p38">
            <a:extLst>
              <a:ext uri="{FF2B5EF4-FFF2-40B4-BE49-F238E27FC236}">
                <a16:creationId xmlns:a16="http://schemas.microsoft.com/office/drawing/2014/main" id="{A0C23A72-2AA9-7085-9F96-1AAD7CE2DD25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8412" y="945997"/>
            <a:ext cx="2508504" cy="19725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183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EB0D40EF-BA14-42F1-9492-D38C59DC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2C3A70F-581F-48B1-AD94-04AF9A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3EABD0F-494E-4C0C-8A0C-139AFC42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739811F7-2462-4463-BE69-32CEBED0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D91A6F9F-54F1-461A-A043-E97203A85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28681C3A-B98D-44BE-8120-45C3F3BA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37478156-05FD-4D8F-AE53-B3D40AF29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A81F9C83-B446-4703-8B99-C01F0E40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C2F5F0B6-D807-4AAE-852B-7BECE0CF4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0945AE7B-1E9E-491F-976F-155273088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A38028DA-F87E-4372-9295-BC98DB400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042347" y="457200"/>
            <a:ext cx="3913153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45720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Introduction:  </a:t>
            </a: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/>
          <a:srcRect t="1367" r="4" b="4"/>
          <a:stretch/>
        </p:blipFill>
        <p:spPr>
          <a:xfrm>
            <a:off x="508000" y="457200"/>
            <a:ext cx="2358448" cy="2345436"/>
          </a:xfrm>
          <a:prstGeom prst="rect">
            <a:avLst/>
          </a:prstGeom>
          <a:noFill/>
        </p:spPr>
      </p:pic>
      <p:sp>
        <p:nvSpPr>
          <p:cNvPr id="108" name="Isosceles Triangle 8">
            <a:extLst>
              <a:ext uri="{FF2B5EF4-FFF2-40B4-BE49-F238E27FC236}">
                <a16:creationId xmlns:a16="http://schemas.microsoft.com/office/drawing/2014/main" id="{1AE166DB-AAFD-43D1-8EC4-ADD4E4C3F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9900"/>
            <a:ext cx="357491" cy="21336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046795" y="1620441"/>
            <a:ext cx="3908705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18288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Goal : Develop a scalable and intelligent search engine for medical information, leveraging information retrieval techniques learnt from class.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  <a:p>
            <a:pPr marL="0" lvl="0" indent="-18288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/>
              <a:t> Objective : Implement advanced NLP techniques (e.g., TF-IDF, Cosine Similarity) for precise search matching, and create a user-friendly platform for real-time medical data retrieval.</a:t>
            </a:r>
          </a:p>
          <a:p>
            <a:pPr marL="0" lvl="0" indent="-18288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25D60D8-BD85-41C5-AD1D-0828926F2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19673" y="4213522"/>
            <a:ext cx="463550" cy="171450"/>
          </a:xfrm>
          <a:prstGeom prst="rect">
            <a:avLst/>
          </a:prstGeom>
          <a:solidFill>
            <a:srgbClr val="EA2D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28A82-20A7-F6D5-8834-1C8A004937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13" r="19678" b="-2"/>
          <a:stretch/>
        </p:blipFill>
        <p:spPr>
          <a:xfrm>
            <a:off x="508000" y="2974085"/>
            <a:ext cx="2358448" cy="15571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A18B-98B3-193F-ADDB-2665256E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347" y="457200"/>
            <a:ext cx="3913153" cy="990600"/>
          </a:xfrm>
        </p:spPr>
        <p:txBody>
          <a:bodyPr>
            <a:normAutofit/>
          </a:bodyPr>
          <a:lstStyle/>
          <a:p>
            <a:r>
              <a:rPr lang="en-US"/>
              <a:t>Tools and Technologies:</a:t>
            </a:r>
            <a:endParaRPr lang="en-US" dirty="0"/>
          </a:p>
        </p:txBody>
      </p:sp>
      <p:pic>
        <p:nvPicPr>
          <p:cNvPr id="4" name="Google Shape;78;p16">
            <a:extLst>
              <a:ext uri="{FF2B5EF4-FFF2-40B4-BE49-F238E27FC236}">
                <a16:creationId xmlns:a16="http://schemas.microsoft.com/office/drawing/2014/main" id="{AA27BFD1-CC95-68E5-303C-D319FA7BD7C3}"/>
              </a:ext>
            </a:extLst>
          </p:cNvPr>
          <p:cNvPicPr preferRelativeResize="0"/>
          <p:nvPr/>
        </p:nvPicPr>
        <p:blipFill>
          <a:blip r:embed="rId2"/>
          <a:srcRect t="1367" r="4" b="4"/>
          <a:stretch/>
        </p:blipFill>
        <p:spPr>
          <a:xfrm>
            <a:off x="508000" y="457200"/>
            <a:ext cx="2358448" cy="2345436"/>
          </a:xfrm>
          <a:prstGeom prst="rect">
            <a:avLst/>
          </a:prstGeom>
          <a:noFill/>
        </p:spPr>
      </p:pic>
      <p:sp>
        <p:nvSpPr>
          <p:cNvPr id="11" name="Isosceles Triangle 8">
            <a:extLst>
              <a:ext uri="{FF2B5EF4-FFF2-40B4-BE49-F238E27FC236}">
                <a16:creationId xmlns:a16="http://schemas.microsoft.com/office/drawing/2014/main" id="{1AE166DB-AAFD-43D1-8EC4-ADD4E4C3F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9900"/>
            <a:ext cx="357491" cy="21336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0FC8-C7A6-69EF-A2DC-139EA0B51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795" y="1620441"/>
            <a:ext cx="3908705" cy="291058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Frontend Development - </a:t>
            </a:r>
            <a:r>
              <a:rPr lang="en-US" dirty="0"/>
              <a:t> Next.js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Backend Development - </a:t>
            </a:r>
            <a:r>
              <a:rPr lang="en-US" dirty="0"/>
              <a:t>Next.js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Database Management -</a:t>
            </a:r>
            <a:r>
              <a:rPr lang="en-US" dirty="0"/>
              <a:t> MongoDB, MySQL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Web Scraping</a:t>
            </a:r>
            <a:r>
              <a:rPr lang="en-US" dirty="0"/>
              <a:t> </a:t>
            </a:r>
            <a:r>
              <a:rPr lang="en-US" b="1" dirty="0"/>
              <a:t>- </a:t>
            </a:r>
            <a:r>
              <a:rPr lang="en-US" dirty="0"/>
              <a:t> Puppeteer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Natural Language Processing (NLP) -</a:t>
            </a:r>
            <a:r>
              <a:rPr lang="en-US" dirty="0"/>
              <a:t> Pluralize, </a:t>
            </a:r>
            <a:r>
              <a:rPr lang="en-US" dirty="0" err="1"/>
              <a:t>Lemmatizer</a:t>
            </a:r>
            <a:r>
              <a:rPr lang="en-US" dirty="0"/>
              <a:t>, Stem-Porter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Performance Optimization- </a:t>
            </a:r>
            <a:r>
              <a:rPr lang="en-US" dirty="0"/>
              <a:t> Batched database operations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5D60D8-BD85-41C5-AD1D-0828926F2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19673" y="4213522"/>
            <a:ext cx="463550" cy="171450"/>
          </a:xfrm>
          <a:prstGeom prst="rect">
            <a:avLst/>
          </a:prstGeom>
          <a:solidFill>
            <a:srgbClr val="EA2D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tree with many logos&#10;&#10;Description automatically generated">
            <a:extLst>
              <a:ext uri="{FF2B5EF4-FFF2-40B4-BE49-F238E27FC236}">
                <a16:creationId xmlns:a16="http://schemas.microsoft.com/office/drawing/2014/main" id="{351058E2-DF0B-7B0C-05EF-D3CC470B7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-2" b="15889"/>
          <a:stretch/>
        </p:blipFill>
        <p:spPr>
          <a:xfrm>
            <a:off x="508000" y="2974085"/>
            <a:ext cx="2358448" cy="15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8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1992923" y="445025"/>
            <a:ext cx="68394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Knowledge Base and Database Design 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1516675" y="1152475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Optimized for Efficient Data Management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133" name="Google Shape;133;p24"/>
          <p:cNvGraphicFramePr/>
          <p:nvPr>
            <p:extLst>
              <p:ext uri="{D42A27DB-BD31-4B8C-83A1-F6EECF244321}">
                <p14:modId xmlns:p14="http://schemas.microsoft.com/office/powerpoint/2010/main" val="3270451761"/>
              </p:ext>
            </p:extLst>
          </p:nvPr>
        </p:nvGraphicFramePr>
        <p:xfrm>
          <a:off x="2146515" y="1840523"/>
          <a:ext cx="6044987" cy="2423100"/>
        </p:xfrm>
        <a:graphic>
          <a:graphicData uri="http://schemas.openxmlformats.org/drawingml/2006/table">
            <a:tbl>
              <a:tblPr>
                <a:noFill/>
                <a:tableStyleId>{C1EE8FE8-6D44-4A68-BA40-E52282B47AEE}</a:tableStyleId>
              </a:tblPr>
              <a:tblGrid>
                <a:gridCol w="3010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98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MongoDB for Raw Data</a:t>
                      </a:r>
                      <a:endParaRPr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 dirty="0"/>
                        <a:t>Facilitates storage of unprocessed HTML and metadata for backup and initial processing.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MySQL for Structured Data</a:t>
                      </a:r>
                      <a:endParaRPr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 dirty="0"/>
                        <a:t>Hosts cleaned articles, term Frequencies and Inverted Index for quick retrieval.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8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Inverted Index Optimization </a:t>
                      </a:r>
                      <a:endParaRPr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 dirty="0"/>
                        <a:t>Enhances search efficiency by mapping terms to relevant documents with TF-IDF scores.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Schema Flexibility </a:t>
                      </a:r>
                      <a:endParaRPr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GB" dirty="0"/>
                        <a:t>Designed to scale and accommodate expanding datasets seamlessly.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20100"/>
            <a:ext cx="1472475" cy="13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81C56B-EF40-498C-89A7-0E4CAA844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75" y="1563500"/>
            <a:ext cx="1840548" cy="2173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B0D40EF-BA14-42F1-9492-D38C59DC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2C3A70F-581F-48B1-AD94-04AF9A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3EABD0F-494E-4C0C-8A0C-139AFC42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23">
              <a:extLst>
                <a:ext uri="{FF2B5EF4-FFF2-40B4-BE49-F238E27FC236}">
                  <a16:creationId xmlns:a16="http://schemas.microsoft.com/office/drawing/2014/main" id="{739811F7-2462-4463-BE69-32CEBED0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Rectangle 25">
              <a:extLst>
                <a:ext uri="{FF2B5EF4-FFF2-40B4-BE49-F238E27FC236}">
                  <a16:creationId xmlns:a16="http://schemas.microsoft.com/office/drawing/2014/main" id="{D91A6F9F-54F1-461A-A043-E97203A85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28681C3A-B98D-44BE-8120-45C3F3BA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37478156-05FD-4D8F-AE53-B3D40AF29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Rectangle 28">
              <a:extLst>
                <a:ext uri="{FF2B5EF4-FFF2-40B4-BE49-F238E27FC236}">
                  <a16:creationId xmlns:a16="http://schemas.microsoft.com/office/drawing/2014/main" id="{A81F9C83-B446-4703-8B99-C01F0E40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Rectangle 29">
              <a:extLst>
                <a:ext uri="{FF2B5EF4-FFF2-40B4-BE49-F238E27FC236}">
                  <a16:creationId xmlns:a16="http://schemas.microsoft.com/office/drawing/2014/main" id="{C2F5F0B6-D807-4AAE-852B-7BECE0CF4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0945AE7B-1E9E-491F-976F-155273088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A38028DA-F87E-4372-9295-BC98DB400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042347" y="457200"/>
            <a:ext cx="3913153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/>
              <a:t>Data Collection Process</a:t>
            </a: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/>
          <a:srcRect t="1367" r="4" b="4"/>
          <a:stretch/>
        </p:blipFill>
        <p:spPr>
          <a:xfrm>
            <a:off x="508000" y="457200"/>
            <a:ext cx="2358448" cy="2345436"/>
          </a:xfrm>
          <a:prstGeom prst="rect">
            <a:avLst/>
          </a:prstGeom>
          <a:noFill/>
        </p:spPr>
      </p:pic>
      <p:sp>
        <p:nvSpPr>
          <p:cNvPr id="117" name="Isosceles Triangle 8">
            <a:extLst>
              <a:ext uri="{FF2B5EF4-FFF2-40B4-BE49-F238E27FC236}">
                <a16:creationId xmlns:a16="http://schemas.microsoft.com/office/drawing/2014/main" id="{1AE166DB-AAFD-43D1-8EC4-ADD4E4C3F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9900"/>
            <a:ext cx="357491" cy="21336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25D60D8-BD85-41C5-AD1D-0828926F2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819673" y="4213522"/>
            <a:ext cx="463550" cy="171450"/>
          </a:xfrm>
          <a:prstGeom prst="rect">
            <a:avLst/>
          </a:prstGeom>
          <a:solidFill>
            <a:srgbClr val="EA2D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and world map&#10;&#10;Description automatically generated">
            <a:extLst>
              <a:ext uri="{FF2B5EF4-FFF2-40B4-BE49-F238E27FC236}">
                <a16:creationId xmlns:a16="http://schemas.microsoft.com/office/drawing/2014/main" id="{9C01305E-8130-2555-CA9A-641C5FBF5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3196" r="-2" b="3632"/>
          <a:stretch/>
        </p:blipFill>
        <p:spPr>
          <a:xfrm>
            <a:off x="508000" y="2974085"/>
            <a:ext cx="2358448" cy="1557184"/>
          </a:xfrm>
          <a:prstGeom prst="rect">
            <a:avLst/>
          </a:prstGeom>
        </p:spPr>
      </p:pic>
      <p:graphicFrame>
        <p:nvGraphicFramePr>
          <p:cNvPr id="100" name="Google Shape;97;p19">
            <a:extLst>
              <a:ext uri="{FF2B5EF4-FFF2-40B4-BE49-F238E27FC236}">
                <a16:creationId xmlns:a16="http://schemas.microsoft.com/office/drawing/2014/main" id="{B0DACEE7-EACC-4E21-63B0-E90D2F151F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86935"/>
              </p:ext>
            </p:extLst>
          </p:nvPr>
        </p:nvGraphicFramePr>
        <p:xfrm>
          <a:off x="3046795" y="1620441"/>
          <a:ext cx="3908705" cy="2910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727581" y="363474"/>
            <a:ext cx="5047708" cy="1207008"/>
          </a:xfrm>
          <a:prstGeom prst="rect">
            <a:avLst/>
          </a:prstGeom>
          <a:ln>
            <a:noFill/>
          </a:ln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300" dirty="0"/>
              <a:t>Data Validation</a:t>
            </a: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1395047" y="1591056"/>
            <a:ext cx="7380242" cy="3038094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182880" defTabSz="914400">
              <a:spcBef>
                <a:spcPts val="0"/>
              </a:spcBef>
              <a:spcAft>
                <a:spcPts val="0"/>
              </a:spcAft>
              <a:buSzPct val="85000"/>
              <a:buFont typeface="Wingdings" pitchFamily="2" charset="2"/>
              <a:buChar char="§"/>
            </a:pPr>
            <a:r>
              <a:rPr lang="en-US" dirty="0"/>
              <a:t>Ensure Data Integrity :</a:t>
            </a:r>
          </a:p>
          <a:p>
            <a:pPr marL="0" lvl="0" indent="-182880" defTabSz="914400">
              <a:spcBef>
                <a:spcPts val="1200"/>
              </a:spcBef>
              <a:spcAft>
                <a:spcPts val="0"/>
              </a:spcAft>
              <a:buSzPct val="85000"/>
              <a:buFont typeface="Wingdings" pitchFamily="2" charset="2"/>
              <a:buChar char="§"/>
            </a:pPr>
            <a:r>
              <a:rPr lang="en-US" b="1" dirty="0"/>
              <a:t>Data Validation </a:t>
            </a:r>
            <a:r>
              <a:rPr lang="en-US" dirty="0"/>
              <a:t>: Cross-referenced scraped articles with source counts.</a:t>
            </a:r>
          </a:p>
          <a:p>
            <a:pPr marL="0" lvl="0" indent="-182880" defTabSz="914400">
              <a:spcBef>
                <a:spcPts val="1200"/>
              </a:spcBef>
              <a:spcAft>
                <a:spcPts val="0"/>
              </a:spcAft>
              <a:buSzPct val="85000"/>
              <a:buFont typeface="Wingdings" pitchFamily="2" charset="2"/>
              <a:buChar char="§"/>
            </a:pPr>
            <a:r>
              <a:rPr lang="en-US" b="1" dirty="0"/>
              <a:t>Duplicate Removal</a:t>
            </a:r>
            <a:r>
              <a:rPr lang="en-US" dirty="0"/>
              <a:t> : Ensured unique entries by identifying and removing duplicates.</a:t>
            </a:r>
          </a:p>
          <a:p>
            <a:pPr marL="0" lvl="0" indent="-182880" defTabSz="914400">
              <a:spcBef>
                <a:spcPts val="1200"/>
              </a:spcBef>
              <a:spcAft>
                <a:spcPts val="0"/>
              </a:spcAft>
              <a:buSzPct val="85000"/>
              <a:buFont typeface="Wingdings" pitchFamily="2" charset="2"/>
              <a:buChar char="§"/>
            </a:pPr>
            <a:r>
              <a:rPr lang="en-US" b="1" dirty="0"/>
              <a:t>Content Accuracy</a:t>
            </a:r>
            <a:r>
              <a:rPr lang="en-US" dirty="0"/>
              <a:t> :Verifies and cleaned content for relevance and consistency.</a:t>
            </a:r>
          </a:p>
          <a:p>
            <a:pPr marL="0" lvl="0" indent="0" defTabSz="914400">
              <a:spcBef>
                <a:spcPts val="1200"/>
              </a:spcBef>
              <a:spcAft>
                <a:spcPts val="1200"/>
              </a:spcAft>
              <a:buSzPct val="85000"/>
              <a:buNone/>
            </a:pPr>
            <a:endParaRPr lang="en-US" dirty="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0" y="187580"/>
            <a:ext cx="1688123" cy="1403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1846375" y="445025"/>
            <a:ext cx="69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Content Cleaning</a:t>
            </a:r>
          </a:p>
        </p:txBody>
      </p:sp>
      <p:pic>
        <p:nvPicPr>
          <p:cNvPr id="119" name="Google Shape;119;p22" descr="A logo of a university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20100"/>
            <a:ext cx="1472475" cy="1308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18;p22">
            <a:extLst>
              <a:ext uri="{FF2B5EF4-FFF2-40B4-BE49-F238E27FC236}">
                <a16:creationId xmlns:a16="http://schemas.microsoft.com/office/drawing/2014/main" id="{A378FAA4-F9B6-1F7E-A772-0C3C91247C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105935"/>
              </p:ext>
            </p:extLst>
          </p:nvPr>
        </p:nvGraphicFramePr>
        <p:xfrm>
          <a:off x="586154" y="1770185"/>
          <a:ext cx="6213231" cy="2368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4600"/>
              <a:t>Tokenization and Lemmatization</a:t>
            </a: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04230" y="1776379"/>
            <a:ext cx="2446480" cy="2466699"/>
          </a:xfrm>
          <a:prstGeom prst="rect">
            <a:avLst/>
          </a:prstGeom>
          <a:noFill/>
        </p:spPr>
      </p:pic>
      <p:graphicFrame>
        <p:nvGraphicFramePr>
          <p:cNvPr id="143" name="Google Shape;140;p25">
            <a:extLst>
              <a:ext uri="{FF2B5EF4-FFF2-40B4-BE49-F238E27FC236}">
                <a16:creationId xmlns:a16="http://schemas.microsoft.com/office/drawing/2014/main" id="{162C5449-1510-52DD-3FA2-F1D0A337CB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8988671"/>
              </p:ext>
            </p:extLst>
          </p:nvPr>
        </p:nvGraphicFramePr>
        <p:xfrm>
          <a:off x="802385" y="1591056"/>
          <a:ext cx="4861814" cy="3038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319</TotalTime>
  <Words>944</Words>
  <Application>Microsoft Office PowerPoint</Application>
  <PresentationFormat>On-screen Show (16:9)</PresentationFormat>
  <Paragraphs>134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Wingdings 3</vt:lpstr>
      <vt:lpstr>Trebuchet MS</vt:lpstr>
      <vt:lpstr>Arial</vt:lpstr>
      <vt:lpstr>Amasis MT Pro Black</vt:lpstr>
      <vt:lpstr>Wingdings</vt:lpstr>
      <vt:lpstr>Aptos Narrow</vt:lpstr>
      <vt:lpstr>Facet</vt:lpstr>
      <vt:lpstr>Medline Search Engine </vt:lpstr>
      <vt:lpstr>MEET OUR TEAM </vt:lpstr>
      <vt:lpstr>Introduction:  </vt:lpstr>
      <vt:lpstr>Tools and Technologies:</vt:lpstr>
      <vt:lpstr>Knowledge Base and Database Design </vt:lpstr>
      <vt:lpstr>Data Collection Process</vt:lpstr>
      <vt:lpstr>Data Validation</vt:lpstr>
      <vt:lpstr>HTML Content Cleaning</vt:lpstr>
      <vt:lpstr>Tokenization and Lemmatization</vt:lpstr>
      <vt:lpstr>Dataset Overview</vt:lpstr>
      <vt:lpstr>Ranking Algorithms </vt:lpstr>
      <vt:lpstr>Inverted Index</vt:lpstr>
      <vt:lpstr>Dictionary Table</vt:lpstr>
      <vt:lpstr>Posting Table</vt:lpstr>
      <vt:lpstr>Cosine Similarity</vt:lpstr>
      <vt:lpstr>Implementation Workflow</vt:lpstr>
      <vt:lpstr>Challenges and Solutions</vt:lpstr>
      <vt:lpstr>Results </vt:lpstr>
      <vt:lpstr>Results </vt:lpstr>
      <vt:lpstr>Results </vt:lpstr>
      <vt:lpstr>PowerPoint Presentation</vt:lpstr>
      <vt:lpstr>Conclusion </vt:lpstr>
      <vt:lpstr>Any Questions ?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Sushma Avala</cp:lastModifiedBy>
  <cp:revision>17</cp:revision>
  <dcterms:modified xsi:type="dcterms:W3CDTF">2024-12-06T19:11:10Z</dcterms:modified>
</cp:coreProperties>
</file>