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1" autoAdjust="0"/>
    <p:restoredTop sz="94660"/>
  </p:normalViewPr>
  <p:slideViewPr>
    <p:cSldViewPr snapToGrid="0">
      <p:cViewPr varScale="1">
        <p:scale>
          <a:sx n="70" d="100"/>
          <a:sy n="70" d="100"/>
        </p:scale>
        <p:origin x="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24.svg"/><Relationship Id="rId4" Type="http://schemas.openxmlformats.org/officeDocument/2006/relationships/image" Target="../media/image42.svg"/><Relationship Id="rId9" Type="http://schemas.openxmlformats.org/officeDocument/2006/relationships/image" Target="../media/image23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24.svg"/><Relationship Id="rId4" Type="http://schemas.openxmlformats.org/officeDocument/2006/relationships/image" Target="../media/image42.svg"/><Relationship Id="rId9" Type="http://schemas.openxmlformats.org/officeDocument/2006/relationships/image" Target="../media/image23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BCE36-5FF2-4657-9A86-043837163C6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7A9EA3-8C95-46BF-B8E0-EE497F5373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AI-Integrated Dental Health Record Management System is designed to enhance dental care efficiency.</a:t>
          </a:r>
        </a:p>
      </dgm:t>
    </dgm:pt>
    <dgm:pt modelId="{B9EF23F0-489F-4C17-9D52-B391D14EFD77}" type="parTrans" cxnId="{9E7D40E3-1047-479B-950B-04FC61E6A984}">
      <dgm:prSet/>
      <dgm:spPr/>
      <dgm:t>
        <a:bodyPr/>
        <a:lstStyle/>
        <a:p>
          <a:endParaRPr lang="en-US"/>
        </a:p>
      </dgm:t>
    </dgm:pt>
    <dgm:pt modelId="{599F8722-EDA8-4EDA-A083-BD1BB07C3C6B}" type="sibTrans" cxnId="{9E7D40E3-1047-479B-950B-04FC61E6A984}">
      <dgm:prSet/>
      <dgm:spPr/>
      <dgm:t>
        <a:bodyPr/>
        <a:lstStyle/>
        <a:p>
          <a:endParaRPr lang="en-US"/>
        </a:p>
      </dgm:t>
    </dgm:pt>
    <dgm:pt modelId="{86BB45BE-D47A-4A76-9A25-37A6BEE5A0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integrates AI-powered bruxism &amp; occlusion monitoring with a centralized health record system.</a:t>
          </a:r>
        </a:p>
      </dgm:t>
    </dgm:pt>
    <dgm:pt modelId="{E386F99F-04A4-4CE2-BF12-A008B8F67D2F}" type="parTrans" cxnId="{E13152A1-D9B8-4F1C-B616-E3CDF3AE285D}">
      <dgm:prSet/>
      <dgm:spPr/>
      <dgm:t>
        <a:bodyPr/>
        <a:lstStyle/>
        <a:p>
          <a:endParaRPr lang="en-US"/>
        </a:p>
      </dgm:t>
    </dgm:pt>
    <dgm:pt modelId="{CBAE0DBC-7A05-466C-821F-5A21590B5B97}" type="sibTrans" cxnId="{E13152A1-D9B8-4F1C-B616-E3CDF3AE285D}">
      <dgm:prSet/>
      <dgm:spPr/>
      <dgm:t>
        <a:bodyPr/>
        <a:lstStyle/>
        <a:p>
          <a:endParaRPr lang="en-US"/>
        </a:p>
      </dgm:t>
    </dgm:pt>
    <dgm:pt modelId="{1F6A8DDD-EDD0-4046-879B-FB57747549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role-based access control for patients, doctors, and administrators.</a:t>
          </a:r>
        </a:p>
      </dgm:t>
    </dgm:pt>
    <dgm:pt modelId="{EDD48B5D-B859-46D3-846A-0D6B50E5C8D3}" type="parTrans" cxnId="{47E4EB96-C7AF-48F7-B9C5-37160D843D52}">
      <dgm:prSet/>
      <dgm:spPr/>
      <dgm:t>
        <a:bodyPr/>
        <a:lstStyle/>
        <a:p>
          <a:endParaRPr lang="en-US"/>
        </a:p>
      </dgm:t>
    </dgm:pt>
    <dgm:pt modelId="{D5A687B8-BA87-4EB4-89BD-A213FD4CF4A7}" type="sibTrans" cxnId="{47E4EB96-C7AF-48F7-B9C5-37160D843D52}">
      <dgm:prSet/>
      <dgm:spPr/>
      <dgm:t>
        <a:bodyPr/>
        <a:lstStyle/>
        <a:p>
          <a:endParaRPr lang="en-US"/>
        </a:p>
      </dgm:t>
    </dgm:pt>
    <dgm:pt modelId="{B9A9C646-B89A-432C-B31B-7D89C20F8D09}" type="pres">
      <dgm:prSet presAssocID="{17CBCE36-5FF2-4657-9A86-043837163C66}" presName="root" presStyleCnt="0">
        <dgm:presLayoutVars>
          <dgm:dir/>
          <dgm:resizeHandles val="exact"/>
        </dgm:presLayoutVars>
      </dgm:prSet>
      <dgm:spPr/>
    </dgm:pt>
    <dgm:pt modelId="{F744B550-3CD8-4678-804B-6014FB970E99}" type="pres">
      <dgm:prSet presAssocID="{147A9EA3-8C95-46BF-B8E0-EE497F5373AE}" presName="compNode" presStyleCnt="0"/>
      <dgm:spPr/>
    </dgm:pt>
    <dgm:pt modelId="{1F0788F2-354D-4874-859B-F089F120FE8C}" type="pres">
      <dgm:prSet presAssocID="{147A9EA3-8C95-46BF-B8E0-EE497F5373AE}" presName="bgRect" presStyleLbl="bgShp" presStyleIdx="0" presStyleCnt="3"/>
      <dgm:spPr/>
    </dgm:pt>
    <dgm:pt modelId="{54D0EFF0-0675-4C25-B6F9-F9AB0AA9194F}" type="pres">
      <dgm:prSet presAssocID="{147A9EA3-8C95-46BF-B8E0-EE497F5373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th"/>
        </a:ext>
      </dgm:extLst>
    </dgm:pt>
    <dgm:pt modelId="{53965D6D-B526-48C4-A211-48B7F66D442B}" type="pres">
      <dgm:prSet presAssocID="{147A9EA3-8C95-46BF-B8E0-EE497F5373AE}" presName="spaceRect" presStyleCnt="0"/>
      <dgm:spPr/>
    </dgm:pt>
    <dgm:pt modelId="{9305411E-B1B2-4EC6-A499-53AA0651354D}" type="pres">
      <dgm:prSet presAssocID="{147A9EA3-8C95-46BF-B8E0-EE497F5373AE}" presName="parTx" presStyleLbl="revTx" presStyleIdx="0" presStyleCnt="3">
        <dgm:presLayoutVars>
          <dgm:chMax val="0"/>
          <dgm:chPref val="0"/>
        </dgm:presLayoutVars>
      </dgm:prSet>
      <dgm:spPr/>
    </dgm:pt>
    <dgm:pt modelId="{4D827C78-AD62-4209-9E71-568F72CC6366}" type="pres">
      <dgm:prSet presAssocID="{599F8722-EDA8-4EDA-A083-BD1BB07C3C6B}" presName="sibTrans" presStyleCnt="0"/>
      <dgm:spPr/>
    </dgm:pt>
    <dgm:pt modelId="{E3078D2C-4836-48E8-BFA4-8E9F3FC75D4C}" type="pres">
      <dgm:prSet presAssocID="{86BB45BE-D47A-4A76-9A25-37A6BEE5A05C}" presName="compNode" presStyleCnt="0"/>
      <dgm:spPr/>
    </dgm:pt>
    <dgm:pt modelId="{10154964-B692-4AE2-A411-2DE1C73F0227}" type="pres">
      <dgm:prSet presAssocID="{86BB45BE-D47A-4A76-9A25-37A6BEE5A05C}" presName="bgRect" presStyleLbl="bgShp" presStyleIdx="1" presStyleCnt="3"/>
      <dgm:spPr/>
    </dgm:pt>
    <dgm:pt modelId="{3D0926DB-22BF-4EAB-8993-D2931E4E23B2}" type="pres">
      <dgm:prSet presAssocID="{86BB45BE-D47A-4A76-9A25-37A6BEE5A0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B497A7-3A99-4A5D-929E-ADC0405151F6}" type="pres">
      <dgm:prSet presAssocID="{86BB45BE-D47A-4A76-9A25-37A6BEE5A05C}" presName="spaceRect" presStyleCnt="0"/>
      <dgm:spPr/>
    </dgm:pt>
    <dgm:pt modelId="{F8F046B5-15E5-45D8-8761-92A67419CB8E}" type="pres">
      <dgm:prSet presAssocID="{86BB45BE-D47A-4A76-9A25-37A6BEE5A05C}" presName="parTx" presStyleLbl="revTx" presStyleIdx="1" presStyleCnt="3">
        <dgm:presLayoutVars>
          <dgm:chMax val="0"/>
          <dgm:chPref val="0"/>
        </dgm:presLayoutVars>
      </dgm:prSet>
      <dgm:spPr/>
    </dgm:pt>
    <dgm:pt modelId="{B406EB60-ECB6-4F16-BB07-FD94C46129F5}" type="pres">
      <dgm:prSet presAssocID="{CBAE0DBC-7A05-466C-821F-5A21590B5B97}" presName="sibTrans" presStyleCnt="0"/>
      <dgm:spPr/>
    </dgm:pt>
    <dgm:pt modelId="{09B87585-28F8-40D1-B5A7-916E43A5D7B3}" type="pres">
      <dgm:prSet presAssocID="{1F6A8DDD-EDD0-4046-879B-FB57747549EB}" presName="compNode" presStyleCnt="0"/>
      <dgm:spPr/>
    </dgm:pt>
    <dgm:pt modelId="{8CCF2F1C-3F95-4BED-AE51-EC81AFDCF9FD}" type="pres">
      <dgm:prSet presAssocID="{1F6A8DDD-EDD0-4046-879B-FB57747549EB}" presName="bgRect" presStyleLbl="bgShp" presStyleIdx="2" presStyleCnt="3"/>
      <dgm:spPr/>
    </dgm:pt>
    <dgm:pt modelId="{A6039530-8B7A-488E-A790-BF1A42686104}" type="pres">
      <dgm:prSet presAssocID="{1F6A8DDD-EDD0-4046-879B-FB57747549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E5E9222F-D5B8-4539-9423-47B1D1F19800}" type="pres">
      <dgm:prSet presAssocID="{1F6A8DDD-EDD0-4046-879B-FB57747549EB}" presName="spaceRect" presStyleCnt="0"/>
      <dgm:spPr/>
    </dgm:pt>
    <dgm:pt modelId="{53A71DF7-2519-431A-8CB9-A1C905EF627B}" type="pres">
      <dgm:prSet presAssocID="{1F6A8DDD-EDD0-4046-879B-FB57747549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F4B911-5BFF-41F8-865F-F4CD8D1063A9}" type="presOf" srcId="{1F6A8DDD-EDD0-4046-879B-FB57747549EB}" destId="{53A71DF7-2519-431A-8CB9-A1C905EF627B}" srcOrd="0" destOrd="0" presId="urn:microsoft.com/office/officeart/2018/2/layout/IconVerticalSolidList"/>
    <dgm:cxn modelId="{9F6EF95F-003F-43BC-A4D4-BC24BCAF18BD}" type="presOf" srcId="{86BB45BE-D47A-4A76-9A25-37A6BEE5A05C}" destId="{F8F046B5-15E5-45D8-8761-92A67419CB8E}" srcOrd="0" destOrd="0" presId="urn:microsoft.com/office/officeart/2018/2/layout/IconVerticalSolidList"/>
    <dgm:cxn modelId="{1BE9A989-1B49-42AA-AA83-58A5E3D0CB49}" type="presOf" srcId="{147A9EA3-8C95-46BF-B8E0-EE497F5373AE}" destId="{9305411E-B1B2-4EC6-A499-53AA0651354D}" srcOrd="0" destOrd="0" presId="urn:microsoft.com/office/officeart/2018/2/layout/IconVerticalSolidList"/>
    <dgm:cxn modelId="{47E4EB96-C7AF-48F7-B9C5-37160D843D52}" srcId="{17CBCE36-5FF2-4657-9A86-043837163C66}" destId="{1F6A8DDD-EDD0-4046-879B-FB57747549EB}" srcOrd="2" destOrd="0" parTransId="{EDD48B5D-B859-46D3-846A-0D6B50E5C8D3}" sibTransId="{D5A687B8-BA87-4EB4-89BD-A213FD4CF4A7}"/>
    <dgm:cxn modelId="{E13152A1-D9B8-4F1C-B616-E3CDF3AE285D}" srcId="{17CBCE36-5FF2-4657-9A86-043837163C66}" destId="{86BB45BE-D47A-4A76-9A25-37A6BEE5A05C}" srcOrd="1" destOrd="0" parTransId="{E386F99F-04A4-4CE2-BF12-A008B8F67D2F}" sibTransId="{CBAE0DBC-7A05-466C-821F-5A21590B5B97}"/>
    <dgm:cxn modelId="{A51967C6-0E91-44C0-905E-20830E7E3F1F}" type="presOf" srcId="{17CBCE36-5FF2-4657-9A86-043837163C66}" destId="{B9A9C646-B89A-432C-B31B-7D89C20F8D09}" srcOrd="0" destOrd="0" presId="urn:microsoft.com/office/officeart/2018/2/layout/IconVerticalSolidList"/>
    <dgm:cxn modelId="{9E7D40E3-1047-479B-950B-04FC61E6A984}" srcId="{17CBCE36-5FF2-4657-9A86-043837163C66}" destId="{147A9EA3-8C95-46BF-B8E0-EE497F5373AE}" srcOrd="0" destOrd="0" parTransId="{B9EF23F0-489F-4C17-9D52-B391D14EFD77}" sibTransId="{599F8722-EDA8-4EDA-A083-BD1BB07C3C6B}"/>
    <dgm:cxn modelId="{3A951907-125C-4802-834D-F4BFB5AA263B}" type="presParOf" srcId="{B9A9C646-B89A-432C-B31B-7D89C20F8D09}" destId="{F744B550-3CD8-4678-804B-6014FB970E99}" srcOrd="0" destOrd="0" presId="urn:microsoft.com/office/officeart/2018/2/layout/IconVerticalSolidList"/>
    <dgm:cxn modelId="{1B470469-A604-4942-B999-E12E4823EB9E}" type="presParOf" srcId="{F744B550-3CD8-4678-804B-6014FB970E99}" destId="{1F0788F2-354D-4874-859B-F089F120FE8C}" srcOrd="0" destOrd="0" presId="urn:microsoft.com/office/officeart/2018/2/layout/IconVerticalSolidList"/>
    <dgm:cxn modelId="{E0CD042D-2338-4808-9547-C51BA23B0EA3}" type="presParOf" srcId="{F744B550-3CD8-4678-804B-6014FB970E99}" destId="{54D0EFF0-0675-4C25-B6F9-F9AB0AA9194F}" srcOrd="1" destOrd="0" presId="urn:microsoft.com/office/officeart/2018/2/layout/IconVerticalSolidList"/>
    <dgm:cxn modelId="{2DC41DBF-8F72-4B68-B3DB-D04C659E4645}" type="presParOf" srcId="{F744B550-3CD8-4678-804B-6014FB970E99}" destId="{53965D6D-B526-48C4-A211-48B7F66D442B}" srcOrd="2" destOrd="0" presId="urn:microsoft.com/office/officeart/2018/2/layout/IconVerticalSolidList"/>
    <dgm:cxn modelId="{4FCB5C35-DD14-4658-B520-F7F85F0E6EC2}" type="presParOf" srcId="{F744B550-3CD8-4678-804B-6014FB970E99}" destId="{9305411E-B1B2-4EC6-A499-53AA0651354D}" srcOrd="3" destOrd="0" presId="urn:microsoft.com/office/officeart/2018/2/layout/IconVerticalSolidList"/>
    <dgm:cxn modelId="{CA3828AA-A08D-41C6-9720-6BDF8C13C550}" type="presParOf" srcId="{B9A9C646-B89A-432C-B31B-7D89C20F8D09}" destId="{4D827C78-AD62-4209-9E71-568F72CC6366}" srcOrd="1" destOrd="0" presId="urn:microsoft.com/office/officeart/2018/2/layout/IconVerticalSolidList"/>
    <dgm:cxn modelId="{EA7EEEBF-EBD4-4D21-BBAE-6C1BF004BC42}" type="presParOf" srcId="{B9A9C646-B89A-432C-B31B-7D89C20F8D09}" destId="{E3078D2C-4836-48E8-BFA4-8E9F3FC75D4C}" srcOrd="2" destOrd="0" presId="urn:microsoft.com/office/officeart/2018/2/layout/IconVerticalSolidList"/>
    <dgm:cxn modelId="{F23AF783-0ED6-4B41-BBE1-C1724756C139}" type="presParOf" srcId="{E3078D2C-4836-48E8-BFA4-8E9F3FC75D4C}" destId="{10154964-B692-4AE2-A411-2DE1C73F0227}" srcOrd="0" destOrd="0" presId="urn:microsoft.com/office/officeart/2018/2/layout/IconVerticalSolidList"/>
    <dgm:cxn modelId="{95D7F33E-1195-401F-BC29-B1CC3C6EE3D7}" type="presParOf" srcId="{E3078D2C-4836-48E8-BFA4-8E9F3FC75D4C}" destId="{3D0926DB-22BF-4EAB-8993-D2931E4E23B2}" srcOrd="1" destOrd="0" presId="urn:microsoft.com/office/officeart/2018/2/layout/IconVerticalSolidList"/>
    <dgm:cxn modelId="{9FE1B43C-1B35-45E2-A862-0548BD1B982B}" type="presParOf" srcId="{E3078D2C-4836-48E8-BFA4-8E9F3FC75D4C}" destId="{09B497A7-3A99-4A5D-929E-ADC0405151F6}" srcOrd="2" destOrd="0" presId="urn:microsoft.com/office/officeart/2018/2/layout/IconVerticalSolidList"/>
    <dgm:cxn modelId="{85B123B1-F184-48BF-948E-72F9A767B808}" type="presParOf" srcId="{E3078D2C-4836-48E8-BFA4-8E9F3FC75D4C}" destId="{F8F046B5-15E5-45D8-8761-92A67419CB8E}" srcOrd="3" destOrd="0" presId="urn:microsoft.com/office/officeart/2018/2/layout/IconVerticalSolidList"/>
    <dgm:cxn modelId="{011A4B1D-DAE8-44B7-8D45-05ED48893434}" type="presParOf" srcId="{B9A9C646-B89A-432C-B31B-7D89C20F8D09}" destId="{B406EB60-ECB6-4F16-BB07-FD94C46129F5}" srcOrd="3" destOrd="0" presId="urn:microsoft.com/office/officeart/2018/2/layout/IconVerticalSolidList"/>
    <dgm:cxn modelId="{41704D89-F5A6-4023-904A-F2FB96F430A6}" type="presParOf" srcId="{B9A9C646-B89A-432C-B31B-7D89C20F8D09}" destId="{09B87585-28F8-40D1-B5A7-916E43A5D7B3}" srcOrd="4" destOrd="0" presId="urn:microsoft.com/office/officeart/2018/2/layout/IconVerticalSolidList"/>
    <dgm:cxn modelId="{EEA4B4AC-5429-47D0-8C28-13B7CE642971}" type="presParOf" srcId="{09B87585-28F8-40D1-B5A7-916E43A5D7B3}" destId="{8CCF2F1C-3F95-4BED-AE51-EC81AFDCF9FD}" srcOrd="0" destOrd="0" presId="urn:microsoft.com/office/officeart/2018/2/layout/IconVerticalSolidList"/>
    <dgm:cxn modelId="{B6383818-EECE-4B07-917C-DCF6E9CACB87}" type="presParOf" srcId="{09B87585-28F8-40D1-B5A7-916E43A5D7B3}" destId="{A6039530-8B7A-488E-A790-BF1A42686104}" srcOrd="1" destOrd="0" presId="urn:microsoft.com/office/officeart/2018/2/layout/IconVerticalSolidList"/>
    <dgm:cxn modelId="{E7FA5662-E79C-4C95-93B3-4E16BB535149}" type="presParOf" srcId="{09B87585-28F8-40D1-B5A7-916E43A5D7B3}" destId="{E5E9222F-D5B8-4539-9423-47B1D1F19800}" srcOrd="2" destOrd="0" presId="urn:microsoft.com/office/officeart/2018/2/layout/IconVerticalSolidList"/>
    <dgm:cxn modelId="{2CB7BE9B-181A-4A33-822E-21C59FB4472A}" type="presParOf" srcId="{09B87585-28F8-40D1-B5A7-916E43A5D7B3}" destId="{53A71DF7-2519-431A-8CB9-A1C905EF62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57400C-2ACE-4B44-9C06-12493C5AFEA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D13ABA-2527-4728-BF24-A92451E80A2D}">
      <dgm:prSet/>
      <dgm:spPr/>
      <dgm:t>
        <a:bodyPr/>
        <a:lstStyle/>
        <a:p>
          <a:r>
            <a:rPr lang="en-US"/>
            <a:t>Traditional dental record management is paper-based and inefficient.</a:t>
          </a:r>
        </a:p>
      </dgm:t>
    </dgm:pt>
    <dgm:pt modelId="{C6B2ACDF-2A33-4B16-A634-417D34A74CAF}" type="parTrans" cxnId="{46B0C472-5E73-48DB-A35B-38D26606ADC6}">
      <dgm:prSet/>
      <dgm:spPr/>
      <dgm:t>
        <a:bodyPr/>
        <a:lstStyle/>
        <a:p>
          <a:endParaRPr lang="en-US"/>
        </a:p>
      </dgm:t>
    </dgm:pt>
    <dgm:pt modelId="{FAD2515B-7BE7-4ECF-AC9D-DF6745B5FD85}" type="sibTrans" cxnId="{46B0C472-5E73-48DB-A35B-38D26606ADC6}">
      <dgm:prSet/>
      <dgm:spPr/>
      <dgm:t>
        <a:bodyPr/>
        <a:lstStyle/>
        <a:p>
          <a:endParaRPr lang="en-US"/>
        </a:p>
      </dgm:t>
    </dgm:pt>
    <dgm:pt modelId="{8C1634BA-8AB0-45C2-9883-B95CA600B477}">
      <dgm:prSet/>
      <dgm:spPr/>
      <dgm:t>
        <a:bodyPr/>
        <a:lstStyle/>
        <a:p>
          <a:r>
            <a:rPr lang="en-US"/>
            <a:t>Bruxism (teeth grinding) often goes undiagnosed, leading to severe dental issues.</a:t>
          </a:r>
        </a:p>
      </dgm:t>
    </dgm:pt>
    <dgm:pt modelId="{EB455731-A85A-4AD4-9494-0ED0948230B9}" type="parTrans" cxnId="{779295FE-47FF-45D5-A4F7-34B91F506BD9}">
      <dgm:prSet/>
      <dgm:spPr/>
      <dgm:t>
        <a:bodyPr/>
        <a:lstStyle/>
        <a:p>
          <a:endParaRPr lang="en-US"/>
        </a:p>
      </dgm:t>
    </dgm:pt>
    <dgm:pt modelId="{151D2C7B-A373-4312-B2DC-8CC343E9198A}" type="sibTrans" cxnId="{779295FE-47FF-45D5-A4F7-34B91F506BD9}">
      <dgm:prSet/>
      <dgm:spPr/>
      <dgm:t>
        <a:bodyPr/>
        <a:lstStyle/>
        <a:p>
          <a:endParaRPr lang="en-US"/>
        </a:p>
      </dgm:t>
    </dgm:pt>
    <dgm:pt modelId="{3B580AD0-3B0D-423C-A897-087CE176E332}">
      <dgm:prSet/>
      <dgm:spPr/>
      <dgm:t>
        <a:bodyPr/>
        <a:lstStyle/>
        <a:p>
          <a:r>
            <a:rPr lang="en-US"/>
            <a:t>Need for an AI-powered system to track, monitor, and alert for dental issues in real time.</a:t>
          </a:r>
        </a:p>
      </dgm:t>
    </dgm:pt>
    <dgm:pt modelId="{752B8A9B-03CA-41FB-9198-CE8D30ACF963}" type="parTrans" cxnId="{C3FC1E70-22AA-4651-AA60-A6056667BDB6}">
      <dgm:prSet/>
      <dgm:spPr/>
      <dgm:t>
        <a:bodyPr/>
        <a:lstStyle/>
        <a:p>
          <a:endParaRPr lang="en-US"/>
        </a:p>
      </dgm:t>
    </dgm:pt>
    <dgm:pt modelId="{314109FE-B31B-45C1-83A1-17920E224D6A}" type="sibTrans" cxnId="{C3FC1E70-22AA-4651-AA60-A6056667BDB6}">
      <dgm:prSet/>
      <dgm:spPr/>
      <dgm:t>
        <a:bodyPr/>
        <a:lstStyle/>
        <a:p>
          <a:endParaRPr lang="en-US"/>
        </a:p>
      </dgm:t>
    </dgm:pt>
    <dgm:pt modelId="{FF3DFC96-84EA-48E2-89E6-90869103B070}" type="pres">
      <dgm:prSet presAssocID="{9C57400C-2ACE-4B44-9C06-12493C5AFEA2}" presName="linear" presStyleCnt="0">
        <dgm:presLayoutVars>
          <dgm:animLvl val="lvl"/>
          <dgm:resizeHandles val="exact"/>
        </dgm:presLayoutVars>
      </dgm:prSet>
      <dgm:spPr/>
    </dgm:pt>
    <dgm:pt modelId="{8B9E1EBE-F61C-4A04-9638-98DC71CEC772}" type="pres">
      <dgm:prSet presAssocID="{1BD13ABA-2527-4728-BF24-A92451E80A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215409-6FC0-4EF9-AAEB-8E1F53D13F77}" type="pres">
      <dgm:prSet presAssocID="{FAD2515B-7BE7-4ECF-AC9D-DF6745B5FD85}" presName="spacer" presStyleCnt="0"/>
      <dgm:spPr/>
    </dgm:pt>
    <dgm:pt modelId="{6588A8B5-C5FA-4865-830E-41B67AFF0DFB}" type="pres">
      <dgm:prSet presAssocID="{8C1634BA-8AB0-45C2-9883-B95CA600B47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96CF23-9A54-43C7-AD16-262CA7AAD519}" type="pres">
      <dgm:prSet presAssocID="{151D2C7B-A373-4312-B2DC-8CC343E9198A}" presName="spacer" presStyleCnt="0"/>
      <dgm:spPr/>
    </dgm:pt>
    <dgm:pt modelId="{0660C85F-3B2A-4EA2-AF9D-756EB1AF52D9}" type="pres">
      <dgm:prSet presAssocID="{3B580AD0-3B0D-423C-A897-087CE176E33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FC4648-0D89-480C-8499-24D293078FB7}" type="presOf" srcId="{3B580AD0-3B0D-423C-A897-087CE176E332}" destId="{0660C85F-3B2A-4EA2-AF9D-756EB1AF52D9}" srcOrd="0" destOrd="0" presId="urn:microsoft.com/office/officeart/2005/8/layout/vList2"/>
    <dgm:cxn modelId="{C3FC1E70-22AA-4651-AA60-A6056667BDB6}" srcId="{9C57400C-2ACE-4B44-9C06-12493C5AFEA2}" destId="{3B580AD0-3B0D-423C-A897-087CE176E332}" srcOrd="2" destOrd="0" parTransId="{752B8A9B-03CA-41FB-9198-CE8D30ACF963}" sibTransId="{314109FE-B31B-45C1-83A1-17920E224D6A}"/>
    <dgm:cxn modelId="{46B0C472-5E73-48DB-A35B-38D26606ADC6}" srcId="{9C57400C-2ACE-4B44-9C06-12493C5AFEA2}" destId="{1BD13ABA-2527-4728-BF24-A92451E80A2D}" srcOrd="0" destOrd="0" parTransId="{C6B2ACDF-2A33-4B16-A634-417D34A74CAF}" sibTransId="{FAD2515B-7BE7-4ECF-AC9D-DF6745B5FD85}"/>
    <dgm:cxn modelId="{3094C4AC-AE33-4CA9-9703-EC27FAD98C28}" type="presOf" srcId="{8C1634BA-8AB0-45C2-9883-B95CA600B477}" destId="{6588A8B5-C5FA-4865-830E-41B67AFF0DFB}" srcOrd="0" destOrd="0" presId="urn:microsoft.com/office/officeart/2005/8/layout/vList2"/>
    <dgm:cxn modelId="{662B99BA-7BF8-4DD1-AC57-44E731D19902}" type="presOf" srcId="{1BD13ABA-2527-4728-BF24-A92451E80A2D}" destId="{8B9E1EBE-F61C-4A04-9638-98DC71CEC772}" srcOrd="0" destOrd="0" presId="urn:microsoft.com/office/officeart/2005/8/layout/vList2"/>
    <dgm:cxn modelId="{10F65CD8-F74C-4BBE-96F1-F846829EF753}" type="presOf" srcId="{9C57400C-2ACE-4B44-9C06-12493C5AFEA2}" destId="{FF3DFC96-84EA-48E2-89E6-90869103B070}" srcOrd="0" destOrd="0" presId="urn:microsoft.com/office/officeart/2005/8/layout/vList2"/>
    <dgm:cxn modelId="{779295FE-47FF-45D5-A4F7-34B91F506BD9}" srcId="{9C57400C-2ACE-4B44-9C06-12493C5AFEA2}" destId="{8C1634BA-8AB0-45C2-9883-B95CA600B477}" srcOrd="1" destOrd="0" parTransId="{EB455731-A85A-4AD4-9494-0ED0948230B9}" sibTransId="{151D2C7B-A373-4312-B2DC-8CC343E9198A}"/>
    <dgm:cxn modelId="{6EB6D276-022D-4016-B421-E4F902746643}" type="presParOf" srcId="{FF3DFC96-84EA-48E2-89E6-90869103B070}" destId="{8B9E1EBE-F61C-4A04-9638-98DC71CEC772}" srcOrd="0" destOrd="0" presId="urn:microsoft.com/office/officeart/2005/8/layout/vList2"/>
    <dgm:cxn modelId="{E3E42719-CB5D-4348-980D-56E70739C7BC}" type="presParOf" srcId="{FF3DFC96-84EA-48E2-89E6-90869103B070}" destId="{CE215409-6FC0-4EF9-AAEB-8E1F53D13F77}" srcOrd="1" destOrd="0" presId="urn:microsoft.com/office/officeart/2005/8/layout/vList2"/>
    <dgm:cxn modelId="{FD7EC57D-923D-4F40-AD6E-ACDE83115F8E}" type="presParOf" srcId="{FF3DFC96-84EA-48E2-89E6-90869103B070}" destId="{6588A8B5-C5FA-4865-830E-41B67AFF0DFB}" srcOrd="2" destOrd="0" presId="urn:microsoft.com/office/officeart/2005/8/layout/vList2"/>
    <dgm:cxn modelId="{06BCDA9E-8CC1-4355-9A0D-A7B4D682055C}" type="presParOf" srcId="{FF3DFC96-84EA-48E2-89E6-90869103B070}" destId="{DE96CF23-9A54-43C7-AD16-262CA7AAD519}" srcOrd="3" destOrd="0" presId="urn:microsoft.com/office/officeart/2005/8/layout/vList2"/>
    <dgm:cxn modelId="{AF3D5B86-87E5-4096-98CA-57DD0506E633}" type="presParOf" srcId="{FF3DFC96-84EA-48E2-89E6-90869103B070}" destId="{0660C85F-3B2A-4EA2-AF9D-756EB1AF52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6406FC-53C8-410A-8076-72ED332DB88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AFAF4F6-EE63-43A9-AAF0-AD336E6AAF48}">
      <dgm:prSet/>
      <dgm:spPr/>
      <dgm:t>
        <a:bodyPr/>
        <a:lstStyle/>
        <a:p>
          <a:r>
            <a:rPr lang="en-US" b="0" i="0" baseline="0"/>
            <a:t>Develop a </a:t>
          </a:r>
          <a:r>
            <a:rPr lang="en-US" b="1" i="0" baseline="0"/>
            <a:t>centralized patient database</a:t>
          </a:r>
          <a:r>
            <a:rPr lang="en-US" b="0" i="0" baseline="0"/>
            <a:t> for managing dental health records.</a:t>
          </a:r>
          <a:endParaRPr lang="en-US"/>
        </a:p>
      </dgm:t>
    </dgm:pt>
    <dgm:pt modelId="{45CC0D57-5B19-4534-BCE9-1E596F99738C}" type="parTrans" cxnId="{65D8E156-7304-44C2-9F2E-E450DC008616}">
      <dgm:prSet/>
      <dgm:spPr/>
      <dgm:t>
        <a:bodyPr/>
        <a:lstStyle/>
        <a:p>
          <a:endParaRPr lang="en-US"/>
        </a:p>
      </dgm:t>
    </dgm:pt>
    <dgm:pt modelId="{17B9C40B-ACAC-4973-A076-0D837A684C7A}" type="sibTrans" cxnId="{65D8E156-7304-44C2-9F2E-E450DC008616}">
      <dgm:prSet/>
      <dgm:spPr/>
      <dgm:t>
        <a:bodyPr/>
        <a:lstStyle/>
        <a:p>
          <a:endParaRPr lang="en-US"/>
        </a:p>
      </dgm:t>
    </dgm:pt>
    <dgm:pt modelId="{A5D37424-7F63-4AC1-AA07-AB7DE97C9E29}">
      <dgm:prSet/>
      <dgm:spPr/>
      <dgm:t>
        <a:bodyPr/>
        <a:lstStyle/>
        <a:p>
          <a:r>
            <a:rPr lang="en-US" b="0" i="0" baseline="0"/>
            <a:t>Implement </a:t>
          </a:r>
          <a:r>
            <a:rPr lang="en-US" b="1" i="0" baseline="0"/>
            <a:t>AI-powered bruxism &amp; occlusion monitoring</a:t>
          </a:r>
          <a:r>
            <a:rPr lang="en-US" b="0" i="0" baseline="0"/>
            <a:t> using sensor data.</a:t>
          </a:r>
          <a:endParaRPr lang="en-US"/>
        </a:p>
      </dgm:t>
    </dgm:pt>
    <dgm:pt modelId="{F591BFCD-0DFE-4D30-8F9F-A242FCE37D6D}" type="parTrans" cxnId="{A6D00BEA-74FD-40CE-9EAC-62B3E5644A7B}">
      <dgm:prSet/>
      <dgm:spPr/>
      <dgm:t>
        <a:bodyPr/>
        <a:lstStyle/>
        <a:p>
          <a:endParaRPr lang="en-US"/>
        </a:p>
      </dgm:t>
    </dgm:pt>
    <dgm:pt modelId="{302E27A1-95FD-49A5-AE7B-105436FE4BB5}" type="sibTrans" cxnId="{A6D00BEA-74FD-40CE-9EAC-62B3E5644A7B}">
      <dgm:prSet/>
      <dgm:spPr/>
      <dgm:t>
        <a:bodyPr/>
        <a:lstStyle/>
        <a:p>
          <a:endParaRPr lang="en-US"/>
        </a:p>
      </dgm:t>
    </dgm:pt>
    <dgm:pt modelId="{9282BF48-D724-443B-8A4E-F87D3249F96B}">
      <dgm:prSet/>
      <dgm:spPr/>
      <dgm:t>
        <a:bodyPr/>
        <a:lstStyle/>
        <a:p>
          <a:r>
            <a:rPr lang="en-US" b="0" i="0" baseline="0"/>
            <a:t>Enable </a:t>
          </a:r>
          <a:r>
            <a:rPr lang="en-US" b="1" i="0" baseline="0"/>
            <a:t>role-based access control</a:t>
          </a:r>
          <a:r>
            <a:rPr lang="en-US" b="0" i="0" baseline="0"/>
            <a:t> for different users (doctors, patients, admin).</a:t>
          </a:r>
          <a:endParaRPr lang="en-US"/>
        </a:p>
      </dgm:t>
    </dgm:pt>
    <dgm:pt modelId="{6C7BEEAA-1A46-4A7A-8756-3FEC4E3C4F98}" type="parTrans" cxnId="{A8807921-605D-41BB-B726-D5B611AD4D01}">
      <dgm:prSet/>
      <dgm:spPr/>
      <dgm:t>
        <a:bodyPr/>
        <a:lstStyle/>
        <a:p>
          <a:endParaRPr lang="en-US"/>
        </a:p>
      </dgm:t>
    </dgm:pt>
    <dgm:pt modelId="{48044697-2709-468E-94EF-B7B76423EB1A}" type="sibTrans" cxnId="{A8807921-605D-41BB-B726-D5B611AD4D01}">
      <dgm:prSet/>
      <dgm:spPr/>
      <dgm:t>
        <a:bodyPr/>
        <a:lstStyle/>
        <a:p>
          <a:endParaRPr lang="en-US"/>
        </a:p>
      </dgm:t>
    </dgm:pt>
    <dgm:pt modelId="{C1FF5134-8318-4885-84A9-30D341E6D37E}">
      <dgm:prSet/>
      <dgm:spPr/>
      <dgm:t>
        <a:bodyPr/>
        <a:lstStyle/>
        <a:p>
          <a:r>
            <a:rPr lang="en-US" b="0" i="0" baseline="0"/>
            <a:t>Automate </a:t>
          </a:r>
          <a:r>
            <a:rPr lang="en-US" b="1" i="0" baseline="0"/>
            <a:t>appointment scheduling</a:t>
          </a:r>
          <a:r>
            <a:rPr lang="en-US" b="0" i="0" baseline="0"/>
            <a:t> and treatment tracking. </a:t>
          </a:r>
          <a:endParaRPr lang="en-US"/>
        </a:p>
      </dgm:t>
    </dgm:pt>
    <dgm:pt modelId="{95B86AB8-EC98-4473-B9EA-9051F9424FB2}" type="parTrans" cxnId="{7FAD8F55-5773-46AE-9E97-2EA1B1AE2C2A}">
      <dgm:prSet/>
      <dgm:spPr/>
      <dgm:t>
        <a:bodyPr/>
        <a:lstStyle/>
        <a:p>
          <a:endParaRPr lang="en-US"/>
        </a:p>
      </dgm:t>
    </dgm:pt>
    <dgm:pt modelId="{D953F4F5-A318-4205-9703-B32F53869309}" type="sibTrans" cxnId="{7FAD8F55-5773-46AE-9E97-2EA1B1AE2C2A}">
      <dgm:prSet/>
      <dgm:spPr/>
      <dgm:t>
        <a:bodyPr/>
        <a:lstStyle/>
        <a:p>
          <a:endParaRPr lang="en-US"/>
        </a:p>
      </dgm:t>
    </dgm:pt>
    <dgm:pt modelId="{50369703-BD11-47F4-B1DE-BCA429B3FE0E}" type="pres">
      <dgm:prSet presAssocID="{956406FC-53C8-410A-8076-72ED332DB88B}" presName="root" presStyleCnt="0">
        <dgm:presLayoutVars>
          <dgm:dir/>
          <dgm:resizeHandles val="exact"/>
        </dgm:presLayoutVars>
      </dgm:prSet>
      <dgm:spPr/>
    </dgm:pt>
    <dgm:pt modelId="{3DC08AB6-FBE8-4B98-BA07-933B998CD53A}" type="pres">
      <dgm:prSet presAssocID="{3AFAF4F6-EE63-43A9-AAF0-AD336E6AAF48}" presName="compNode" presStyleCnt="0"/>
      <dgm:spPr/>
    </dgm:pt>
    <dgm:pt modelId="{D89843DA-85A4-4FF9-959A-47E669D3712E}" type="pres">
      <dgm:prSet presAssocID="{3AFAF4F6-EE63-43A9-AAF0-AD336E6AAF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th"/>
        </a:ext>
      </dgm:extLst>
    </dgm:pt>
    <dgm:pt modelId="{BF136487-B99C-4274-82C4-3E6BF3B2DC49}" type="pres">
      <dgm:prSet presAssocID="{3AFAF4F6-EE63-43A9-AAF0-AD336E6AAF48}" presName="spaceRect" presStyleCnt="0"/>
      <dgm:spPr/>
    </dgm:pt>
    <dgm:pt modelId="{ECFEB0F5-30FC-43DA-8781-A1E4F8A1C157}" type="pres">
      <dgm:prSet presAssocID="{3AFAF4F6-EE63-43A9-AAF0-AD336E6AAF48}" presName="textRect" presStyleLbl="revTx" presStyleIdx="0" presStyleCnt="4">
        <dgm:presLayoutVars>
          <dgm:chMax val="1"/>
          <dgm:chPref val="1"/>
        </dgm:presLayoutVars>
      </dgm:prSet>
      <dgm:spPr/>
    </dgm:pt>
    <dgm:pt modelId="{D68A6AA4-E2B4-4B21-86E6-09C4AEDC5BA5}" type="pres">
      <dgm:prSet presAssocID="{17B9C40B-ACAC-4973-A076-0D837A684C7A}" presName="sibTrans" presStyleCnt="0"/>
      <dgm:spPr/>
    </dgm:pt>
    <dgm:pt modelId="{BEF9B114-4397-4C1E-968B-F703DB149F61}" type="pres">
      <dgm:prSet presAssocID="{A5D37424-7F63-4AC1-AA07-AB7DE97C9E29}" presName="compNode" presStyleCnt="0"/>
      <dgm:spPr/>
    </dgm:pt>
    <dgm:pt modelId="{F26C1D9E-B05E-4D82-8E24-C8B0BA398692}" type="pres">
      <dgm:prSet presAssocID="{A5D37424-7F63-4AC1-AA07-AB7DE97C9E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3E7E149-B9E0-44A6-BA15-B9D9DAAF1DCD}" type="pres">
      <dgm:prSet presAssocID="{A5D37424-7F63-4AC1-AA07-AB7DE97C9E29}" presName="spaceRect" presStyleCnt="0"/>
      <dgm:spPr/>
    </dgm:pt>
    <dgm:pt modelId="{2F030F4A-2BDF-49A3-AEFB-DEE6B4472705}" type="pres">
      <dgm:prSet presAssocID="{A5D37424-7F63-4AC1-AA07-AB7DE97C9E29}" presName="textRect" presStyleLbl="revTx" presStyleIdx="1" presStyleCnt="4">
        <dgm:presLayoutVars>
          <dgm:chMax val="1"/>
          <dgm:chPref val="1"/>
        </dgm:presLayoutVars>
      </dgm:prSet>
      <dgm:spPr/>
    </dgm:pt>
    <dgm:pt modelId="{766F32B1-C155-4C13-AE46-B20EDA6172A7}" type="pres">
      <dgm:prSet presAssocID="{302E27A1-95FD-49A5-AE7B-105436FE4BB5}" presName="sibTrans" presStyleCnt="0"/>
      <dgm:spPr/>
    </dgm:pt>
    <dgm:pt modelId="{575A4435-02EB-4F1C-9B11-CCB3CC8D9A35}" type="pres">
      <dgm:prSet presAssocID="{9282BF48-D724-443B-8A4E-F87D3249F96B}" presName="compNode" presStyleCnt="0"/>
      <dgm:spPr/>
    </dgm:pt>
    <dgm:pt modelId="{6B4EF214-D1E2-41DE-AA81-B0FF0C9020A5}" type="pres">
      <dgm:prSet presAssocID="{9282BF48-D724-443B-8A4E-F87D3249F9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81C9511-8740-4F5C-B13A-B898F937BD54}" type="pres">
      <dgm:prSet presAssocID="{9282BF48-D724-443B-8A4E-F87D3249F96B}" presName="spaceRect" presStyleCnt="0"/>
      <dgm:spPr/>
    </dgm:pt>
    <dgm:pt modelId="{7C6FFA06-D23F-412C-B847-CCB475F7A996}" type="pres">
      <dgm:prSet presAssocID="{9282BF48-D724-443B-8A4E-F87D3249F96B}" presName="textRect" presStyleLbl="revTx" presStyleIdx="2" presStyleCnt="4">
        <dgm:presLayoutVars>
          <dgm:chMax val="1"/>
          <dgm:chPref val="1"/>
        </dgm:presLayoutVars>
      </dgm:prSet>
      <dgm:spPr/>
    </dgm:pt>
    <dgm:pt modelId="{5BDAC8E1-B393-4848-81C0-4E08BA8A26DE}" type="pres">
      <dgm:prSet presAssocID="{48044697-2709-468E-94EF-B7B76423EB1A}" presName="sibTrans" presStyleCnt="0"/>
      <dgm:spPr/>
    </dgm:pt>
    <dgm:pt modelId="{9F0D2039-E65C-4EB0-9657-A167267F4D02}" type="pres">
      <dgm:prSet presAssocID="{C1FF5134-8318-4885-84A9-30D341E6D37E}" presName="compNode" presStyleCnt="0"/>
      <dgm:spPr/>
    </dgm:pt>
    <dgm:pt modelId="{E450B147-6D42-4D62-9D23-653F035E1EBE}" type="pres">
      <dgm:prSet presAssocID="{C1FF5134-8318-4885-84A9-30D341E6D37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8E9C99F-8E8E-4D11-9699-05DB8461A99F}" type="pres">
      <dgm:prSet presAssocID="{C1FF5134-8318-4885-84A9-30D341E6D37E}" presName="spaceRect" presStyleCnt="0"/>
      <dgm:spPr/>
    </dgm:pt>
    <dgm:pt modelId="{D1068938-21EB-4F81-9001-BB728C966148}" type="pres">
      <dgm:prSet presAssocID="{C1FF5134-8318-4885-84A9-30D341E6D37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8807921-605D-41BB-B726-D5B611AD4D01}" srcId="{956406FC-53C8-410A-8076-72ED332DB88B}" destId="{9282BF48-D724-443B-8A4E-F87D3249F96B}" srcOrd="2" destOrd="0" parTransId="{6C7BEEAA-1A46-4A7A-8756-3FEC4E3C4F98}" sibTransId="{48044697-2709-468E-94EF-B7B76423EB1A}"/>
    <dgm:cxn modelId="{5B003D32-A765-4E6A-8E45-E1477A7B7FE0}" type="presOf" srcId="{C1FF5134-8318-4885-84A9-30D341E6D37E}" destId="{D1068938-21EB-4F81-9001-BB728C966148}" srcOrd="0" destOrd="0" presId="urn:microsoft.com/office/officeart/2018/2/layout/IconLabelList"/>
    <dgm:cxn modelId="{7122B06B-FFAF-4192-8A7E-AD6E102CC4BE}" type="presOf" srcId="{3AFAF4F6-EE63-43A9-AAF0-AD336E6AAF48}" destId="{ECFEB0F5-30FC-43DA-8781-A1E4F8A1C157}" srcOrd="0" destOrd="0" presId="urn:microsoft.com/office/officeart/2018/2/layout/IconLabelList"/>
    <dgm:cxn modelId="{7FAD8F55-5773-46AE-9E97-2EA1B1AE2C2A}" srcId="{956406FC-53C8-410A-8076-72ED332DB88B}" destId="{C1FF5134-8318-4885-84A9-30D341E6D37E}" srcOrd="3" destOrd="0" parTransId="{95B86AB8-EC98-4473-B9EA-9051F9424FB2}" sibTransId="{D953F4F5-A318-4205-9703-B32F53869309}"/>
    <dgm:cxn modelId="{65D8E156-7304-44C2-9F2E-E450DC008616}" srcId="{956406FC-53C8-410A-8076-72ED332DB88B}" destId="{3AFAF4F6-EE63-43A9-AAF0-AD336E6AAF48}" srcOrd="0" destOrd="0" parTransId="{45CC0D57-5B19-4534-BCE9-1E596F99738C}" sibTransId="{17B9C40B-ACAC-4973-A076-0D837A684C7A}"/>
    <dgm:cxn modelId="{A8FB13BD-5D79-4EEC-B7CA-D26DF6610736}" type="presOf" srcId="{A5D37424-7F63-4AC1-AA07-AB7DE97C9E29}" destId="{2F030F4A-2BDF-49A3-AEFB-DEE6B4472705}" srcOrd="0" destOrd="0" presId="urn:microsoft.com/office/officeart/2018/2/layout/IconLabelList"/>
    <dgm:cxn modelId="{B673F0C4-76B8-46AF-BE35-B90442D01CF1}" type="presOf" srcId="{956406FC-53C8-410A-8076-72ED332DB88B}" destId="{50369703-BD11-47F4-B1DE-BCA429B3FE0E}" srcOrd="0" destOrd="0" presId="urn:microsoft.com/office/officeart/2018/2/layout/IconLabelList"/>
    <dgm:cxn modelId="{A6D00BEA-74FD-40CE-9EAC-62B3E5644A7B}" srcId="{956406FC-53C8-410A-8076-72ED332DB88B}" destId="{A5D37424-7F63-4AC1-AA07-AB7DE97C9E29}" srcOrd="1" destOrd="0" parTransId="{F591BFCD-0DFE-4D30-8F9F-A242FCE37D6D}" sibTransId="{302E27A1-95FD-49A5-AE7B-105436FE4BB5}"/>
    <dgm:cxn modelId="{73F42FF9-F1D5-42C3-9577-071DBF74C1EF}" type="presOf" srcId="{9282BF48-D724-443B-8A4E-F87D3249F96B}" destId="{7C6FFA06-D23F-412C-B847-CCB475F7A996}" srcOrd="0" destOrd="0" presId="urn:microsoft.com/office/officeart/2018/2/layout/IconLabelList"/>
    <dgm:cxn modelId="{FC64A757-C72E-4A72-AC14-EC502F24E8BA}" type="presParOf" srcId="{50369703-BD11-47F4-B1DE-BCA429B3FE0E}" destId="{3DC08AB6-FBE8-4B98-BA07-933B998CD53A}" srcOrd="0" destOrd="0" presId="urn:microsoft.com/office/officeart/2018/2/layout/IconLabelList"/>
    <dgm:cxn modelId="{DDE1E71F-6B3C-48F3-8D68-D161154614E0}" type="presParOf" srcId="{3DC08AB6-FBE8-4B98-BA07-933B998CD53A}" destId="{D89843DA-85A4-4FF9-959A-47E669D3712E}" srcOrd="0" destOrd="0" presId="urn:microsoft.com/office/officeart/2018/2/layout/IconLabelList"/>
    <dgm:cxn modelId="{08B98BED-0562-4E41-9EC5-50A22BF2AC9A}" type="presParOf" srcId="{3DC08AB6-FBE8-4B98-BA07-933B998CD53A}" destId="{BF136487-B99C-4274-82C4-3E6BF3B2DC49}" srcOrd="1" destOrd="0" presId="urn:microsoft.com/office/officeart/2018/2/layout/IconLabelList"/>
    <dgm:cxn modelId="{8516896B-809F-47AB-AD5C-971E68E10F3A}" type="presParOf" srcId="{3DC08AB6-FBE8-4B98-BA07-933B998CD53A}" destId="{ECFEB0F5-30FC-43DA-8781-A1E4F8A1C157}" srcOrd="2" destOrd="0" presId="urn:microsoft.com/office/officeart/2018/2/layout/IconLabelList"/>
    <dgm:cxn modelId="{8083F42E-1BA9-479F-AF53-52867FD082F2}" type="presParOf" srcId="{50369703-BD11-47F4-B1DE-BCA429B3FE0E}" destId="{D68A6AA4-E2B4-4B21-86E6-09C4AEDC5BA5}" srcOrd="1" destOrd="0" presId="urn:microsoft.com/office/officeart/2018/2/layout/IconLabelList"/>
    <dgm:cxn modelId="{9FAD10AE-9939-4523-96E0-A29ACBF7F7E6}" type="presParOf" srcId="{50369703-BD11-47F4-B1DE-BCA429B3FE0E}" destId="{BEF9B114-4397-4C1E-968B-F703DB149F61}" srcOrd="2" destOrd="0" presId="urn:microsoft.com/office/officeart/2018/2/layout/IconLabelList"/>
    <dgm:cxn modelId="{01EB5D68-2472-4E10-AB77-CF427AFFF9A9}" type="presParOf" srcId="{BEF9B114-4397-4C1E-968B-F703DB149F61}" destId="{F26C1D9E-B05E-4D82-8E24-C8B0BA398692}" srcOrd="0" destOrd="0" presId="urn:microsoft.com/office/officeart/2018/2/layout/IconLabelList"/>
    <dgm:cxn modelId="{E705360B-4E47-4DCC-950F-292FEC0CF132}" type="presParOf" srcId="{BEF9B114-4397-4C1E-968B-F703DB149F61}" destId="{93E7E149-B9E0-44A6-BA15-B9D9DAAF1DCD}" srcOrd="1" destOrd="0" presId="urn:microsoft.com/office/officeart/2018/2/layout/IconLabelList"/>
    <dgm:cxn modelId="{D7194EDE-438B-445A-95CC-5B0E7ABDA9BD}" type="presParOf" srcId="{BEF9B114-4397-4C1E-968B-F703DB149F61}" destId="{2F030F4A-2BDF-49A3-AEFB-DEE6B4472705}" srcOrd="2" destOrd="0" presId="urn:microsoft.com/office/officeart/2018/2/layout/IconLabelList"/>
    <dgm:cxn modelId="{6DF29FD9-4955-4E33-AEB1-840FEF3E4C62}" type="presParOf" srcId="{50369703-BD11-47F4-B1DE-BCA429B3FE0E}" destId="{766F32B1-C155-4C13-AE46-B20EDA6172A7}" srcOrd="3" destOrd="0" presId="urn:microsoft.com/office/officeart/2018/2/layout/IconLabelList"/>
    <dgm:cxn modelId="{DDBF3BD6-19D3-4893-98C9-0989182F9468}" type="presParOf" srcId="{50369703-BD11-47F4-B1DE-BCA429B3FE0E}" destId="{575A4435-02EB-4F1C-9B11-CCB3CC8D9A35}" srcOrd="4" destOrd="0" presId="urn:microsoft.com/office/officeart/2018/2/layout/IconLabelList"/>
    <dgm:cxn modelId="{348DA564-B0DC-4F83-B8EA-854E703BDEB2}" type="presParOf" srcId="{575A4435-02EB-4F1C-9B11-CCB3CC8D9A35}" destId="{6B4EF214-D1E2-41DE-AA81-B0FF0C9020A5}" srcOrd="0" destOrd="0" presId="urn:microsoft.com/office/officeart/2018/2/layout/IconLabelList"/>
    <dgm:cxn modelId="{192D9203-268F-433B-BB4A-5193B8B26BD2}" type="presParOf" srcId="{575A4435-02EB-4F1C-9B11-CCB3CC8D9A35}" destId="{A81C9511-8740-4F5C-B13A-B898F937BD54}" srcOrd="1" destOrd="0" presId="urn:microsoft.com/office/officeart/2018/2/layout/IconLabelList"/>
    <dgm:cxn modelId="{37FB913A-F532-45B0-A323-2B432C4A4EC3}" type="presParOf" srcId="{575A4435-02EB-4F1C-9B11-CCB3CC8D9A35}" destId="{7C6FFA06-D23F-412C-B847-CCB475F7A996}" srcOrd="2" destOrd="0" presId="urn:microsoft.com/office/officeart/2018/2/layout/IconLabelList"/>
    <dgm:cxn modelId="{BAB59EF5-4AAB-4509-BA0D-1F7526BBBE19}" type="presParOf" srcId="{50369703-BD11-47F4-B1DE-BCA429B3FE0E}" destId="{5BDAC8E1-B393-4848-81C0-4E08BA8A26DE}" srcOrd="5" destOrd="0" presId="urn:microsoft.com/office/officeart/2018/2/layout/IconLabelList"/>
    <dgm:cxn modelId="{AB9EA789-FB65-44A6-800E-CCB9BF9006D3}" type="presParOf" srcId="{50369703-BD11-47F4-B1DE-BCA429B3FE0E}" destId="{9F0D2039-E65C-4EB0-9657-A167267F4D02}" srcOrd="6" destOrd="0" presId="urn:microsoft.com/office/officeart/2018/2/layout/IconLabelList"/>
    <dgm:cxn modelId="{95A6C581-49E5-428C-97F1-3909E2A9C8FF}" type="presParOf" srcId="{9F0D2039-E65C-4EB0-9657-A167267F4D02}" destId="{E450B147-6D42-4D62-9D23-653F035E1EBE}" srcOrd="0" destOrd="0" presId="urn:microsoft.com/office/officeart/2018/2/layout/IconLabelList"/>
    <dgm:cxn modelId="{DBE9FC27-B48C-440F-8198-2B8BA03B0B19}" type="presParOf" srcId="{9F0D2039-E65C-4EB0-9657-A167267F4D02}" destId="{28E9C99F-8E8E-4D11-9699-05DB8461A99F}" srcOrd="1" destOrd="0" presId="urn:microsoft.com/office/officeart/2018/2/layout/IconLabelList"/>
    <dgm:cxn modelId="{79692F96-15F5-4611-90A2-2382959B3F9E}" type="presParOf" srcId="{9F0D2039-E65C-4EB0-9657-A167267F4D02}" destId="{D1068938-21EB-4F81-9001-BB728C9661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33413F-75A9-43C8-A180-1B88CBE47CA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A31A2C-3C42-4425-95B8-B3B6424072AC}">
      <dgm:prSet/>
      <dgm:spPr/>
      <dgm:t>
        <a:bodyPr/>
        <a:lstStyle/>
        <a:p>
          <a:r>
            <a:rPr lang="en-IN" b="1"/>
            <a:t>Users Table:</a:t>
          </a:r>
          <a:r>
            <a:rPr lang="en-IN"/>
            <a:t> Stores login details and roles.</a:t>
          </a:r>
          <a:endParaRPr lang="en-US"/>
        </a:p>
      </dgm:t>
    </dgm:pt>
    <dgm:pt modelId="{0BBBB33D-18FA-436C-8B08-B5038F7BE011}" type="parTrans" cxnId="{FC0A5331-CE50-4043-8C47-D6CF8533B994}">
      <dgm:prSet/>
      <dgm:spPr/>
      <dgm:t>
        <a:bodyPr/>
        <a:lstStyle/>
        <a:p>
          <a:endParaRPr lang="en-US"/>
        </a:p>
      </dgm:t>
    </dgm:pt>
    <dgm:pt modelId="{85C84931-C88D-484E-B451-747E7B7E3452}" type="sibTrans" cxnId="{FC0A5331-CE50-4043-8C47-D6CF8533B994}">
      <dgm:prSet/>
      <dgm:spPr/>
      <dgm:t>
        <a:bodyPr/>
        <a:lstStyle/>
        <a:p>
          <a:endParaRPr lang="en-US"/>
        </a:p>
      </dgm:t>
    </dgm:pt>
    <dgm:pt modelId="{E2FF7A75-91AE-4D99-A7D3-94EA7DEDA963}">
      <dgm:prSet/>
      <dgm:spPr/>
      <dgm:t>
        <a:bodyPr/>
        <a:lstStyle/>
        <a:p>
          <a:r>
            <a:rPr lang="en-IN" b="1"/>
            <a:t>Patients Table:</a:t>
          </a:r>
          <a:r>
            <a:rPr lang="en-IN"/>
            <a:t> Contains patient medical history.</a:t>
          </a:r>
          <a:endParaRPr lang="en-US"/>
        </a:p>
      </dgm:t>
    </dgm:pt>
    <dgm:pt modelId="{A1465482-3A51-4246-9341-3FFBB4FE29FE}" type="parTrans" cxnId="{C9710163-9A32-4FC0-BE48-FA1A2653445D}">
      <dgm:prSet/>
      <dgm:spPr/>
      <dgm:t>
        <a:bodyPr/>
        <a:lstStyle/>
        <a:p>
          <a:endParaRPr lang="en-US"/>
        </a:p>
      </dgm:t>
    </dgm:pt>
    <dgm:pt modelId="{AE1F9DBE-34A5-484B-9371-1B4D834A4CC6}" type="sibTrans" cxnId="{C9710163-9A32-4FC0-BE48-FA1A2653445D}">
      <dgm:prSet/>
      <dgm:spPr/>
      <dgm:t>
        <a:bodyPr/>
        <a:lstStyle/>
        <a:p>
          <a:endParaRPr lang="en-US"/>
        </a:p>
      </dgm:t>
    </dgm:pt>
    <dgm:pt modelId="{D883DD9B-96A7-4AB3-8A29-7D991AE5311F}">
      <dgm:prSet/>
      <dgm:spPr/>
      <dgm:t>
        <a:bodyPr/>
        <a:lstStyle/>
        <a:p>
          <a:r>
            <a:rPr lang="en-IN" b="1"/>
            <a:t>Doctors Table:</a:t>
          </a:r>
          <a:r>
            <a:rPr lang="en-IN"/>
            <a:t> Maintains doctor information and specialization.</a:t>
          </a:r>
          <a:endParaRPr lang="en-US"/>
        </a:p>
      </dgm:t>
    </dgm:pt>
    <dgm:pt modelId="{53D12472-BC24-4A57-B491-F34E7A552577}" type="parTrans" cxnId="{4D3DAA3B-D63F-40EB-BA6D-F004EECCEFB5}">
      <dgm:prSet/>
      <dgm:spPr/>
      <dgm:t>
        <a:bodyPr/>
        <a:lstStyle/>
        <a:p>
          <a:endParaRPr lang="en-US"/>
        </a:p>
      </dgm:t>
    </dgm:pt>
    <dgm:pt modelId="{1CC761B0-4D74-409D-96B3-0C6B6846F05A}" type="sibTrans" cxnId="{4D3DAA3B-D63F-40EB-BA6D-F004EECCEFB5}">
      <dgm:prSet/>
      <dgm:spPr/>
      <dgm:t>
        <a:bodyPr/>
        <a:lstStyle/>
        <a:p>
          <a:endParaRPr lang="en-US"/>
        </a:p>
      </dgm:t>
    </dgm:pt>
    <dgm:pt modelId="{0A8806A8-1D41-4795-B351-3FEAF7AC2123}">
      <dgm:prSet/>
      <dgm:spPr/>
      <dgm:t>
        <a:bodyPr/>
        <a:lstStyle/>
        <a:p>
          <a:r>
            <a:rPr lang="en-IN" b="1"/>
            <a:t>Appointments Table:</a:t>
          </a:r>
          <a:r>
            <a:rPr lang="en-IN"/>
            <a:t> Tracks patient-doctor appointments.</a:t>
          </a:r>
          <a:endParaRPr lang="en-US"/>
        </a:p>
      </dgm:t>
    </dgm:pt>
    <dgm:pt modelId="{D7ACE591-11D8-40A6-BC0C-3BBF907992EE}" type="parTrans" cxnId="{83E0702A-7139-4024-A773-F677579FC16E}">
      <dgm:prSet/>
      <dgm:spPr/>
      <dgm:t>
        <a:bodyPr/>
        <a:lstStyle/>
        <a:p>
          <a:endParaRPr lang="en-US"/>
        </a:p>
      </dgm:t>
    </dgm:pt>
    <dgm:pt modelId="{5B62D4B9-68D8-4914-8BF7-8E8E7ACCDCE7}" type="sibTrans" cxnId="{83E0702A-7139-4024-A773-F677579FC16E}">
      <dgm:prSet/>
      <dgm:spPr/>
      <dgm:t>
        <a:bodyPr/>
        <a:lstStyle/>
        <a:p>
          <a:endParaRPr lang="en-US"/>
        </a:p>
      </dgm:t>
    </dgm:pt>
    <dgm:pt modelId="{1E0DDA66-5D87-4E7A-B2E5-68495EDC0A92}">
      <dgm:prSet/>
      <dgm:spPr/>
      <dgm:t>
        <a:bodyPr/>
        <a:lstStyle/>
        <a:p>
          <a:r>
            <a:rPr lang="en-IN" b="1"/>
            <a:t>Bruxism Monitoring Table:</a:t>
          </a:r>
          <a:r>
            <a:rPr lang="en-IN"/>
            <a:t> Stores AI-detected bruxism risk scores.</a:t>
          </a:r>
          <a:endParaRPr lang="en-US"/>
        </a:p>
      </dgm:t>
    </dgm:pt>
    <dgm:pt modelId="{3693E5D6-BD69-4257-BA70-093A3401969F}" type="parTrans" cxnId="{DB83E00C-B47C-4FBC-9E27-E31848F44B0B}">
      <dgm:prSet/>
      <dgm:spPr/>
      <dgm:t>
        <a:bodyPr/>
        <a:lstStyle/>
        <a:p>
          <a:endParaRPr lang="en-US"/>
        </a:p>
      </dgm:t>
    </dgm:pt>
    <dgm:pt modelId="{13F17A62-ED52-49CB-A15D-6218FB6A104E}" type="sibTrans" cxnId="{DB83E00C-B47C-4FBC-9E27-E31848F44B0B}">
      <dgm:prSet/>
      <dgm:spPr/>
      <dgm:t>
        <a:bodyPr/>
        <a:lstStyle/>
        <a:p>
          <a:endParaRPr lang="en-US"/>
        </a:p>
      </dgm:t>
    </dgm:pt>
    <dgm:pt modelId="{9AB25F38-3477-42FF-AC66-8813641DBD20}">
      <dgm:prSet/>
      <dgm:spPr/>
      <dgm:t>
        <a:bodyPr/>
        <a:lstStyle/>
        <a:p>
          <a:r>
            <a:rPr lang="en-IN" b="1"/>
            <a:t>AI Alerts Table:</a:t>
          </a:r>
          <a:r>
            <a:rPr lang="en-IN"/>
            <a:t> Generates alerts for severe bruxism cases.</a:t>
          </a:r>
          <a:endParaRPr lang="en-US"/>
        </a:p>
      </dgm:t>
    </dgm:pt>
    <dgm:pt modelId="{D8D7EF07-C116-4137-BAB5-047C6B547283}" type="parTrans" cxnId="{92D11C67-0932-4594-B7CF-1ED93417A999}">
      <dgm:prSet/>
      <dgm:spPr/>
      <dgm:t>
        <a:bodyPr/>
        <a:lstStyle/>
        <a:p>
          <a:endParaRPr lang="en-US"/>
        </a:p>
      </dgm:t>
    </dgm:pt>
    <dgm:pt modelId="{4854D563-B398-436D-A2A1-628D45E18EBE}" type="sibTrans" cxnId="{92D11C67-0932-4594-B7CF-1ED93417A999}">
      <dgm:prSet/>
      <dgm:spPr/>
      <dgm:t>
        <a:bodyPr/>
        <a:lstStyle/>
        <a:p>
          <a:endParaRPr lang="en-US"/>
        </a:p>
      </dgm:t>
    </dgm:pt>
    <dgm:pt modelId="{AD307792-66C6-44E5-BF33-008CF5EC5C16}" type="pres">
      <dgm:prSet presAssocID="{B633413F-75A9-43C8-A180-1B88CBE47CA1}" presName="Name0" presStyleCnt="0">
        <dgm:presLayoutVars>
          <dgm:dir/>
          <dgm:resizeHandles val="exact"/>
        </dgm:presLayoutVars>
      </dgm:prSet>
      <dgm:spPr/>
    </dgm:pt>
    <dgm:pt modelId="{8D19E19C-D6EC-4D88-969D-F537315DD6DA}" type="pres">
      <dgm:prSet presAssocID="{89A31A2C-3C42-4425-95B8-B3B6424072AC}" presName="node" presStyleLbl="node1" presStyleIdx="0" presStyleCnt="6">
        <dgm:presLayoutVars>
          <dgm:bulletEnabled val="1"/>
        </dgm:presLayoutVars>
      </dgm:prSet>
      <dgm:spPr/>
    </dgm:pt>
    <dgm:pt modelId="{8579DDAD-D813-41EE-985B-BFCC4D147CB0}" type="pres">
      <dgm:prSet presAssocID="{85C84931-C88D-484E-B451-747E7B7E3452}" presName="sibTrans" presStyleLbl="sibTrans1D1" presStyleIdx="0" presStyleCnt="5"/>
      <dgm:spPr/>
    </dgm:pt>
    <dgm:pt modelId="{5C02345E-7F24-4317-9AE6-90E39855EF18}" type="pres">
      <dgm:prSet presAssocID="{85C84931-C88D-484E-B451-747E7B7E3452}" presName="connectorText" presStyleLbl="sibTrans1D1" presStyleIdx="0" presStyleCnt="5"/>
      <dgm:spPr/>
    </dgm:pt>
    <dgm:pt modelId="{CC35DDF2-FB8D-478B-A838-C68D97CAAC3C}" type="pres">
      <dgm:prSet presAssocID="{E2FF7A75-91AE-4D99-A7D3-94EA7DEDA963}" presName="node" presStyleLbl="node1" presStyleIdx="1" presStyleCnt="6">
        <dgm:presLayoutVars>
          <dgm:bulletEnabled val="1"/>
        </dgm:presLayoutVars>
      </dgm:prSet>
      <dgm:spPr/>
    </dgm:pt>
    <dgm:pt modelId="{C489C1AB-E822-409F-B17B-216AB2C51691}" type="pres">
      <dgm:prSet presAssocID="{AE1F9DBE-34A5-484B-9371-1B4D834A4CC6}" presName="sibTrans" presStyleLbl="sibTrans1D1" presStyleIdx="1" presStyleCnt="5"/>
      <dgm:spPr/>
    </dgm:pt>
    <dgm:pt modelId="{0158F015-8D57-4B0F-89A4-1ECDB37C8609}" type="pres">
      <dgm:prSet presAssocID="{AE1F9DBE-34A5-484B-9371-1B4D834A4CC6}" presName="connectorText" presStyleLbl="sibTrans1D1" presStyleIdx="1" presStyleCnt="5"/>
      <dgm:spPr/>
    </dgm:pt>
    <dgm:pt modelId="{C35A8CD1-7BFA-4CCF-A8A3-8A5142B27FFA}" type="pres">
      <dgm:prSet presAssocID="{D883DD9B-96A7-4AB3-8A29-7D991AE5311F}" presName="node" presStyleLbl="node1" presStyleIdx="2" presStyleCnt="6">
        <dgm:presLayoutVars>
          <dgm:bulletEnabled val="1"/>
        </dgm:presLayoutVars>
      </dgm:prSet>
      <dgm:spPr/>
    </dgm:pt>
    <dgm:pt modelId="{9E4CF322-1D1C-4E18-AA8F-922C4E681755}" type="pres">
      <dgm:prSet presAssocID="{1CC761B0-4D74-409D-96B3-0C6B6846F05A}" presName="sibTrans" presStyleLbl="sibTrans1D1" presStyleIdx="2" presStyleCnt="5"/>
      <dgm:spPr/>
    </dgm:pt>
    <dgm:pt modelId="{954911D9-EDF8-410B-94E5-8F045635820C}" type="pres">
      <dgm:prSet presAssocID="{1CC761B0-4D74-409D-96B3-0C6B6846F05A}" presName="connectorText" presStyleLbl="sibTrans1D1" presStyleIdx="2" presStyleCnt="5"/>
      <dgm:spPr/>
    </dgm:pt>
    <dgm:pt modelId="{4856478F-1CFD-4B92-A329-30012CAA9D64}" type="pres">
      <dgm:prSet presAssocID="{0A8806A8-1D41-4795-B351-3FEAF7AC2123}" presName="node" presStyleLbl="node1" presStyleIdx="3" presStyleCnt="6">
        <dgm:presLayoutVars>
          <dgm:bulletEnabled val="1"/>
        </dgm:presLayoutVars>
      </dgm:prSet>
      <dgm:spPr/>
    </dgm:pt>
    <dgm:pt modelId="{DE34806C-6E85-4B85-852A-CC31416A5327}" type="pres">
      <dgm:prSet presAssocID="{5B62D4B9-68D8-4914-8BF7-8E8E7ACCDCE7}" presName="sibTrans" presStyleLbl="sibTrans1D1" presStyleIdx="3" presStyleCnt="5"/>
      <dgm:spPr/>
    </dgm:pt>
    <dgm:pt modelId="{D99F07F5-5F6E-4DD6-90C9-3F1F3EEC9CC2}" type="pres">
      <dgm:prSet presAssocID="{5B62D4B9-68D8-4914-8BF7-8E8E7ACCDCE7}" presName="connectorText" presStyleLbl="sibTrans1D1" presStyleIdx="3" presStyleCnt="5"/>
      <dgm:spPr/>
    </dgm:pt>
    <dgm:pt modelId="{3EDDE962-E2D2-4AC3-8B66-5E78C15EF93D}" type="pres">
      <dgm:prSet presAssocID="{1E0DDA66-5D87-4E7A-B2E5-68495EDC0A92}" presName="node" presStyleLbl="node1" presStyleIdx="4" presStyleCnt="6">
        <dgm:presLayoutVars>
          <dgm:bulletEnabled val="1"/>
        </dgm:presLayoutVars>
      </dgm:prSet>
      <dgm:spPr/>
    </dgm:pt>
    <dgm:pt modelId="{B45410FF-DFC2-42FF-ACAE-F3E2948BCE97}" type="pres">
      <dgm:prSet presAssocID="{13F17A62-ED52-49CB-A15D-6218FB6A104E}" presName="sibTrans" presStyleLbl="sibTrans1D1" presStyleIdx="4" presStyleCnt="5"/>
      <dgm:spPr/>
    </dgm:pt>
    <dgm:pt modelId="{1355827D-DC3C-40B4-8941-CEA8BA34EEF6}" type="pres">
      <dgm:prSet presAssocID="{13F17A62-ED52-49CB-A15D-6218FB6A104E}" presName="connectorText" presStyleLbl="sibTrans1D1" presStyleIdx="4" presStyleCnt="5"/>
      <dgm:spPr/>
    </dgm:pt>
    <dgm:pt modelId="{71E69D6B-401B-4F17-BD9C-0BB9866B64E1}" type="pres">
      <dgm:prSet presAssocID="{9AB25F38-3477-42FF-AC66-8813641DBD20}" presName="node" presStyleLbl="node1" presStyleIdx="5" presStyleCnt="6">
        <dgm:presLayoutVars>
          <dgm:bulletEnabled val="1"/>
        </dgm:presLayoutVars>
      </dgm:prSet>
      <dgm:spPr/>
    </dgm:pt>
  </dgm:ptLst>
  <dgm:cxnLst>
    <dgm:cxn modelId="{DB83E00C-B47C-4FBC-9E27-E31848F44B0B}" srcId="{B633413F-75A9-43C8-A180-1B88CBE47CA1}" destId="{1E0DDA66-5D87-4E7A-B2E5-68495EDC0A92}" srcOrd="4" destOrd="0" parTransId="{3693E5D6-BD69-4257-BA70-093A3401969F}" sibTransId="{13F17A62-ED52-49CB-A15D-6218FB6A104E}"/>
    <dgm:cxn modelId="{6A60E11F-3149-4BC0-B07B-78CC68BB6747}" type="presOf" srcId="{D883DD9B-96A7-4AB3-8A29-7D991AE5311F}" destId="{C35A8CD1-7BFA-4CCF-A8A3-8A5142B27FFA}" srcOrd="0" destOrd="0" presId="urn:microsoft.com/office/officeart/2016/7/layout/RepeatingBendingProcessNew"/>
    <dgm:cxn modelId="{83E0702A-7139-4024-A773-F677579FC16E}" srcId="{B633413F-75A9-43C8-A180-1B88CBE47CA1}" destId="{0A8806A8-1D41-4795-B351-3FEAF7AC2123}" srcOrd="3" destOrd="0" parTransId="{D7ACE591-11D8-40A6-BC0C-3BBF907992EE}" sibTransId="{5B62D4B9-68D8-4914-8BF7-8E8E7ACCDCE7}"/>
    <dgm:cxn modelId="{FC0A5331-CE50-4043-8C47-D6CF8533B994}" srcId="{B633413F-75A9-43C8-A180-1B88CBE47CA1}" destId="{89A31A2C-3C42-4425-95B8-B3B6424072AC}" srcOrd="0" destOrd="0" parTransId="{0BBBB33D-18FA-436C-8B08-B5038F7BE011}" sibTransId="{85C84931-C88D-484E-B451-747E7B7E3452}"/>
    <dgm:cxn modelId="{4D3DAA3B-D63F-40EB-BA6D-F004EECCEFB5}" srcId="{B633413F-75A9-43C8-A180-1B88CBE47CA1}" destId="{D883DD9B-96A7-4AB3-8A29-7D991AE5311F}" srcOrd="2" destOrd="0" parTransId="{53D12472-BC24-4A57-B491-F34E7A552577}" sibTransId="{1CC761B0-4D74-409D-96B3-0C6B6846F05A}"/>
    <dgm:cxn modelId="{C9710163-9A32-4FC0-BE48-FA1A2653445D}" srcId="{B633413F-75A9-43C8-A180-1B88CBE47CA1}" destId="{E2FF7A75-91AE-4D99-A7D3-94EA7DEDA963}" srcOrd="1" destOrd="0" parTransId="{A1465482-3A51-4246-9341-3FFBB4FE29FE}" sibTransId="{AE1F9DBE-34A5-484B-9371-1B4D834A4CC6}"/>
    <dgm:cxn modelId="{92D11C67-0932-4594-B7CF-1ED93417A999}" srcId="{B633413F-75A9-43C8-A180-1B88CBE47CA1}" destId="{9AB25F38-3477-42FF-AC66-8813641DBD20}" srcOrd="5" destOrd="0" parTransId="{D8D7EF07-C116-4137-BAB5-047C6B547283}" sibTransId="{4854D563-B398-436D-A2A1-628D45E18EBE}"/>
    <dgm:cxn modelId="{E96ECC69-2066-41E2-8D1E-72624473CEF3}" type="presOf" srcId="{5B62D4B9-68D8-4914-8BF7-8E8E7ACCDCE7}" destId="{D99F07F5-5F6E-4DD6-90C9-3F1F3EEC9CC2}" srcOrd="1" destOrd="0" presId="urn:microsoft.com/office/officeart/2016/7/layout/RepeatingBendingProcessNew"/>
    <dgm:cxn modelId="{95FC3C4B-2A68-4318-BDF0-CF84DA0AA72A}" type="presOf" srcId="{E2FF7A75-91AE-4D99-A7D3-94EA7DEDA963}" destId="{CC35DDF2-FB8D-478B-A838-C68D97CAAC3C}" srcOrd="0" destOrd="0" presId="urn:microsoft.com/office/officeart/2016/7/layout/RepeatingBendingProcessNew"/>
    <dgm:cxn modelId="{55A0F450-E61D-4A40-9CA5-2147319521D5}" type="presOf" srcId="{5B62D4B9-68D8-4914-8BF7-8E8E7ACCDCE7}" destId="{DE34806C-6E85-4B85-852A-CC31416A5327}" srcOrd="0" destOrd="0" presId="urn:microsoft.com/office/officeart/2016/7/layout/RepeatingBendingProcessNew"/>
    <dgm:cxn modelId="{2C5EB47A-0A7B-413C-ABD6-04E739D22D56}" type="presOf" srcId="{AE1F9DBE-34A5-484B-9371-1B4D834A4CC6}" destId="{C489C1AB-E822-409F-B17B-216AB2C51691}" srcOrd="0" destOrd="0" presId="urn:microsoft.com/office/officeart/2016/7/layout/RepeatingBendingProcessNew"/>
    <dgm:cxn modelId="{23421E83-DFE7-4634-AEA3-999E49227B8A}" type="presOf" srcId="{0A8806A8-1D41-4795-B351-3FEAF7AC2123}" destId="{4856478F-1CFD-4B92-A329-30012CAA9D64}" srcOrd="0" destOrd="0" presId="urn:microsoft.com/office/officeart/2016/7/layout/RepeatingBendingProcessNew"/>
    <dgm:cxn modelId="{AD575D99-B8DC-40F2-AE22-D7DDB965EA56}" type="presOf" srcId="{AE1F9DBE-34A5-484B-9371-1B4D834A4CC6}" destId="{0158F015-8D57-4B0F-89A4-1ECDB37C8609}" srcOrd="1" destOrd="0" presId="urn:microsoft.com/office/officeart/2016/7/layout/RepeatingBendingProcessNew"/>
    <dgm:cxn modelId="{DA755DA3-059E-429C-97A6-CBD629686F84}" type="presOf" srcId="{1E0DDA66-5D87-4E7A-B2E5-68495EDC0A92}" destId="{3EDDE962-E2D2-4AC3-8B66-5E78C15EF93D}" srcOrd="0" destOrd="0" presId="urn:microsoft.com/office/officeart/2016/7/layout/RepeatingBendingProcessNew"/>
    <dgm:cxn modelId="{729CEBAD-5208-4749-8443-4CA36D20CDC3}" type="presOf" srcId="{13F17A62-ED52-49CB-A15D-6218FB6A104E}" destId="{B45410FF-DFC2-42FF-ACAE-F3E2948BCE97}" srcOrd="0" destOrd="0" presId="urn:microsoft.com/office/officeart/2016/7/layout/RepeatingBendingProcessNew"/>
    <dgm:cxn modelId="{544D3CB6-E465-4C5E-A557-60FD827392E0}" type="presOf" srcId="{B633413F-75A9-43C8-A180-1B88CBE47CA1}" destId="{AD307792-66C6-44E5-BF33-008CF5EC5C16}" srcOrd="0" destOrd="0" presId="urn:microsoft.com/office/officeart/2016/7/layout/RepeatingBendingProcessNew"/>
    <dgm:cxn modelId="{DDAD05BB-8D91-477E-A85F-DFE49989238D}" type="presOf" srcId="{85C84931-C88D-484E-B451-747E7B7E3452}" destId="{8579DDAD-D813-41EE-985B-BFCC4D147CB0}" srcOrd="0" destOrd="0" presId="urn:microsoft.com/office/officeart/2016/7/layout/RepeatingBendingProcessNew"/>
    <dgm:cxn modelId="{800536BE-5597-4568-ACEF-62081607A4C1}" type="presOf" srcId="{1CC761B0-4D74-409D-96B3-0C6B6846F05A}" destId="{954911D9-EDF8-410B-94E5-8F045635820C}" srcOrd="1" destOrd="0" presId="urn:microsoft.com/office/officeart/2016/7/layout/RepeatingBendingProcessNew"/>
    <dgm:cxn modelId="{D66540C8-6E65-4511-BB59-F191AA200A10}" type="presOf" srcId="{89A31A2C-3C42-4425-95B8-B3B6424072AC}" destId="{8D19E19C-D6EC-4D88-969D-F537315DD6DA}" srcOrd="0" destOrd="0" presId="urn:microsoft.com/office/officeart/2016/7/layout/RepeatingBendingProcessNew"/>
    <dgm:cxn modelId="{B96D05DD-2A77-4A3B-8F08-382CC76BB622}" type="presOf" srcId="{13F17A62-ED52-49CB-A15D-6218FB6A104E}" destId="{1355827D-DC3C-40B4-8941-CEA8BA34EEF6}" srcOrd="1" destOrd="0" presId="urn:microsoft.com/office/officeart/2016/7/layout/RepeatingBendingProcessNew"/>
    <dgm:cxn modelId="{BC0A92E2-6073-4743-A804-992DB87B8E02}" type="presOf" srcId="{1CC761B0-4D74-409D-96B3-0C6B6846F05A}" destId="{9E4CF322-1D1C-4E18-AA8F-922C4E681755}" srcOrd="0" destOrd="0" presId="urn:microsoft.com/office/officeart/2016/7/layout/RepeatingBendingProcessNew"/>
    <dgm:cxn modelId="{424274F7-DA23-4078-8D77-EA88246A3F0B}" type="presOf" srcId="{85C84931-C88D-484E-B451-747E7B7E3452}" destId="{5C02345E-7F24-4317-9AE6-90E39855EF18}" srcOrd="1" destOrd="0" presId="urn:microsoft.com/office/officeart/2016/7/layout/RepeatingBendingProcessNew"/>
    <dgm:cxn modelId="{7BCFFDF7-1B5A-4A2A-8212-F804DBDA29F0}" type="presOf" srcId="{9AB25F38-3477-42FF-AC66-8813641DBD20}" destId="{71E69D6B-401B-4F17-BD9C-0BB9866B64E1}" srcOrd="0" destOrd="0" presId="urn:microsoft.com/office/officeart/2016/7/layout/RepeatingBendingProcessNew"/>
    <dgm:cxn modelId="{0613B903-04D9-4EA3-B6D3-70E3CE89275C}" type="presParOf" srcId="{AD307792-66C6-44E5-BF33-008CF5EC5C16}" destId="{8D19E19C-D6EC-4D88-969D-F537315DD6DA}" srcOrd="0" destOrd="0" presId="urn:microsoft.com/office/officeart/2016/7/layout/RepeatingBendingProcessNew"/>
    <dgm:cxn modelId="{18303FFB-ADAD-43FC-82C3-4027B5509C4E}" type="presParOf" srcId="{AD307792-66C6-44E5-BF33-008CF5EC5C16}" destId="{8579DDAD-D813-41EE-985B-BFCC4D147CB0}" srcOrd="1" destOrd="0" presId="urn:microsoft.com/office/officeart/2016/7/layout/RepeatingBendingProcessNew"/>
    <dgm:cxn modelId="{05FAA9C9-3212-42A3-81DC-FBCB61C18E95}" type="presParOf" srcId="{8579DDAD-D813-41EE-985B-BFCC4D147CB0}" destId="{5C02345E-7F24-4317-9AE6-90E39855EF18}" srcOrd="0" destOrd="0" presId="urn:microsoft.com/office/officeart/2016/7/layout/RepeatingBendingProcessNew"/>
    <dgm:cxn modelId="{86851E40-4470-4584-9C14-B42315CCAAA5}" type="presParOf" srcId="{AD307792-66C6-44E5-BF33-008CF5EC5C16}" destId="{CC35DDF2-FB8D-478B-A838-C68D97CAAC3C}" srcOrd="2" destOrd="0" presId="urn:microsoft.com/office/officeart/2016/7/layout/RepeatingBendingProcessNew"/>
    <dgm:cxn modelId="{7E5EE063-3A63-484D-B3F8-BC4F64CBBF9E}" type="presParOf" srcId="{AD307792-66C6-44E5-BF33-008CF5EC5C16}" destId="{C489C1AB-E822-409F-B17B-216AB2C51691}" srcOrd="3" destOrd="0" presId="urn:microsoft.com/office/officeart/2016/7/layout/RepeatingBendingProcessNew"/>
    <dgm:cxn modelId="{24DAF0C0-952C-4DEE-8F81-3279516B411E}" type="presParOf" srcId="{C489C1AB-E822-409F-B17B-216AB2C51691}" destId="{0158F015-8D57-4B0F-89A4-1ECDB37C8609}" srcOrd="0" destOrd="0" presId="urn:microsoft.com/office/officeart/2016/7/layout/RepeatingBendingProcessNew"/>
    <dgm:cxn modelId="{5A79D0AB-A612-471D-817D-A0D74A555FB6}" type="presParOf" srcId="{AD307792-66C6-44E5-BF33-008CF5EC5C16}" destId="{C35A8CD1-7BFA-4CCF-A8A3-8A5142B27FFA}" srcOrd="4" destOrd="0" presId="urn:microsoft.com/office/officeart/2016/7/layout/RepeatingBendingProcessNew"/>
    <dgm:cxn modelId="{C13D00D2-C138-48E1-9ED1-309ED5AD6656}" type="presParOf" srcId="{AD307792-66C6-44E5-BF33-008CF5EC5C16}" destId="{9E4CF322-1D1C-4E18-AA8F-922C4E681755}" srcOrd="5" destOrd="0" presId="urn:microsoft.com/office/officeart/2016/7/layout/RepeatingBendingProcessNew"/>
    <dgm:cxn modelId="{92BE2773-A5B9-45E3-8663-FA909660F003}" type="presParOf" srcId="{9E4CF322-1D1C-4E18-AA8F-922C4E681755}" destId="{954911D9-EDF8-410B-94E5-8F045635820C}" srcOrd="0" destOrd="0" presId="urn:microsoft.com/office/officeart/2016/7/layout/RepeatingBendingProcessNew"/>
    <dgm:cxn modelId="{5D308E2E-448C-4720-82E9-05D37EA855D5}" type="presParOf" srcId="{AD307792-66C6-44E5-BF33-008CF5EC5C16}" destId="{4856478F-1CFD-4B92-A329-30012CAA9D64}" srcOrd="6" destOrd="0" presId="urn:microsoft.com/office/officeart/2016/7/layout/RepeatingBendingProcessNew"/>
    <dgm:cxn modelId="{84B7CBF3-0B51-4873-AEF1-2D341D5D99C0}" type="presParOf" srcId="{AD307792-66C6-44E5-BF33-008CF5EC5C16}" destId="{DE34806C-6E85-4B85-852A-CC31416A5327}" srcOrd="7" destOrd="0" presId="urn:microsoft.com/office/officeart/2016/7/layout/RepeatingBendingProcessNew"/>
    <dgm:cxn modelId="{DEE8EBA5-FBC4-4EF4-B34B-4AB33951B2C2}" type="presParOf" srcId="{DE34806C-6E85-4B85-852A-CC31416A5327}" destId="{D99F07F5-5F6E-4DD6-90C9-3F1F3EEC9CC2}" srcOrd="0" destOrd="0" presId="urn:microsoft.com/office/officeart/2016/7/layout/RepeatingBendingProcessNew"/>
    <dgm:cxn modelId="{90C1A8FD-27E0-47FC-A4A4-DA58F69D7A23}" type="presParOf" srcId="{AD307792-66C6-44E5-BF33-008CF5EC5C16}" destId="{3EDDE962-E2D2-4AC3-8B66-5E78C15EF93D}" srcOrd="8" destOrd="0" presId="urn:microsoft.com/office/officeart/2016/7/layout/RepeatingBendingProcessNew"/>
    <dgm:cxn modelId="{4CB68058-CB85-4AA5-A1F8-064F65F79015}" type="presParOf" srcId="{AD307792-66C6-44E5-BF33-008CF5EC5C16}" destId="{B45410FF-DFC2-42FF-ACAE-F3E2948BCE97}" srcOrd="9" destOrd="0" presId="urn:microsoft.com/office/officeart/2016/7/layout/RepeatingBendingProcessNew"/>
    <dgm:cxn modelId="{B03E768F-A2D0-44AC-9536-709AFEC67647}" type="presParOf" srcId="{B45410FF-DFC2-42FF-ACAE-F3E2948BCE97}" destId="{1355827D-DC3C-40B4-8941-CEA8BA34EEF6}" srcOrd="0" destOrd="0" presId="urn:microsoft.com/office/officeart/2016/7/layout/RepeatingBendingProcessNew"/>
    <dgm:cxn modelId="{F6465955-F5EC-4017-9B71-C3D54551219A}" type="presParOf" srcId="{AD307792-66C6-44E5-BF33-008CF5EC5C16}" destId="{71E69D6B-401B-4F17-BD9C-0BB9866B64E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CE82F7-037A-429C-B364-B3802DF7D16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CBC275A4-11B2-4DE5-9BAD-5A92ED90BEC1}">
      <dgm:prSet/>
      <dgm:spPr/>
      <dgm:t>
        <a:bodyPr/>
        <a:lstStyle/>
        <a:p>
          <a:r>
            <a:rPr lang="en-IN" b="1"/>
            <a:t>Role-Based Access Control</a:t>
          </a:r>
          <a:r>
            <a:rPr lang="en-IN"/>
            <a:t> – Secure access for doctors, patients, and admins.</a:t>
          </a:r>
          <a:br>
            <a:rPr lang="en-IN"/>
          </a:br>
          <a:r>
            <a:rPr lang="en-IN"/>
            <a:t> </a:t>
          </a:r>
          <a:endParaRPr lang="en-US"/>
        </a:p>
      </dgm:t>
    </dgm:pt>
    <dgm:pt modelId="{203AFAE9-05C0-456A-A6BA-DA2FADFBDA52}" type="parTrans" cxnId="{3FE1E720-B49D-41D7-8945-BD3BB141742A}">
      <dgm:prSet/>
      <dgm:spPr/>
      <dgm:t>
        <a:bodyPr/>
        <a:lstStyle/>
        <a:p>
          <a:endParaRPr lang="en-US"/>
        </a:p>
      </dgm:t>
    </dgm:pt>
    <dgm:pt modelId="{05CF65A6-E0AA-4D5B-952C-19BABE91B634}" type="sibTrans" cxnId="{3FE1E720-B49D-41D7-8945-BD3BB141742A}">
      <dgm:prSet/>
      <dgm:spPr/>
      <dgm:t>
        <a:bodyPr/>
        <a:lstStyle/>
        <a:p>
          <a:endParaRPr lang="en-US"/>
        </a:p>
      </dgm:t>
    </dgm:pt>
    <dgm:pt modelId="{0F64EC5A-87B4-4CC4-A8B7-79E18027BB46}">
      <dgm:prSet/>
      <dgm:spPr/>
      <dgm:t>
        <a:bodyPr/>
        <a:lstStyle/>
        <a:p>
          <a:r>
            <a:rPr lang="en-IN" b="1"/>
            <a:t>AI-Powered Bruxism Detection</a:t>
          </a:r>
          <a:r>
            <a:rPr lang="en-IN"/>
            <a:t> – Identifies and alerts severe cases.</a:t>
          </a:r>
          <a:br>
            <a:rPr lang="en-IN"/>
          </a:br>
          <a:endParaRPr lang="en-US"/>
        </a:p>
      </dgm:t>
    </dgm:pt>
    <dgm:pt modelId="{63E7E9F5-E809-45B0-8C2E-96AFD8ED594F}" type="parTrans" cxnId="{61C4ABA2-CE5F-4416-B439-D07A03FD3063}">
      <dgm:prSet/>
      <dgm:spPr/>
      <dgm:t>
        <a:bodyPr/>
        <a:lstStyle/>
        <a:p>
          <a:endParaRPr lang="en-US"/>
        </a:p>
      </dgm:t>
    </dgm:pt>
    <dgm:pt modelId="{EEBAAF64-E0E4-4720-94FB-47E7962C84BB}" type="sibTrans" cxnId="{61C4ABA2-CE5F-4416-B439-D07A03FD3063}">
      <dgm:prSet/>
      <dgm:spPr/>
      <dgm:t>
        <a:bodyPr/>
        <a:lstStyle/>
        <a:p>
          <a:endParaRPr lang="en-US"/>
        </a:p>
      </dgm:t>
    </dgm:pt>
    <dgm:pt modelId="{383D1822-D3B4-4B02-84C5-4BF4B0CA9D75}">
      <dgm:prSet/>
      <dgm:spPr/>
      <dgm:t>
        <a:bodyPr/>
        <a:lstStyle/>
        <a:p>
          <a:r>
            <a:rPr lang="en-IN" b="1"/>
            <a:t>Automated Treatment Progress Tracking</a:t>
          </a:r>
          <a:r>
            <a:rPr lang="en-IN"/>
            <a:t> – Monitors patient improvement.</a:t>
          </a:r>
          <a:br>
            <a:rPr lang="en-IN"/>
          </a:br>
          <a:r>
            <a:rPr lang="en-IN"/>
            <a:t> </a:t>
          </a:r>
          <a:endParaRPr lang="en-US"/>
        </a:p>
      </dgm:t>
    </dgm:pt>
    <dgm:pt modelId="{3997A690-69C2-44BB-8294-88D06FCFC80E}" type="parTrans" cxnId="{8FD6E78B-0BA0-4B9B-B73C-5EC7B553C67E}">
      <dgm:prSet/>
      <dgm:spPr/>
      <dgm:t>
        <a:bodyPr/>
        <a:lstStyle/>
        <a:p>
          <a:endParaRPr lang="en-US"/>
        </a:p>
      </dgm:t>
    </dgm:pt>
    <dgm:pt modelId="{FF63C9F3-2573-49C3-9626-CF39350F217C}" type="sibTrans" cxnId="{8FD6E78B-0BA0-4B9B-B73C-5EC7B553C67E}">
      <dgm:prSet/>
      <dgm:spPr/>
      <dgm:t>
        <a:bodyPr/>
        <a:lstStyle/>
        <a:p>
          <a:endParaRPr lang="en-US"/>
        </a:p>
      </dgm:t>
    </dgm:pt>
    <dgm:pt modelId="{52F138BA-F994-4A76-AF70-2D2596E41429}">
      <dgm:prSet/>
      <dgm:spPr/>
      <dgm:t>
        <a:bodyPr/>
        <a:lstStyle/>
        <a:p>
          <a:r>
            <a:rPr lang="en-IN" b="1"/>
            <a:t>Sensor Data Storage</a:t>
          </a:r>
          <a:r>
            <a:rPr lang="en-IN"/>
            <a:t> – Records occlusion &amp; bruxism-related sensor data.</a:t>
          </a:r>
          <a:br>
            <a:rPr lang="en-IN"/>
          </a:br>
          <a:endParaRPr lang="en-US"/>
        </a:p>
      </dgm:t>
    </dgm:pt>
    <dgm:pt modelId="{9907FB47-12FF-43BA-AD34-65A7D51C8CC8}" type="parTrans" cxnId="{992EC027-B8BA-409D-A284-B6066C308674}">
      <dgm:prSet/>
      <dgm:spPr/>
      <dgm:t>
        <a:bodyPr/>
        <a:lstStyle/>
        <a:p>
          <a:endParaRPr lang="en-US"/>
        </a:p>
      </dgm:t>
    </dgm:pt>
    <dgm:pt modelId="{9EAB9B85-C4FA-40A7-B987-9726BBB25647}" type="sibTrans" cxnId="{992EC027-B8BA-409D-A284-B6066C308674}">
      <dgm:prSet/>
      <dgm:spPr/>
      <dgm:t>
        <a:bodyPr/>
        <a:lstStyle/>
        <a:p>
          <a:endParaRPr lang="en-US"/>
        </a:p>
      </dgm:t>
    </dgm:pt>
    <dgm:pt modelId="{BBE8C886-EE3C-47CA-A97B-9911AA36074E}">
      <dgm:prSet/>
      <dgm:spPr/>
      <dgm:t>
        <a:bodyPr/>
        <a:lstStyle/>
        <a:p>
          <a:r>
            <a:rPr lang="en-IN" b="1"/>
            <a:t>User-Friendly Interface</a:t>
          </a:r>
          <a:r>
            <a:rPr lang="en-IN"/>
            <a:t> – Simplifies patient &amp; doctor interactions.</a:t>
          </a:r>
          <a:endParaRPr lang="en-US"/>
        </a:p>
      </dgm:t>
    </dgm:pt>
    <dgm:pt modelId="{88E27652-766E-45E4-96EA-B866B62BE22E}" type="parTrans" cxnId="{117503B1-87ED-4C24-B751-3E5D50318669}">
      <dgm:prSet/>
      <dgm:spPr/>
      <dgm:t>
        <a:bodyPr/>
        <a:lstStyle/>
        <a:p>
          <a:endParaRPr lang="en-US"/>
        </a:p>
      </dgm:t>
    </dgm:pt>
    <dgm:pt modelId="{34D3F38B-E558-45EE-B5DD-79BC4687B054}" type="sibTrans" cxnId="{117503B1-87ED-4C24-B751-3E5D50318669}">
      <dgm:prSet/>
      <dgm:spPr/>
      <dgm:t>
        <a:bodyPr/>
        <a:lstStyle/>
        <a:p>
          <a:endParaRPr lang="en-US"/>
        </a:p>
      </dgm:t>
    </dgm:pt>
    <dgm:pt modelId="{1F5EBAF5-DF8E-4D28-B0E3-2E414C5EAB2E}" type="pres">
      <dgm:prSet presAssocID="{56CE82F7-037A-429C-B364-B3802DF7D16C}" presName="root" presStyleCnt="0">
        <dgm:presLayoutVars>
          <dgm:dir/>
          <dgm:resizeHandles val="exact"/>
        </dgm:presLayoutVars>
      </dgm:prSet>
      <dgm:spPr/>
    </dgm:pt>
    <dgm:pt modelId="{A48849B7-0CF0-4031-8E34-41AC5F4733FE}" type="pres">
      <dgm:prSet presAssocID="{56CE82F7-037A-429C-B364-B3802DF7D16C}" presName="container" presStyleCnt="0">
        <dgm:presLayoutVars>
          <dgm:dir/>
          <dgm:resizeHandles val="exact"/>
        </dgm:presLayoutVars>
      </dgm:prSet>
      <dgm:spPr/>
    </dgm:pt>
    <dgm:pt modelId="{3C88CC00-FA5D-483C-9566-EA0A00CFACF8}" type="pres">
      <dgm:prSet presAssocID="{CBC275A4-11B2-4DE5-9BAD-5A92ED90BEC1}" presName="compNode" presStyleCnt="0"/>
      <dgm:spPr/>
    </dgm:pt>
    <dgm:pt modelId="{C315ABE0-4E63-45F9-8C2E-DAABF5A82F2C}" type="pres">
      <dgm:prSet presAssocID="{CBC275A4-11B2-4DE5-9BAD-5A92ED90BEC1}" presName="iconBgRect" presStyleLbl="bgShp" presStyleIdx="0" presStyleCnt="5"/>
      <dgm:spPr/>
    </dgm:pt>
    <dgm:pt modelId="{50A625B4-CC3F-47B8-9B8B-0C9365778631}" type="pres">
      <dgm:prSet presAssocID="{CBC275A4-11B2-4DE5-9BAD-5A92ED90BEC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838C53EC-95DC-4BA0-800F-796A969CFF9D}" type="pres">
      <dgm:prSet presAssocID="{CBC275A4-11B2-4DE5-9BAD-5A92ED90BEC1}" presName="spaceRect" presStyleCnt="0"/>
      <dgm:spPr/>
    </dgm:pt>
    <dgm:pt modelId="{A84B26E4-6371-45BA-9A49-6E66A6EC1A27}" type="pres">
      <dgm:prSet presAssocID="{CBC275A4-11B2-4DE5-9BAD-5A92ED90BEC1}" presName="textRect" presStyleLbl="revTx" presStyleIdx="0" presStyleCnt="5">
        <dgm:presLayoutVars>
          <dgm:chMax val="1"/>
          <dgm:chPref val="1"/>
        </dgm:presLayoutVars>
      </dgm:prSet>
      <dgm:spPr/>
    </dgm:pt>
    <dgm:pt modelId="{00321B97-E791-461F-85D2-0936FB957795}" type="pres">
      <dgm:prSet presAssocID="{05CF65A6-E0AA-4D5B-952C-19BABE91B634}" presName="sibTrans" presStyleLbl="sibTrans2D1" presStyleIdx="0" presStyleCnt="0"/>
      <dgm:spPr/>
    </dgm:pt>
    <dgm:pt modelId="{1C5C05C5-AD9F-45E0-BAF0-DF863E46E19D}" type="pres">
      <dgm:prSet presAssocID="{0F64EC5A-87B4-4CC4-A8B7-79E18027BB46}" presName="compNode" presStyleCnt="0"/>
      <dgm:spPr/>
    </dgm:pt>
    <dgm:pt modelId="{88AA59DF-0D9E-4B9F-9CD6-8293E0037613}" type="pres">
      <dgm:prSet presAssocID="{0F64EC5A-87B4-4CC4-A8B7-79E18027BB46}" presName="iconBgRect" presStyleLbl="bgShp" presStyleIdx="1" presStyleCnt="5"/>
      <dgm:spPr/>
    </dgm:pt>
    <dgm:pt modelId="{BE11FA77-BE82-404A-8440-8A385E879448}" type="pres">
      <dgm:prSet presAssocID="{0F64EC5A-87B4-4CC4-A8B7-79E18027BB4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B9E2482-EF95-46E4-BF61-9CE08FBAE97A}" type="pres">
      <dgm:prSet presAssocID="{0F64EC5A-87B4-4CC4-A8B7-79E18027BB46}" presName="spaceRect" presStyleCnt="0"/>
      <dgm:spPr/>
    </dgm:pt>
    <dgm:pt modelId="{6C5A6E4C-D5D8-4F88-A323-5F1800CC6F00}" type="pres">
      <dgm:prSet presAssocID="{0F64EC5A-87B4-4CC4-A8B7-79E18027BB46}" presName="textRect" presStyleLbl="revTx" presStyleIdx="1" presStyleCnt="5">
        <dgm:presLayoutVars>
          <dgm:chMax val="1"/>
          <dgm:chPref val="1"/>
        </dgm:presLayoutVars>
      </dgm:prSet>
      <dgm:spPr/>
    </dgm:pt>
    <dgm:pt modelId="{8C9FF0FD-4F9B-467B-BB85-9BA6E3BE5581}" type="pres">
      <dgm:prSet presAssocID="{EEBAAF64-E0E4-4720-94FB-47E7962C84BB}" presName="sibTrans" presStyleLbl="sibTrans2D1" presStyleIdx="0" presStyleCnt="0"/>
      <dgm:spPr/>
    </dgm:pt>
    <dgm:pt modelId="{57D6A8D5-77D1-4158-AD4C-CBE6DFF3D4FE}" type="pres">
      <dgm:prSet presAssocID="{383D1822-D3B4-4B02-84C5-4BF4B0CA9D75}" presName="compNode" presStyleCnt="0"/>
      <dgm:spPr/>
    </dgm:pt>
    <dgm:pt modelId="{81788993-4C70-4C56-8AAA-036BE39ED4B5}" type="pres">
      <dgm:prSet presAssocID="{383D1822-D3B4-4B02-84C5-4BF4B0CA9D75}" presName="iconBgRect" presStyleLbl="bgShp" presStyleIdx="2" presStyleCnt="5"/>
      <dgm:spPr/>
    </dgm:pt>
    <dgm:pt modelId="{8C638059-A678-466C-B929-53731874C1ED}" type="pres">
      <dgm:prSet presAssocID="{383D1822-D3B4-4B02-84C5-4BF4B0CA9D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AA8BCC7C-F8E4-4F2E-AB52-6748A77879B4}" type="pres">
      <dgm:prSet presAssocID="{383D1822-D3B4-4B02-84C5-4BF4B0CA9D75}" presName="spaceRect" presStyleCnt="0"/>
      <dgm:spPr/>
    </dgm:pt>
    <dgm:pt modelId="{A01050E9-2C2E-49DB-817D-790C933AF169}" type="pres">
      <dgm:prSet presAssocID="{383D1822-D3B4-4B02-84C5-4BF4B0CA9D75}" presName="textRect" presStyleLbl="revTx" presStyleIdx="2" presStyleCnt="5">
        <dgm:presLayoutVars>
          <dgm:chMax val="1"/>
          <dgm:chPref val="1"/>
        </dgm:presLayoutVars>
      </dgm:prSet>
      <dgm:spPr/>
    </dgm:pt>
    <dgm:pt modelId="{B67EFC85-C6B8-43FE-ACA4-20A482667E15}" type="pres">
      <dgm:prSet presAssocID="{FF63C9F3-2573-49C3-9626-CF39350F217C}" presName="sibTrans" presStyleLbl="sibTrans2D1" presStyleIdx="0" presStyleCnt="0"/>
      <dgm:spPr/>
    </dgm:pt>
    <dgm:pt modelId="{F3B66875-317E-4C48-A94A-C0E63B2DF397}" type="pres">
      <dgm:prSet presAssocID="{52F138BA-F994-4A76-AF70-2D2596E41429}" presName="compNode" presStyleCnt="0"/>
      <dgm:spPr/>
    </dgm:pt>
    <dgm:pt modelId="{0129F06C-B5D7-4C3B-9007-488791629630}" type="pres">
      <dgm:prSet presAssocID="{52F138BA-F994-4A76-AF70-2D2596E41429}" presName="iconBgRect" presStyleLbl="bgShp" presStyleIdx="3" presStyleCnt="5"/>
      <dgm:spPr/>
    </dgm:pt>
    <dgm:pt modelId="{9FF74C95-90B9-4949-B67C-90113EA02F90}" type="pres">
      <dgm:prSet presAssocID="{52F138BA-F994-4A76-AF70-2D2596E414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111412-1C6F-440B-BB17-821446FD6EAD}" type="pres">
      <dgm:prSet presAssocID="{52F138BA-F994-4A76-AF70-2D2596E41429}" presName="spaceRect" presStyleCnt="0"/>
      <dgm:spPr/>
    </dgm:pt>
    <dgm:pt modelId="{28BB2ECC-41E0-4BA6-953D-AAA00AFA9DF1}" type="pres">
      <dgm:prSet presAssocID="{52F138BA-F994-4A76-AF70-2D2596E41429}" presName="textRect" presStyleLbl="revTx" presStyleIdx="3" presStyleCnt="5">
        <dgm:presLayoutVars>
          <dgm:chMax val="1"/>
          <dgm:chPref val="1"/>
        </dgm:presLayoutVars>
      </dgm:prSet>
      <dgm:spPr/>
    </dgm:pt>
    <dgm:pt modelId="{A3C13CB7-9674-49D0-B293-38461D5D4EC1}" type="pres">
      <dgm:prSet presAssocID="{9EAB9B85-C4FA-40A7-B987-9726BBB25647}" presName="sibTrans" presStyleLbl="sibTrans2D1" presStyleIdx="0" presStyleCnt="0"/>
      <dgm:spPr/>
    </dgm:pt>
    <dgm:pt modelId="{0D22D4C3-162E-4FB4-A0B9-5FC3DDC440E2}" type="pres">
      <dgm:prSet presAssocID="{BBE8C886-EE3C-47CA-A97B-9911AA36074E}" presName="compNode" presStyleCnt="0"/>
      <dgm:spPr/>
    </dgm:pt>
    <dgm:pt modelId="{C8F47C86-066A-416D-A322-54CA6BB2427C}" type="pres">
      <dgm:prSet presAssocID="{BBE8C886-EE3C-47CA-A97B-9911AA36074E}" presName="iconBgRect" presStyleLbl="bgShp" presStyleIdx="4" presStyleCnt="5"/>
      <dgm:spPr/>
    </dgm:pt>
    <dgm:pt modelId="{BB6D87E4-1ABE-4713-AB0D-3C052D4AFF46}" type="pres">
      <dgm:prSet presAssocID="{BBE8C886-EE3C-47CA-A97B-9911AA3607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966C676-87BB-46C1-8EBF-5F1354C6B4D5}" type="pres">
      <dgm:prSet presAssocID="{BBE8C886-EE3C-47CA-A97B-9911AA36074E}" presName="spaceRect" presStyleCnt="0"/>
      <dgm:spPr/>
    </dgm:pt>
    <dgm:pt modelId="{B3DD575B-52F9-4ACB-BCE2-59BAB07B616F}" type="pres">
      <dgm:prSet presAssocID="{BBE8C886-EE3C-47CA-A97B-9911AA36074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FE1E720-B49D-41D7-8945-BD3BB141742A}" srcId="{56CE82F7-037A-429C-B364-B3802DF7D16C}" destId="{CBC275A4-11B2-4DE5-9BAD-5A92ED90BEC1}" srcOrd="0" destOrd="0" parTransId="{203AFAE9-05C0-456A-A6BA-DA2FADFBDA52}" sibTransId="{05CF65A6-E0AA-4D5B-952C-19BABE91B634}"/>
    <dgm:cxn modelId="{992EC027-B8BA-409D-A284-B6066C308674}" srcId="{56CE82F7-037A-429C-B364-B3802DF7D16C}" destId="{52F138BA-F994-4A76-AF70-2D2596E41429}" srcOrd="3" destOrd="0" parTransId="{9907FB47-12FF-43BA-AD34-65A7D51C8CC8}" sibTransId="{9EAB9B85-C4FA-40A7-B987-9726BBB25647}"/>
    <dgm:cxn modelId="{F06DC45E-0A57-46F4-AAF2-F858C6267D86}" type="presOf" srcId="{FF63C9F3-2573-49C3-9626-CF39350F217C}" destId="{B67EFC85-C6B8-43FE-ACA4-20A482667E15}" srcOrd="0" destOrd="0" presId="urn:microsoft.com/office/officeart/2018/2/layout/IconCircleList"/>
    <dgm:cxn modelId="{6F117361-A6E8-4F50-ACCA-6524777CE1FB}" type="presOf" srcId="{BBE8C886-EE3C-47CA-A97B-9911AA36074E}" destId="{B3DD575B-52F9-4ACB-BCE2-59BAB07B616F}" srcOrd="0" destOrd="0" presId="urn:microsoft.com/office/officeart/2018/2/layout/IconCircleList"/>
    <dgm:cxn modelId="{FB56FC53-803C-4034-A906-DEFB06D88B90}" type="presOf" srcId="{05CF65A6-E0AA-4D5B-952C-19BABE91B634}" destId="{00321B97-E791-461F-85D2-0936FB957795}" srcOrd="0" destOrd="0" presId="urn:microsoft.com/office/officeart/2018/2/layout/IconCircleList"/>
    <dgm:cxn modelId="{39C5608B-0CEB-4D23-8013-A9CB97D7A6CF}" type="presOf" srcId="{383D1822-D3B4-4B02-84C5-4BF4B0CA9D75}" destId="{A01050E9-2C2E-49DB-817D-790C933AF169}" srcOrd="0" destOrd="0" presId="urn:microsoft.com/office/officeart/2018/2/layout/IconCircleList"/>
    <dgm:cxn modelId="{48BF878B-795E-4C69-8432-F82AECEE5F0F}" type="presOf" srcId="{CBC275A4-11B2-4DE5-9BAD-5A92ED90BEC1}" destId="{A84B26E4-6371-45BA-9A49-6E66A6EC1A27}" srcOrd="0" destOrd="0" presId="urn:microsoft.com/office/officeart/2018/2/layout/IconCircleList"/>
    <dgm:cxn modelId="{8FD6E78B-0BA0-4B9B-B73C-5EC7B553C67E}" srcId="{56CE82F7-037A-429C-B364-B3802DF7D16C}" destId="{383D1822-D3B4-4B02-84C5-4BF4B0CA9D75}" srcOrd="2" destOrd="0" parTransId="{3997A690-69C2-44BB-8294-88D06FCFC80E}" sibTransId="{FF63C9F3-2573-49C3-9626-CF39350F217C}"/>
    <dgm:cxn modelId="{7C3EAFA0-0BC3-4613-8FD5-FC75687D4849}" type="presOf" srcId="{56CE82F7-037A-429C-B364-B3802DF7D16C}" destId="{1F5EBAF5-DF8E-4D28-B0E3-2E414C5EAB2E}" srcOrd="0" destOrd="0" presId="urn:microsoft.com/office/officeart/2018/2/layout/IconCircleList"/>
    <dgm:cxn modelId="{61C4ABA2-CE5F-4416-B439-D07A03FD3063}" srcId="{56CE82F7-037A-429C-B364-B3802DF7D16C}" destId="{0F64EC5A-87B4-4CC4-A8B7-79E18027BB46}" srcOrd="1" destOrd="0" parTransId="{63E7E9F5-E809-45B0-8C2E-96AFD8ED594F}" sibTransId="{EEBAAF64-E0E4-4720-94FB-47E7962C84BB}"/>
    <dgm:cxn modelId="{117503B1-87ED-4C24-B751-3E5D50318669}" srcId="{56CE82F7-037A-429C-B364-B3802DF7D16C}" destId="{BBE8C886-EE3C-47CA-A97B-9911AA36074E}" srcOrd="4" destOrd="0" parTransId="{88E27652-766E-45E4-96EA-B866B62BE22E}" sibTransId="{34D3F38B-E558-45EE-B5DD-79BC4687B054}"/>
    <dgm:cxn modelId="{D02EFAC4-0FBC-4650-9403-472876B6ECAE}" type="presOf" srcId="{EEBAAF64-E0E4-4720-94FB-47E7962C84BB}" destId="{8C9FF0FD-4F9B-467B-BB85-9BA6E3BE5581}" srcOrd="0" destOrd="0" presId="urn:microsoft.com/office/officeart/2018/2/layout/IconCircleList"/>
    <dgm:cxn modelId="{6874DFD1-F4F4-4817-B83E-D36780919D7A}" type="presOf" srcId="{52F138BA-F994-4A76-AF70-2D2596E41429}" destId="{28BB2ECC-41E0-4BA6-953D-AAA00AFA9DF1}" srcOrd="0" destOrd="0" presId="urn:microsoft.com/office/officeart/2018/2/layout/IconCircleList"/>
    <dgm:cxn modelId="{EDF949D4-0CCC-4B44-94D1-ACEBE544900B}" type="presOf" srcId="{9EAB9B85-C4FA-40A7-B987-9726BBB25647}" destId="{A3C13CB7-9674-49D0-B293-38461D5D4EC1}" srcOrd="0" destOrd="0" presId="urn:microsoft.com/office/officeart/2018/2/layout/IconCircleList"/>
    <dgm:cxn modelId="{3549FADB-0275-485E-B08C-54CB00E513FC}" type="presOf" srcId="{0F64EC5A-87B4-4CC4-A8B7-79E18027BB46}" destId="{6C5A6E4C-D5D8-4F88-A323-5F1800CC6F00}" srcOrd="0" destOrd="0" presId="urn:microsoft.com/office/officeart/2018/2/layout/IconCircleList"/>
    <dgm:cxn modelId="{FB6BD15A-2052-4042-B6F6-C6621E31BBEA}" type="presParOf" srcId="{1F5EBAF5-DF8E-4D28-B0E3-2E414C5EAB2E}" destId="{A48849B7-0CF0-4031-8E34-41AC5F4733FE}" srcOrd="0" destOrd="0" presId="urn:microsoft.com/office/officeart/2018/2/layout/IconCircleList"/>
    <dgm:cxn modelId="{4D9D6BB2-5147-407C-BF2D-9A79FF578855}" type="presParOf" srcId="{A48849B7-0CF0-4031-8E34-41AC5F4733FE}" destId="{3C88CC00-FA5D-483C-9566-EA0A00CFACF8}" srcOrd="0" destOrd="0" presId="urn:microsoft.com/office/officeart/2018/2/layout/IconCircleList"/>
    <dgm:cxn modelId="{FCA41E21-B5C5-43CE-9D1A-478E8A16558D}" type="presParOf" srcId="{3C88CC00-FA5D-483C-9566-EA0A00CFACF8}" destId="{C315ABE0-4E63-45F9-8C2E-DAABF5A82F2C}" srcOrd="0" destOrd="0" presId="urn:microsoft.com/office/officeart/2018/2/layout/IconCircleList"/>
    <dgm:cxn modelId="{90CA0F00-DCC8-4F0B-A6F7-FC266143FEFC}" type="presParOf" srcId="{3C88CC00-FA5D-483C-9566-EA0A00CFACF8}" destId="{50A625B4-CC3F-47B8-9B8B-0C9365778631}" srcOrd="1" destOrd="0" presId="urn:microsoft.com/office/officeart/2018/2/layout/IconCircleList"/>
    <dgm:cxn modelId="{2FC1BCFD-83B0-4AFB-996E-AD666BE25919}" type="presParOf" srcId="{3C88CC00-FA5D-483C-9566-EA0A00CFACF8}" destId="{838C53EC-95DC-4BA0-800F-796A969CFF9D}" srcOrd="2" destOrd="0" presId="urn:microsoft.com/office/officeart/2018/2/layout/IconCircleList"/>
    <dgm:cxn modelId="{3CE576E3-E119-4A9B-83E8-C1C14A0289ED}" type="presParOf" srcId="{3C88CC00-FA5D-483C-9566-EA0A00CFACF8}" destId="{A84B26E4-6371-45BA-9A49-6E66A6EC1A27}" srcOrd="3" destOrd="0" presId="urn:microsoft.com/office/officeart/2018/2/layout/IconCircleList"/>
    <dgm:cxn modelId="{7AAB178E-4CC8-41CA-A01C-11EFD79747AF}" type="presParOf" srcId="{A48849B7-0CF0-4031-8E34-41AC5F4733FE}" destId="{00321B97-E791-461F-85D2-0936FB957795}" srcOrd="1" destOrd="0" presId="urn:microsoft.com/office/officeart/2018/2/layout/IconCircleList"/>
    <dgm:cxn modelId="{2AA6BAF5-C37E-4981-ADB2-13093DC1289C}" type="presParOf" srcId="{A48849B7-0CF0-4031-8E34-41AC5F4733FE}" destId="{1C5C05C5-AD9F-45E0-BAF0-DF863E46E19D}" srcOrd="2" destOrd="0" presId="urn:microsoft.com/office/officeart/2018/2/layout/IconCircleList"/>
    <dgm:cxn modelId="{CFCA9C06-9CDB-4A15-A86F-604F76861974}" type="presParOf" srcId="{1C5C05C5-AD9F-45E0-BAF0-DF863E46E19D}" destId="{88AA59DF-0D9E-4B9F-9CD6-8293E0037613}" srcOrd="0" destOrd="0" presId="urn:microsoft.com/office/officeart/2018/2/layout/IconCircleList"/>
    <dgm:cxn modelId="{E9D28893-529D-4E29-BCAE-A8FB26429A9A}" type="presParOf" srcId="{1C5C05C5-AD9F-45E0-BAF0-DF863E46E19D}" destId="{BE11FA77-BE82-404A-8440-8A385E879448}" srcOrd="1" destOrd="0" presId="urn:microsoft.com/office/officeart/2018/2/layout/IconCircleList"/>
    <dgm:cxn modelId="{1D6874A5-2116-4652-AF9D-2C459D9A91E9}" type="presParOf" srcId="{1C5C05C5-AD9F-45E0-BAF0-DF863E46E19D}" destId="{EB9E2482-EF95-46E4-BF61-9CE08FBAE97A}" srcOrd="2" destOrd="0" presId="urn:microsoft.com/office/officeart/2018/2/layout/IconCircleList"/>
    <dgm:cxn modelId="{22EE22E1-46B6-4344-ABD0-086515117533}" type="presParOf" srcId="{1C5C05C5-AD9F-45E0-BAF0-DF863E46E19D}" destId="{6C5A6E4C-D5D8-4F88-A323-5F1800CC6F00}" srcOrd="3" destOrd="0" presId="urn:microsoft.com/office/officeart/2018/2/layout/IconCircleList"/>
    <dgm:cxn modelId="{70B06C87-5DF7-4C94-8AD5-135D718447CD}" type="presParOf" srcId="{A48849B7-0CF0-4031-8E34-41AC5F4733FE}" destId="{8C9FF0FD-4F9B-467B-BB85-9BA6E3BE5581}" srcOrd="3" destOrd="0" presId="urn:microsoft.com/office/officeart/2018/2/layout/IconCircleList"/>
    <dgm:cxn modelId="{D5359EB8-3AF0-4EA5-8FE0-18B63E4168D2}" type="presParOf" srcId="{A48849B7-0CF0-4031-8E34-41AC5F4733FE}" destId="{57D6A8D5-77D1-4158-AD4C-CBE6DFF3D4FE}" srcOrd="4" destOrd="0" presId="urn:microsoft.com/office/officeart/2018/2/layout/IconCircleList"/>
    <dgm:cxn modelId="{5CE15148-48B4-40F4-AC6E-946614F2864B}" type="presParOf" srcId="{57D6A8D5-77D1-4158-AD4C-CBE6DFF3D4FE}" destId="{81788993-4C70-4C56-8AAA-036BE39ED4B5}" srcOrd="0" destOrd="0" presId="urn:microsoft.com/office/officeart/2018/2/layout/IconCircleList"/>
    <dgm:cxn modelId="{4ECA6673-2567-4E87-9771-9F92A482EFB0}" type="presParOf" srcId="{57D6A8D5-77D1-4158-AD4C-CBE6DFF3D4FE}" destId="{8C638059-A678-466C-B929-53731874C1ED}" srcOrd="1" destOrd="0" presId="urn:microsoft.com/office/officeart/2018/2/layout/IconCircleList"/>
    <dgm:cxn modelId="{E53838A4-8E6C-4F4B-A9AE-08695796A454}" type="presParOf" srcId="{57D6A8D5-77D1-4158-AD4C-CBE6DFF3D4FE}" destId="{AA8BCC7C-F8E4-4F2E-AB52-6748A77879B4}" srcOrd="2" destOrd="0" presId="urn:microsoft.com/office/officeart/2018/2/layout/IconCircleList"/>
    <dgm:cxn modelId="{A9CE5498-9178-453F-A834-082D5C0EE84A}" type="presParOf" srcId="{57D6A8D5-77D1-4158-AD4C-CBE6DFF3D4FE}" destId="{A01050E9-2C2E-49DB-817D-790C933AF169}" srcOrd="3" destOrd="0" presId="urn:microsoft.com/office/officeart/2018/2/layout/IconCircleList"/>
    <dgm:cxn modelId="{5A09EF09-C778-4DA6-BE63-5C976FA921E1}" type="presParOf" srcId="{A48849B7-0CF0-4031-8E34-41AC5F4733FE}" destId="{B67EFC85-C6B8-43FE-ACA4-20A482667E15}" srcOrd="5" destOrd="0" presId="urn:microsoft.com/office/officeart/2018/2/layout/IconCircleList"/>
    <dgm:cxn modelId="{1F6F4D2B-FAD9-408A-8A47-3972CD2347C0}" type="presParOf" srcId="{A48849B7-0CF0-4031-8E34-41AC5F4733FE}" destId="{F3B66875-317E-4C48-A94A-C0E63B2DF397}" srcOrd="6" destOrd="0" presId="urn:microsoft.com/office/officeart/2018/2/layout/IconCircleList"/>
    <dgm:cxn modelId="{920933E7-4D2F-4D81-995E-669B5C66E675}" type="presParOf" srcId="{F3B66875-317E-4C48-A94A-C0E63B2DF397}" destId="{0129F06C-B5D7-4C3B-9007-488791629630}" srcOrd="0" destOrd="0" presId="urn:microsoft.com/office/officeart/2018/2/layout/IconCircleList"/>
    <dgm:cxn modelId="{5ABDBD0F-0B54-4FA2-9A06-5BC4C6EED67F}" type="presParOf" srcId="{F3B66875-317E-4C48-A94A-C0E63B2DF397}" destId="{9FF74C95-90B9-4949-B67C-90113EA02F90}" srcOrd="1" destOrd="0" presId="urn:microsoft.com/office/officeart/2018/2/layout/IconCircleList"/>
    <dgm:cxn modelId="{02DFB3E7-897B-4173-8629-739223C5F8C4}" type="presParOf" srcId="{F3B66875-317E-4C48-A94A-C0E63B2DF397}" destId="{F3111412-1C6F-440B-BB17-821446FD6EAD}" srcOrd="2" destOrd="0" presId="urn:microsoft.com/office/officeart/2018/2/layout/IconCircleList"/>
    <dgm:cxn modelId="{E2C82FAF-3B00-4C07-9BB7-B1195FFFA1E6}" type="presParOf" srcId="{F3B66875-317E-4C48-A94A-C0E63B2DF397}" destId="{28BB2ECC-41E0-4BA6-953D-AAA00AFA9DF1}" srcOrd="3" destOrd="0" presId="urn:microsoft.com/office/officeart/2018/2/layout/IconCircleList"/>
    <dgm:cxn modelId="{636FFD24-B83B-41EA-A6E2-2F74A3FE24BC}" type="presParOf" srcId="{A48849B7-0CF0-4031-8E34-41AC5F4733FE}" destId="{A3C13CB7-9674-49D0-B293-38461D5D4EC1}" srcOrd="7" destOrd="0" presId="urn:microsoft.com/office/officeart/2018/2/layout/IconCircleList"/>
    <dgm:cxn modelId="{6A01DE0D-D7D1-40CA-8C95-98220AFC0E50}" type="presParOf" srcId="{A48849B7-0CF0-4031-8E34-41AC5F4733FE}" destId="{0D22D4C3-162E-4FB4-A0B9-5FC3DDC440E2}" srcOrd="8" destOrd="0" presId="urn:microsoft.com/office/officeart/2018/2/layout/IconCircleList"/>
    <dgm:cxn modelId="{C0F9A91A-1425-4720-80E3-4BBC18166674}" type="presParOf" srcId="{0D22D4C3-162E-4FB4-A0B9-5FC3DDC440E2}" destId="{C8F47C86-066A-416D-A322-54CA6BB2427C}" srcOrd="0" destOrd="0" presId="urn:microsoft.com/office/officeart/2018/2/layout/IconCircleList"/>
    <dgm:cxn modelId="{88427052-42C9-43A5-9E37-C235A268B4BB}" type="presParOf" srcId="{0D22D4C3-162E-4FB4-A0B9-5FC3DDC440E2}" destId="{BB6D87E4-1ABE-4713-AB0D-3C052D4AFF46}" srcOrd="1" destOrd="0" presId="urn:microsoft.com/office/officeart/2018/2/layout/IconCircleList"/>
    <dgm:cxn modelId="{5B42F9D0-9DB4-43F8-AD65-68A9BA4BE50F}" type="presParOf" srcId="{0D22D4C3-162E-4FB4-A0B9-5FC3DDC440E2}" destId="{3966C676-87BB-46C1-8EBF-5F1354C6B4D5}" srcOrd="2" destOrd="0" presId="urn:microsoft.com/office/officeart/2018/2/layout/IconCircleList"/>
    <dgm:cxn modelId="{4C43E09D-70C5-4554-8444-E85F82BB7133}" type="presParOf" srcId="{0D22D4C3-162E-4FB4-A0B9-5FC3DDC440E2}" destId="{B3DD575B-52F9-4ACB-BCE2-59BAB07B61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E1713C-01E4-4117-9ACA-60DB4F6B5A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0C4D22-CF71-41A7-94BF-FD3897153E1F}">
      <dgm:prSet/>
      <dgm:spPr/>
      <dgm:t>
        <a:bodyPr/>
        <a:lstStyle/>
        <a:p>
          <a:r>
            <a:rPr lang="en-US" b="1" i="0" baseline="0"/>
            <a:t>Step 1:</a:t>
          </a:r>
          <a:r>
            <a:rPr lang="en-US" b="0" i="0" baseline="0"/>
            <a:t> Patient registers &amp; logs into the system.</a:t>
          </a:r>
          <a:endParaRPr lang="en-US"/>
        </a:p>
      </dgm:t>
    </dgm:pt>
    <dgm:pt modelId="{3EAFEEC2-75DB-47BD-9A61-8151D1603996}" type="parTrans" cxnId="{585D70F9-43C2-4303-BB4C-9B1A326C610E}">
      <dgm:prSet/>
      <dgm:spPr/>
      <dgm:t>
        <a:bodyPr/>
        <a:lstStyle/>
        <a:p>
          <a:endParaRPr lang="en-US"/>
        </a:p>
      </dgm:t>
    </dgm:pt>
    <dgm:pt modelId="{9BF1F676-B3DF-4AAB-92B7-505545BBA0B5}" type="sibTrans" cxnId="{585D70F9-43C2-4303-BB4C-9B1A326C610E}">
      <dgm:prSet/>
      <dgm:spPr/>
      <dgm:t>
        <a:bodyPr/>
        <a:lstStyle/>
        <a:p>
          <a:endParaRPr lang="en-US"/>
        </a:p>
      </dgm:t>
    </dgm:pt>
    <dgm:pt modelId="{648690EA-5926-4CB2-AAAA-9A72E5260201}">
      <dgm:prSet/>
      <dgm:spPr/>
      <dgm:t>
        <a:bodyPr/>
        <a:lstStyle/>
        <a:p>
          <a:r>
            <a:rPr lang="en-US" b="1" i="0" baseline="0"/>
            <a:t>Step 2:</a:t>
          </a:r>
          <a:r>
            <a:rPr lang="en-US" b="0" i="0" baseline="0"/>
            <a:t> Doctor schedules an appointment.</a:t>
          </a:r>
          <a:endParaRPr lang="en-US"/>
        </a:p>
      </dgm:t>
    </dgm:pt>
    <dgm:pt modelId="{4275F6CC-36D9-42D6-B2FE-568A4FD96514}" type="parTrans" cxnId="{AE693224-FB6E-4AC5-8951-68EFC9570A42}">
      <dgm:prSet/>
      <dgm:spPr/>
      <dgm:t>
        <a:bodyPr/>
        <a:lstStyle/>
        <a:p>
          <a:endParaRPr lang="en-US"/>
        </a:p>
      </dgm:t>
    </dgm:pt>
    <dgm:pt modelId="{6257F161-1906-4406-9DA9-A4061273E31A}" type="sibTrans" cxnId="{AE693224-FB6E-4AC5-8951-68EFC9570A42}">
      <dgm:prSet/>
      <dgm:spPr/>
      <dgm:t>
        <a:bodyPr/>
        <a:lstStyle/>
        <a:p>
          <a:endParaRPr lang="en-US"/>
        </a:p>
      </dgm:t>
    </dgm:pt>
    <dgm:pt modelId="{683B7C89-5F9A-473D-8D18-420182551AE1}">
      <dgm:prSet/>
      <dgm:spPr/>
      <dgm:t>
        <a:bodyPr/>
        <a:lstStyle/>
        <a:p>
          <a:r>
            <a:rPr lang="en-US" b="1" i="0" baseline="0"/>
            <a:t>Step 3:</a:t>
          </a:r>
          <a:r>
            <a:rPr lang="en-US" b="0" i="0" baseline="0"/>
            <a:t> AI system monitors bruxism using sensor data.</a:t>
          </a:r>
          <a:endParaRPr lang="en-US"/>
        </a:p>
      </dgm:t>
    </dgm:pt>
    <dgm:pt modelId="{B4743D0B-78F1-4243-BB20-3087B92AD8C8}" type="parTrans" cxnId="{3DBF454C-ED65-46B1-9C75-4B5AFA2A3408}">
      <dgm:prSet/>
      <dgm:spPr/>
      <dgm:t>
        <a:bodyPr/>
        <a:lstStyle/>
        <a:p>
          <a:endParaRPr lang="en-US"/>
        </a:p>
      </dgm:t>
    </dgm:pt>
    <dgm:pt modelId="{CEEA6C1F-4089-4B15-A543-E97F7DCA4D4E}" type="sibTrans" cxnId="{3DBF454C-ED65-46B1-9C75-4B5AFA2A3408}">
      <dgm:prSet/>
      <dgm:spPr/>
      <dgm:t>
        <a:bodyPr/>
        <a:lstStyle/>
        <a:p>
          <a:endParaRPr lang="en-US"/>
        </a:p>
      </dgm:t>
    </dgm:pt>
    <dgm:pt modelId="{0EEE2795-4369-4A18-BAF6-FF49C265E7A2}">
      <dgm:prSet/>
      <dgm:spPr/>
      <dgm:t>
        <a:bodyPr/>
        <a:lstStyle/>
        <a:p>
          <a:r>
            <a:rPr lang="en-US" b="1" i="0" baseline="0"/>
            <a:t>Step 4:</a:t>
          </a:r>
          <a:r>
            <a:rPr lang="en-US" b="0" i="0" baseline="0"/>
            <a:t> AI-generated alerts notify doctors of severe cases.</a:t>
          </a:r>
          <a:endParaRPr lang="en-US"/>
        </a:p>
      </dgm:t>
    </dgm:pt>
    <dgm:pt modelId="{1F7338EC-DC01-45E8-AB01-8F49066CD14C}" type="parTrans" cxnId="{23BBB94A-C22C-4490-8C2B-28896FC57DBB}">
      <dgm:prSet/>
      <dgm:spPr/>
      <dgm:t>
        <a:bodyPr/>
        <a:lstStyle/>
        <a:p>
          <a:endParaRPr lang="en-US"/>
        </a:p>
      </dgm:t>
    </dgm:pt>
    <dgm:pt modelId="{913806C6-6A21-4DEE-B2F1-9D211258758C}" type="sibTrans" cxnId="{23BBB94A-C22C-4490-8C2B-28896FC57DBB}">
      <dgm:prSet/>
      <dgm:spPr/>
      <dgm:t>
        <a:bodyPr/>
        <a:lstStyle/>
        <a:p>
          <a:endParaRPr lang="en-US"/>
        </a:p>
      </dgm:t>
    </dgm:pt>
    <dgm:pt modelId="{39EB77E5-9BB6-4242-9A41-280FE8FDE4D6}">
      <dgm:prSet/>
      <dgm:spPr/>
      <dgm:t>
        <a:bodyPr/>
        <a:lstStyle/>
        <a:p>
          <a:r>
            <a:rPr lang="en-US" b="1" i="0" baseline="0"/>
            <a:t>Step 5:</a:t>
          </a:r>
          <a:r>
            <a:rPr lang="en-US" b="0" i="0" baseline="0"/>
            <a:t> Treatment history is updated in the database. </a:t>
          </a:r>
          <a:endParaRPr lang="en-US"/>
        </a:p>
      </dgm:t>
    </dgm:pt>
    <dgm:pt modelId="{C4D02021-E84F-49FB-8970-943FA024382C}" type="parTrans" cxnId="{FCD5E103-6A9C-49A1-9746-F012687FC267}">
      <dgm:prSet/>
      <dgm:spPr/>
      <dgm:t>
        <a:bodyPr/>
        <a:lstStyle/>
        <a:p>
          <a:endParaRPr lang="en-US"/>
        </a:p>
      </dgm:t>
    </dgm:pt>
    <dgm:pt modelId="{0C6550FE-25CB-4293-8B0A-1BFB6B92676F}" type="sibTrans" cxnId="{FCD5E103-6A9C-49A1-9746-F012687FC267}">
      <dgm:prSet/>
      <dgm:spPr/>
      <dgm:t>
        <a:bodyPr/>
        <a:lstStyle/>
        <a:p>
          <a:endParaRPr lang="en-US"/>
        </a:p>
      </dgm:t>
    </dgm:pt>
    <dgm:pt modelId="{68AA441A-1B69-43AF-BA7C-1E029197AC5D}" type="pres">
      <dgm:prSet presAssocID="{17E1713C-01E4-4117-9ACA-60DB4F6B5AC6}" presName="root" presStyleCnt="0">
        <dgm:presLayoutVars>
          <dgm:dir/>
          <dgm:resizeHandles val="exact"/>
        </dgm:presLayoutVars>
      </dgm:prSet>
      <dgm:spPr/>
    </dgm:pt>
    <dgm:pt modelId="{225E9400-EC5A-4F24-932D-8BC290493ADA}" type="pres">
      <dgm:prSet presAssocID="{450C4D22-CF71-41A7-94BF-FD3897153E1F}" presName="compNode" presStyleCnt="0"/>
      <dgm:spPr/>
    </dgm:pt>
    <dgm:pt modelId="{9591C257-191E-49A3-B2B8-C2F4D7D531BC}" type="pres">
      <dgm:prSet presAssocID="{450C4D22-CF71-41A7-94BF-FD3897153E1F}" presName="bgRect" presStyleLbl="bgShp" presStyleIdx="0" presStyleCnt="5"/>
      <dgm:spPr/>
    </dgm:pt>
    <dgm:pt modelId="{B25C5F0C-EC6A-4B5C-A06E-BAF882F618D5}" type="pres">
      <dgm:prSet presAssocID="{450C4D22-CF71-41A7-94BF-FD3897153E1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C8E5D3F-C63F-4176-B374-7D9D657A91D3}" type="pres">
      <dgm:prSet presAssocID="{450C4D22-CF71-41A7-94BF-FD3897153E1F}" presName="spaceRect" presStyleCnt="0"/>
      <dgm:spPr/>
    </dgm:pt>
    <dgm:pt modelId="{B20EFA58-9A59-4FD9-912C-ABCF2A247357}" type="pres">
      <dgm:prSet presAssocID="{450C4D22-CF71-41A7-94BF-FD3897153E1F}" presName="parTx" presStyleLbl="revTx" presStyleIdx="0" presStyleCnt="5">
        <dgm:presLayoutVars>
          <dgm:chMax val="0"/>
          <dgm:chPref val="0"/>
        </dgm:presLayoutVars>
      </dgm:prSet>
      <dgm:spPr/>
    </dgm:pt>
    <dgm:pt modelId="{578AD3B6-D74F-485E-88F8-1A168C6F1EE7}" type="pres">
      <dgm:prSet presAssocID="{9BF1F676-B3DF-4AAB-92B7-505545BBA0B5}" presName="sibTrans" presStyleCnt="0"/>
      <dgm:spPr/>
    </dgm:pt>
    <dgm:pt modelId="{54C3730E-02B2-49B8-9B6A-F21F7E7DB5E0}" type="pres">
      <dgm:prSet presAssocID="{648690EA-5926-4CB2-AAAA-9A72E5260201}" presName="compNode" presStyleCnt="0"/>
      <dgm:spPr/>
    </dgm:pt>
    <dgm:pt modelId="{7839B847-B0A0-4333-B085-30BAF41D775A}" type="pres">
      <dgm:prSet presAssocID="{648690EA-5926-4CB2-AAAA-9A72E5260201}" presName="bgRect" presStyleLbl="bgShp" presStyleIdx="1" presStyleCnt="5"/>
      <dgm:spPr/>
    </dgm:pt>
    <dgm:pt modelId="{5BF2C9EA-3181-4987-8C27-74AC473E6373}" type="pres">
      <dgm:prSet presAssocID="{648690EA-5926-4CB2-AAAA-9A72E526020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69F6869-69AA-445A-8C86-7411D2358E6C}" type="pres">
      <dgm:prSet presAssocID="{648690EA-5926-4CB2-AAAA-9A72E5260201}" presName="spaceRect" presStyleCnt="0"/>
      <dgm:spPr/>
    </dgm:pt>
    <dgm:pt modelId="{0B593428-0369-4F8E-A738-D4DC2330B7C4}" type="pres">
      <dgm:prSet presAssocID="{648690EA-5926-4CB2-AAAA-9A72E5260201}" presName="parTx" presStyleLbl="revTx" presStyleIdx="1" presStyleCnt="5">
        <dgm:presLayoutVars>
          <dgm:chMax val="0"/>
          <dgm:chPref val="0"/>
        </dgm:presLayoutVars>
      </dgm:prSet>
      <dgm:spPr/>
    </dgm:pt>
    <dgm:pt modelId="{DBB3C345-DEB4-4F9B-A1D2-A9CAAC95DBE5}" type="pres">
      <dgm:prSet presAssocID="{6257F161-1906-4406-9DA9-A4061273E31A}" presName="sibTrans" presStyleCnt="0"/>
      <dgm:spPr/>
    </dgm:pt>
    <dgm:pt modelId="{784E0419-B0EE-4DF5-B322-D4163B0E9D92}" type="pres">
      <dgm:prSet presAssocID="{683B7C89-5F9A-473D-8D18-420182551AE1}" presName="compNode" presStyleCnt="0"/>
      <dgm:spPr/>
    </dgm:pt>
    <dgm:pt modelId="{6FDDB847-EAEC-459B-81AA-8FAEF54ECE42}" type="pres">
      <dgm:prSet presAssocID="{683B7C89-5F9A-473D-8D18-420182551AE1}" presName="bgRect" presStyleLbl="bgShp" presStyleIdx="2" presStyleCnt="5"/>
      <dgm:spPr/>
    </dgm:pt>
    <dgm:pt modelId="{20BFA52D-4D60-4F0E-846A-F430C1276016}" type="pres">
      <dgm:prSet presAssocID="{683B7C89-5F9A-473D-8D18-420182551A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BD2663-C242-4B6A-9C61-9FCBA7EEB4B3}" type="pres">
      <dgm:prSet presAssocID="{683B7C89-5F9A-473D-8D18-420182551AE1}" presName="spaceRect" presStyleCnt="0"/>
      <dgm:spPr/>
    </dgm:pt>
    <dgm:pt modelId="{4B08C569-F4B4-4AF6-A8AA-8A3EF63A2EEC}" type="pres">
      <dgm:prSet presAssocID="{683B7C89-5F9A-473D-8D18-420182551AE1}" presName="parTx" presStyleLbl="revTx" presStyleIdx="2" presStyleCnt="5">
        <dgm:presLayoutVars>
          <dgm:chMax val="0"/>
          <dgm:chPref val="0"/>
        </dgm:presLayoutVars>
      </dgm:prSet>
      <dgm:spPr/>
    </dgm:pt>
    <dgm:pt modelId="{F5AEC2B8-631F-4979-9087-10845CD70506}" type="pres">
      <dgm:prSet presAssocID="{CEEA6C1F-4089-4B15-A543-E97F7DCA4D4E}" presName="sibTrans" presStyleCnt="0"/>
      <dgm:spPr/>
    </dgm:pt>
    <dgm:pt modelId="{DB3671A2-80D5-40FD-A95B-487D8C92E87E}" type="pres">
      <dgm:prSet presAssocID="{0EEE2795-4369-4A18-BAF6-FF49C265E7A2}" presName="compNode" presStyleCnt="0"/>
      <dgm:spPr/>
    </dgm:pt>
    <dgm:pt modelId="{25F7757B-D212-48A3-BE80-63567B483884}" type="pres">
      <dgm:prSet presAssocID="{0EEE2795-4369-4A18-BAF6-FF49C265E7A2}" presName="bgRect" presStyleLbl="bgShp" presStyleIdx="3" presStyleCnt="5"/>
      <dgm:spPr/>
    </dgm:pt>
    <dgm:pt modelId="{B861CE3E-5F06-46D2-B206-87CED6D63101}" type="pres">
      <dgm:prSet presAssocID="{0EEE2795-4369-4A18-BAF6-FF49C265E7A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C50D3DA0-EBB6-409F-8330-AD2CEA339BFE}" type="pres">
      <dgm:prSet presAssocID="{0EEE2795-4369-4A18-BAF6-FF49C265E7A2}" presName="spaceRect" presStyleCnt="0"/>
      <dgm:spPr/>
    </dgm:pt>
    <dgm:pt modelId="{4205FE35-74FE-40F1-B4E0-AD5A452504B6}" type="pres">
      <dgm:prSet presAssocID="{0EEE2795-4369-4A18-BAF6-FF49C265E7A2}" presName="parTx" presStyleLbl="revTx" presStyleIdx="3" presStyleCnt="5">
        <dgm:presLayoutVars>
          <dgm:chMax val="0"/>
          <dgm:chPref val="0"/>
        </dgm:presLayoutVars>
      </dgm:prSet>
      <dgm:spPr/>
    </dgm:pt>
    <dgm:pt modelId="{8D5E01D1-442E-43F1-8DE6-C710F00DCF08}" type="pres">
      <dgm:prSet presAssocID="{913806C6-6A21-4DEE-B2F1-9D211258758C}" presName="sibTrans" presStyleCnt="0"/>
      <dgm:spPr/>
    </dgm:pt>
    <dgm:pt modelId="{87E68CA9-5B2C-4A78-848A-71152F96B09F}" type="pres">
      <dgm:prSet presAssocID="{39EB77E5-9BB6-4242-9A41-280FE8FDE4D6}" presName="compNode" presStyleCnt="0"/>
      <dgm:spPr/>
    </dgm:pt>
    <dgm:pt modelId="{7960DC2E-8922-47FB-8384-9BC1B6DE84E8}" type="pres">
      <dgm:prSet presAssocID="{39EB77E5-9BB6-4242-9A41-280FE8FDE4D6}" presName="bgRect" presStyleLbl="bgShp" presStyleIdx="4" presStyleCnt="5"/>
      <dgm:spPr/>
    </dgm:pt>
    <dgm:pt modelId="{86056563-CFEC-4181-8823-CB8CA31FA2A0}" type="pres">
      <dgm:prSet presAssocID="{39EB77E5-9BB6-4242-9A41-280FE8FDE4D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2F945ED-71A8-4B48-9A60-283C88962DA9}" type="pres">
      <dgm:prSet presAssocID="{39EB77E5-9BB6-4242-9A41-280FE8FDE4D6}" presName="spaceRect" presStyleCnt="0"/>
      <dgm:spPr/>
    </dgm:pt>
    <dgm:pt modelId="{B0D101F3-1D42-4019-928E-198CF91BFC4A}" type="pres">
      <dgm:prSet presAssocID="{39EB77E5-9BB6-4242-9A41-280FE8FDE4D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D5E103-6A9C-49A1-9746-F012687FC267}" srcId="{17E1713C-01E4-4117-9ACA-60DB4F6B5AC6}" destId="{39EB77E5-9BB6-4242-9A41-280FE8FDE4D6}" srcOrd="4" destOrd="0" parTransId="{C4D02021-E84F-49FB-8970-943FA024382C}" sibTransId="{0C6550FE-25CB-4293-8B0A-1BFB6B92676F}"/>
    <dgm:cxn modelId="{AE693224-FB6E-4AC5-8951-68EFC9570A42}" srcId="{17E1713C-01E4-4117-9ACA-60DB4F6B5AC6}" destId="{648690EA-5926-4CB2-AAAA-9A72E5260201}" srcOrd="1" destOrd="0" parTransId="{4275F6CC-36D9-42D6-B2FE-568A4FD96514}" sibTransId="{6257F161-1906-4406-9DA9-A4061273E31A}"/>
    <dgm:cxn modelId="{23BBB94A-C22C-4490-8C2B-28896FC57DBB}" srcId="{17E1713C-01E4-4117-9ACA-60DB4F6B5AC6}" destId="{0EEE2795-4369-4A18-BAF6-FF49C265E7A2}" srcOrd="3" destOrd="0" parTransId="{1F7338EC-DC01-45E8-AB01-8F49066CD14C}" sibTransId="{913806C6-6A21-4DEE-B2F1-9D211258758C}"/>
    <dgm:cxn modelId="{3DBF454C-ED65-46B1-9C75-4B5AFA2A3408}" srcId="{17E1713C-01E4-4117-9ACA-60DB4F6B5AC6}" destId="{683B7C89-5F9A-473D-8D18-420182551AE1}" srcOrd="2" destOrd="0" parTransId="{B4743D0B-78F1-4243-BB20-3087B92AD8C8}" sibTransId="{CEEA6C1F-4089-4B15-A543-E97F7DCA4D4E}"/>
    <dgm:cxn modelId="{67BA3450-A9FF-47FA-878D-C2ED79A5EFD0}" type="presOf" srcId="{0EEE2795-4369-4A18-BAF6-FF49C265E7A2}" destId="{4205FE35-74FE-40F1-B4E0-AD5A452504B6}" srcOrd="0" destOrd="0" presId="urn:microsoft.com/office/officeart/2018/2/layout/IconVerticalSolidList"/>
    <dgm:cxn modelId="{81114770-7711-47DE-A115-A43170AD3246}" type="presOf" srcId="{39EB77E5-9BB6-4242-9A41-280FE8FDE4D6}" destId="{B0D101F3-1D42-4019-928E-198CF91BFC4A}" srcOrd="0" destOrd="0" presId="urn:microsoft.com/office/officeart/2018/2/layout/IconVerticalSolidList"/>
    <dgm:cxn modelId="{319B4C57-CA97-40BD-AEBE-05189865D790}" type="presOf" srcId="{683B7C89-5F9A-473D-8D18-420182551AE1}" destId="{4B08C569-F4B4-4AF6-A8AA-8A3EF63A2EEC}" srcOrd="0" destOrd="0" presId="urn:microsoft.com/office/officeart/2018/2/layout/IconVerticalSolidList"/>
    <dgm:cxn modelId="{0CDE21A8-BE9C-4D34-AD64-04680E1AAD87}" type="presOf" srcId="{17E1713C-01E4-4117-9ACA-60DB4F6B5AC6}" destId="{68AA441A-1B69-43AF-BA7C-1E029197AC5D}" srcOrd="0" destOrd="0" presId="urn:microsoft.com/office/officeart/2018/2/layout/IconVerticalSolidList"/>
    <dgm:cxn modelId="{EC5399CA-B589-4F16-9E04-F9150A253EAD}" type="presOf" srcId="{450C4D22-CF71-41A7-94BF-FD3897153E1F}" destId="{B20EFA58-9A59-4FD9-912C-ABCF2A247357}" srcOrd="0" destOrd="0" presId="urn:microsoft.com/office/officeart/2018/2/layout/IconVerticalSolidList"/>
    <dgm:cxn modelId="{3DA807CF-71D6-45B0-B185-0AFDA19E8AEC}" type="presOf" srcId="{648690EA-5926-4CB2-AAAA-9A72E5260201}" destId="{0B593428-0369-4F8E-A738-D4DC2330B7C4}" srcOrd="0" destOrd="0" presId="urn:microsoft.com/office/officeart/2018/2/layout/IconVerticalSolidList"/>
    <dgm:cxn modelId="{585D70F9-43C2-4303-BB4C-9B1A326C610E}" srcId="{17E1713C-01E4-4117-9ACA-60DB4F6B5AC6}" destId="{450C4D22-CF71-41A7-94BF-FD3897153E1F}" srcOrd="0" destOrd="0" parTransId="{3EAFEEC2-75DB-47BD-9A61-8151D1603996}" sibTransId="{9BF1F676-B3DF-4AAB-92B7-505545BBA0B5}"/>
    <dgm:cxn modelId="{8439736B-C40D-490F-8556-5A595D082A36}" type="presParOf" srcId="{68AA441A-1B69-43AF-BA7C-1E029197AC5D}" destId="{225E9400-EC5A-4F24-932D-8BC290493ADA}" srcOrd="0" destOrd="0" presId="urn:microsoft.com/office/officeart/2018/2/layout/IconVerticalSolidList"/>
    <dgm:cxn modelId="{9EF75AD8-1A8A-494A-BA15-2A5425603871}" type="presParOf" srcId="{225E9400-EC5A-4F24-932D-8BC290493ADA}" destId="{9591C257-191E-49A3-B2B8-C2F4D7D531BC}" srcOrd="0" destOrd="0" presId="urn:microsoft.com/office/officeart/2018/2/layout/IconVerticalSolidList"/>
    <dgm:cxn modelId="{AAF855BE-C23B-473A-A333-31E05C9597BA}" type="presParOf" srcId="{225E9400-EC5A-4F24-932D-8BC290493ADA}" destId="{B25C5F0C-EC6A-4B5C-A06E-BAF882F618D5}" srcOrd="1" destOrd="0" presId="urn:microsoft.com/office/officeart/2018/2/layout/IconVerticalSolidList"/>
    <dgm:cxn modelId="{21694E80-E185-46E7-AACA-01C1986B3073}" type="presParOf" srcId="{225E9400-EC5A-4F24-932D-8BC290493ADA}" destId="{EC8E5D3F-C63F-4176-B374-7D9D657A91D3}" srcOrd="2" destOrd="0" presId="urn:microsoft.com/office/officeart/2018/2/layout/IconVerticalSolidList"/>
    <dgm:cxn modelId="{A8455DDA-FDC4-4DC2-9796-86F95C730B2C}" type="presParOf" srcId="{225E9400-EC5A-4F24-932D-8BC290493ADA}" destId="{B20EFA58-9A59-4FD9-912C-ABCF2A247357}" srcOrd="3" destOrd="0" presId="urn:microsoft.com/office/officeart/2018/2/layout/IconVerticalSolidList"/>
    <dgm:cxn modelId="{365D3167-60FB-4CA7-AACD-760044D34271}" type="presParOf" srcId="{68AA441A-1B69-43AF-BA7C-1E029197AC5D}" destId="{578AD3B6-D74F-485E-88F8-1A168C6F1EE7}" srcOrd="1" destOrd="0" presId="urn:microsoft.com/office/officeart/2018/2/layout/IconVerticalSolidList"/>
    <dgm:cxn modelId="{2C119962-3D6B-4B48-A240-F8491E7A1A98}" type="presParOf" srcId="{68AA441A-1B69-43AF-BA7C-1E029197AC5D}" destId="{54C3730E-02B2-49B8-9B6A-F21F7E7DB5E0}" srcOrd="2" destOrd="0" presId="urn:microsoft.com/office/officeart/2018/2/layout/IconVerticalSolidList"/>
    <dgm:cxn modelId="{A462A77F-8371-42DA-A671-A36E22E73213}" type="presParOf" srcId="{54C3730E-02B2-49B8-9B6A-F21F7E7DB5E0}" destId="{7839B847-B0A0-4333-B085-30BAF41D775A}" srcOrd="0" destOrd="0" presId="urn:microsoft.com/office/officeart/2018/2/layout/IconVerticalSolidList"/>
    <dgm:cxn modelId="{87C71DA4-6551-4AC9-AB89-8A1D18EAB703}" type="presParOf" srcId="{54C3730E-02B2-49B8-9B6A-F21F7E7DB5E0}" destId="{5BF2C9EA-3181-4987-8C27-74AC473E6373}" srcOrd="1" destOrd="0" presId="urn:microsoft.com/office/officeart/2018/2/layout/IconVerticalSolidList"/>
    <dgm:cxn modelId="{AE443372-8FC8-4E38-A3C2-07FC91A233BB}" type="presParOf" srcId="{54C3730E-02B2-49B8-9B6A-F21F7E7DB5E0}" destId="{869F6869-69AA-445A-8C86-7411D2358E6C}" srcOrd="2" destOrd="0" presId="urn:microsoft.com/office/officeart/2018/2/layout/IconVerticalSolidList"/>
    <dgm:cxn modelId="{95299DA0-E7B9-496E-AD0D-8981B50F35C9}" type="presParOf" srcId="{54C3730E-02B2-49B8-9B6A-F21F7E7DB5E0}" destId="{0B593428-0369-4F8E-A738-D4DC2330B7C4}" srcOrd="3" destOrd="0" presId="urn:microsoft.com/office/officeart/2018/2/layout/IconVerticalSolidList"/>
    <dgm:cxn modelId="{5D9B9A53-1878-4F2F-8A97-C1E0AEBFC09B}" type="presParOf" srcId="{68AA441A-1B69-43AF-BA7C-1E029197AC5D}" destId="{DBB3C345-DEB4-4F9B-A1D2-A9CAAC95DBE5}" srcOrd="3" destOrd="0" presId="urn:microsoft.com/office/officeart/2018/2/layout/IconVerticalSolidList"/>
    <dgm:cxn modelId="{3EFE2A8A-0705-468F-B9E2-E73D1E583AB3}" type="presParOf" srcId="{68AA441A-1B69-43AF-BA7C-1E029197AC5D}" destId="{784E0419-B0EE-4DF5-B322-D4163B0E9D92}" srcOrd="4" destOrd="0" presId="urn:microsoft.com/office/officeart/2018/2/layout/IconVerticalSolidList"/>
    <dgm:cxn modelId="{05F5505A-38FC-472A-A97B-7619C95A16CF}" type="presParOf" srcId="{784E0419-B0EE-4DF5-B322-D4163B0E9D92}" destId="{6FDDB847-EAEC-459B-81AA-8FAEF54ECE42}" srcOrd="0" destOrd="0" presId="urn:microsoft.com/office/officeart/2018/2/layout/IconVerticalSolidList"/>
    <dgm:cxn modelId="{42A31C3C-159E-4922-B231-9E933B4362D4}" type="presParOf" srcId="{784E0419-B0EE-4DF5-B322-D4163B0E9D92}" destId="{20BFA52D-4D60-4F0E-846A-F430C1276016}" srcOrd="1" destOrd="0" presId="urn:microsoft.com/office/officeart/2018/2/layout/IconVerticalSolidList"/>
    <dgm:cxn modelId="{06BC8D82-6BE9-459C-8645-A3D3AABA37FB}" type="presParOf" srcId="{784E0419-B0EE-4DF5-B322-D4163B0E9D92}" destId="{3BBD2663-C242-4B6A-9C61-9FCBA7EEB4B3}" srcOrd="2" destOrd="0" presId="urn:microsoft.com/office/officeart/2018/2/layout/IconVerticalSolidList"/>
    <dgm:cxn modelId="{D1F1C9AE-6CE4-49B7-9522-4C24E7DD952E}" type="presParOf" srcId="{784E0419-B0EE-4DF5-B322-D4163B0E9D92}" destId="{4B08C569-F4B4-4AF6-A8AA-8A3EF63A2EEC}" srcOrd="3" destOrd="0" presId="urn:microsoft.com/office/officeart/2018/2/layout/IconVerticalSolidList"/>
    <dgm:cxn modelId="{43BF3256-5970-41F0-96E1-00B95B4BBCCA}" type="presParOf" srcId="{68AA441A-1B69-43AF-BA7C-1E029197AC5D}" destId="{F5AEC2B8-631F-4979-9087-10845CD70506}" srcOrd="5" destOrd="0" presId="urn:microsoft.com/office/officeart/2018/2/layout/IconVerticalSolidList"/>
    <dgm:cxn modelId="{F16D18E6-C261-485E-894E-9663725FB8D2}" type="presParOf" srcId="{68AA441A-1B69-43AF-BA7C-1E029197AC5D}" destId="{DB3671A2-80D5-40FD-A95B-487D8C92E87E}" srcOrd="6" destOrd="0" presId="urn:microsoft.com/office/officeart/2018/2/layout/IconVerticalSolidList"/>
    <dgm:cxn modelId="{A3DE4A5C-A07A-4597-B80E-1A19EDC015D7}" type="presParOf" srcId="{DB3671A2-80D5-40FD-A95B-487D8C92E87E}" destId="{25F7757B-D212-48A3-BE80-63567B483884}" srcOrd="0" destOrd="0" presId="urn:microsoft.com/office/officeart/2018/2/layout/IconVerticalSolidList"/>
    <dgm:cxn modelId="{3189D168-888A-4FAD-AF68-75ECEE3CC763}" type="presParOf" srcId="{DB3671A2-80D5-40FD-A95B-487D8C92E87E}" destId="{B861CE3E-5F06-46D2-B206-87CED6D63101}" srcOrd="1" destOrd="0" presId="urn:microsoft.com/office/officeart/2018/2/layout/IconVerticalSolidList"/>
    <dgm:cxn modelId="{4409E061-4471-486A-85D0-AF743B2AE4C1}" type="presParOf" srcId="{DB3671A2-80D5-40FD-A95B-487D8C92E87E}" destId="{C50D3DA0-EBB6-409F-8330-AD2CEA339BFE}" srcOrd="2" destOrd="0" presId="urn:microsoft.com/office/officeart/2018/2/layout/IconVerticalSolidList"/>
    <dgm:cxn modelId="{6378488C-9C87-4547-8FFE-222F42568EE7}" type="presParOf" srcId="{DB3671A2-80D5-40FD-A95B-487D8C92E87E}" destId="{4205FE35-74FE-40F1-B4E0-AD5A452504B6}" srcOrd="3" destOrd="0" presId="urn:microsoft.com/office/officeart/2018/2/layout/IconVerticalSolidList"/>
    <dgm:cxn modelId="{9DA851D4-F2AD-4076-94D5-F8BD10DCCBF5}" type="presParOf" srcId="{68AA441A-1B69-43AF-BA7C-1E029197AC5D}" destId="{8D5E01D1-442E-43F1-8DE6-C710F00DCF08}" srcOrd="7" destOrd="0" presId="urn:microsoft.com/office/officeart/2018/2/layout/IconVerticalSolidList"/>
    <dgm:cxn modelId="{184D5546-0C82-4362-A6B4-7348872CC93D}" type="presParOf" srcId="{68AA441A-1B69-43AF-BA7C-1E029197AC5D}" destId="{87E68CA9-5B2C-4A78-848A-71152F96B09F}" srcOrd="8" destOrd="0" presId="urn:microsoft.com/office/officeart/2018/2/layout/IconVerticalSolidList"/>
    <dgm:cxn modelId="{C753DB81-9453-4303-923F-B6E596EEA9B2}" type="presParOf" srcId="{87E68CA9-5B2C-4A78-848A-71152F96B09F}" destId="{7960DC2E-8922-47FB-8384-9BC1B6DE84E8}" srcOrd="0" destOrd="0" presId="urn:microsoft.com/office/officeart/2018/2/layout/IconVerticalSolidList"/>
    <dgm:cxn modelId="{89135DD9-43D7-4843-B7AB-50BB5A0DFE3D}" type="presParOf" srcId="{87E68CA9-5B2C-4A78-848A-71152F96B09F}" destId="{86056563-CFEC-4181-8823-CB8CA31FA2A0}" srcOrd="1" destOrd="0" presId="urn:microsoft.com/office/officeart/2018/2/layout/IconVerticalSolidList"/>
    <dgm:cxn modelId="{05021CB1-FE29-4AFE-9312-2A30BEBB3591}" type="presParOf" srcId="{87E68CA9-5B2C-4A78-848A-71152F96B09F}" destId="{A2F945ED-71A8-4B48-9A60-283C88962DA9}" srcOrd="2" destOrd="0" presId="urn:microsoft.com/office/officeart/2018/2/layout/IconVerticalSolidList"/>
    <dgm:cxn modelId="{30D97710-5698-4DC2-A7AF-503B757DD3A7}" type="presParOf" srcId="{87E68CA9-5B2C-4A78-848A-71152F96B09F}" destId="{B0D101F3-1D42-4019-928E-198CF91BFC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E78891-8EA6-428F-9C2C-AA182ABD46D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768276-6D39-4082-A43C-295EC2D1408F}">
      <dgm:prSet/>
      <dgm:spPr/>
      <dgm:t>
        <a:bodyPr/>
        <a:lstStyle/>
        <a:p>
          <a:pPr>
            <a:defRPr cap="all"/>
          </a:pPr>
          <a:r>
            <a:rPr lang="en-US" b="1" i="0" baseline="0"/>
            <a:t>Database:</a:t>
          </a:r>
          <a:r>
            <a:rPr lang="en-US" b="0" i="0" baseline="0"/>
            <a:t> MySQL</a:t>
          </a:r>
          <a:endParaRPr lang="en-US"/>
        </a:p>
      </dgm:t>
    </dgm:pt>
    <dgm:pt modelId="{2AF37EA6-C8E3-46F5-9D17-69FBE798B3E6}" type="parTrans" cxnId="{D5C56F74-E8FD-482F-9DA9-BC91EECB95DA}">
      <dgm:prSet/>
      <dgm:spPr/>
      <dgm:t>
        <a:bodyPr/>
        <a:lstStyle/>
        <a:p>
          <a:endParaRPr lang="en-US"/>
        </a:p>
      </dgm:t>
    </dgm:pt>
    <dgm:pt modelId="{B5883001-3442-463E-8D34-F057E97020E4}" type="sibTrans" cxnId="{D5C56F74-E8FD-482F-9DA9-BC91EECB95DA}">
      <dgm:prSet/>
      <dgm:spPr/>
      <dgm:t>
        <a:bodyPr/>
        <a:lstStyle/>
        <a:p>
          <a:endParaRPr lang="en-US"/>
        </a:p>
      </dgm:t>
    </dgm:pt>
    <dgm:pt modelId="{5BDF1423-8BF1-4982-8964-E4B9E9990D3A}">
      <dgm:prSet/>
      <dgm:spPr/>
      <dgm:t>
        <a:bodyPr/>
        <a:lstStyle/>
        <a:p>
          <a:pPr>
            <a:defRPr cap="all"/>
          </a:pPr>
          <a:r>
            <a:rPr lang="en-US" b="1" i="0" baseline="0"/>
            <a:t>ER Diagram Tool:</a:t>
          </a:r>
          <a:r>
            <a:rPr lang="en-US" b="0" i="0" baseline="0"/>
            <a:t> draw.io</a:t>
          </a:r>
          <a:endParaRPr lang="en-US"/>
        </a:p>
      </dgm:t>
    </dgm:pt>
    <dgm:pt modelId="{4D73FA53-5C11-4D4C-92C9-9A878F681D77}" type="parTrans" cxnId="{3CAABCCD-0462-4FF8-BA4E-0D268C631697}">
      <dgm:prSet/>
      <dgm:spPr/>
      <dgm:t>
        <a:bodyPr/>
        <a:lstStyle/>
        <a:p>
          <a:endParaRPr lang="en-US"/>
        </a:p>
      </dgm:t>
    </dgm:pt>
    <dgm:pt modelId="{92AF5DD9-064A-43B2-9429-ABCFD950E248}" type="sibTrans" cxnId="{3CAABCCD-0462-4FF8-BA4E-0D268C631697}">
      <dgm:prSet/>
      <dgm:spPr/>
      <dgm:t>
        <a:bodyPr/>
        <a:lstStyle/>
        <a:p>
          <a:endParaRPr lang="en-US"/>
        </a:p>
      </dgm:t>
    </dgm:pt>
    <dgm:pt modelId="{30B5C690-BB92-47C4-BA52-4A4203443483}">
      <dgm:prSet/>
      <dgm:spPr/>
      <dgm:t>
        <a:bodyPr/>
        <a:lstStyle/>
        <a:p>
          <a:pPr>
            <a:defRPr cap="all"/>
          </a:pPr>
          <a:r>
            <a:rPr lang="en-US" b="1" i="0" baseline="0"/>
            <a:t>Back-End:</a:t>
          </a:r>
          <a:r>
            <a:rPr lang="en-US" b="0" i="0" baseline="0"/>
            <a:t> Python (for AI processing)</a:t>
          </a:r>
          <a:endParaRPr lang="en-US"/>
        </a:p>
      </dgm:t>
    </dgm:pt>
    <dgm:pt modelId="{081403BD-AE77-44BD-BBCD-37A701A540EC}" type="parTrans" cxnId="{D5C7D023-6403-4A33-8E94-486BB3176268}">
      <dgm:prSet/>
      <dgm:spPr/>
      <dgm:t>
        <a:bodyPr/>
        <a:lstStyle/>
        <a:p>
          <a:endParaRPr lang="en-US"/>
        </a:p>
      </dgm:t>
    </dgm:pt>
    <dgm:pt modelId="{B4118B4C-04D2-43EE-9D84-4C828639E03A}" type="sibTrans" cxnId="{D5C7D023-6403-4A33-8E94-486BB3176268}">
      <dgm:prSet/>
      <dgm:spPr/>
      <dgm:t>
        <a:bodyPr/>
        <a:lstStyle/>
        <a:p>
          <a:endParaRPr lang="en-US"/>
        </a:p>
      </dgm:t>
    </dgm:pt>
    <dgm:pt modelId="{E2F48085-B499-4B1A-B3D0-D174B60F641E}">
      <dgm:prSet/>
      <dgm:spPr/>
      <dgm:t>
        <a:bodyPr/>
        <a:lstStyle/>
        <a:p>
          <a:pPr>
            <a:defRPr cap="all"/>
          </a:pPr>
          <a:r>
            <a:rPr lang="en-US" b="1" i="0" baseline="0"/>
            <a:t>Front-End:</a:t>
          </a:r>
          <a:r>
            <a:rPr lang="en-US" b="0" i="0" baseline="0"/>
            <a:t> HTML, CSS (for user interface)</a:t>
          </a:r>
          <a:endParaRPr lang="en-US"/>
        </a:p>
      </dgm:t>
    </dgm:pt>
    <dgm:pt modelId="{25454DC7-786E-46EB-ABF0-38A0BF40204D}" type="parTrans" cxnId="{1ACB085C-F8F7-4C29-A4DE-8DD4A2BB2BF2}">
      <dgm:prSet/>
      <dgm:spPr/>
      <dgm:t>
        <a:bodyPr/>
        <a:lstStyle/>
        <a:p>
          <a:endParaRPr lang="en-US"/>
        </a:p>
      </dgm:t>
    </dgm:pt>
    <dgm:pt modelId="{8843E2AC-DD19-4438-8C31-E3E75CD205AF}" type="sibTrans" cxnId="{1ACB085C-F8F7-4C29-A4DE-8DD4A2BB2BF2}">
      <dgm:prSet/>
      <dgm:spPr/>
      <dgm:t>
        <a:bodyPr/>
        <a:lstStyle/>
        <a:p>
          <a:endParaRPr lang="en-US"/>
        </a:p>
      </dgm:t>
    </dgm:pt>
    <dgm:pt modelId="{DCAA68E4-FD55-441C-BEFE-B49B5214558B}">
      <dgm:prSet/>
      <dgm:spPr/>
      <dgm:t>
        <a:bodyPr/>
        <a:lstStyle/>
        <a:p>
          <a:pPr>
            <a:defRPr cap="all"/>
          </a:pPr>
          <a:r>
            <a:rPr lang="en-US" b="1" i="0" baseline="0"/>
            <a:t>AI Integration:</a:t>
          </a:r>
          <a:r>
            <a:rPr lang="en-US" b="0" i="0" baseline="0"/>
            <a:t> Machine Learning for Bruxism Analysis </a:t>
          </a:r>
          <a:endParaRPr lang="en-US"/>
        </a:p>
      </dgm:t>
    </dgm:pt>
    <dgm:pt modelId="{E0F89940-7D9C-4665-8A39-BDB5DFFC1C14}" type="parTrans" cxnId="{6FC0734C-CC8E-450A-9DFF-EEE20A02C80C}">
      <dgm:prSet/>
      <dgm:spPr/>
      <dgm:t>
        <a:bodyPr/>
        <a:lstStyle/>
        <a:p>
          <a:endParaRPr lang="en-US"/>
        </a:p>
      </dgm:t>
    </dgm:pt>
    <dgm:pt modelId="{6355D768-B1A1-4CB2-A4E3-FCB06B0A51F5}" type="sibTrans" cxnId="{6FC0734C-CC8E-450A-9DFF-EEE20A02C80C}">
      <dgm:prSet/>
      <dgm:spPr/>
      <dgm:t>
        <a:bodyPr/>
        <a:lstStyle/>
        <a:p>
          <a:endParaRPr lang="en-US"/>
        </a:p>
      </dgm:t>
    </dgm:pt>
    <dgm:pt modelId="{A71131BF-A505-40FC-BC6E-E3E9CAE5CD3D}" type="pres">
      <dgm:prSet presAssocID="{62E78891-8EA6-428F-9C2C-AA182ABD46DC}" presName="root" presStyleCnt="0">
        <dgm:presLayoutVars>
          <dgm:dir/>
          <dgm:resizeHandles val="exact"/>
        </dgm:presLayoutVars>
      </dgm:prSet>
      <dgm:spPr/>
    </dgm:pt>
    <dgm:pt modelId="{AE258094-DC3B-43FE-AAD1-6CBBE32544E9}" type="pres">
      <dgm:prSet presAssocID="{7A768276-6D39-4082-A43C-295EC2D1408F}" presName="compNode" presStyleCnt="0"/>
      <dgm:spPr/>
    </dgm:pt>
    <dgm:pt modelId="{F5A301A4-53A6-4D18-89AB-3DB7B6E0D87F}" type="pres">
      <dgm:prSet presAssocID="{7A768276-6D39-4082-A43C-295EC2D1408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113B873-E12F-4154-BCE8-BB30EBFC3814}" type="pres">
      <dgm:prSet presAssocID="{7A768276-6D39-4082-A43C-295EC2D140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AC8BF3D-06C1-4EAD-B38F-F144206D2FB7}" type="pres">
      <dgm:prSet presAssocID="{7A768276-6D39-4082-A43C-295EC2D1408F}" presName="spaceRect" presStyleCnt="0"/>
      <dgm:spPr/>
    </dgm:pt>
    <dgm:pt modelId="{43F8D746-3E92-4C90-ABC9-15BFE77E4750}" type="pres">
      <dgm:prSet presAssocID="{7A768276-6D39-4082-A43C-295EC2D1408F}" presName="textRect" presStyleLbl="revTx" presStyleIdx="0" presStyleCnt="5">
        <dgm:presLayoutVars>
          <dgm:chMax val="1"/>
          <dgm:chPref val="1"/>
        </dgm:presLayoutVars>
      </dgm:prSet>
      <dgm:spPr/>
    </dgm:pt>
    <dgm:pt modelId="{B1BB1B02-3209-435E-A94F-5DF874FA310C}" type="pres">
      <dgm:prSet presAssocID="{B5883001-3442-463E-8D34-F057E97020E4}" presName="sibTrans" presStyleCnt="0"/>
      <dgm:spPr/>
    </dgm:pt>
    <dgm:pt modelId="{DF99BB27-D2FD-4034-8390-D56E64D5E7CF}" type="pres">
      <dgm:prSet presAssocID="{5BDF1423-8BF1-4982-8964-E4B9E9990D3A}" presName="compNode" presStyleCnt="0"/>
      <dgm:spPr/>
    </dgm:pt>
    <dgm:pt modelId="{617E6747-4EF3-4E7B-A42E-D8A1368AA159}" type="pres">
      <dgm:prSet presAssocID="{5BDF1423-8BF1-4982-8964-E4B9E9990D3A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06DF9C8-FE24-483B-A35E-47A0067118CE}" type="pres">
      <dgm:prSet presAssocID="{5BDF1423-8BF1-4982-8964-E4B9E9990D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FCC4154-9BB9-48D4-A0C2-09708A86BFF6}" type="pres">
      <dgm:prSet presAssocID="{5BDF1423-8BF1-4982-8964-E4B9E9990D3A}" presName="spaceRect" presStyleCnt="0"/>
      <dgm:spPr/>
    </dgm:pt>
    <dgm:pt modelId="{B7FD407E-97B9-4B81-B608-538F9F5F6DF8}" type="pres">
      <dgm:prSet presAssocID="{5BDF1423-8BF1-4982-8964-E4B9E9990D3A}" presName="textRect" presStyleLbl="revTx" presStyleIdx="1" presStyleCnt="5">
        <dgm:presLayoutVars>
          <dgm:chMax val="1"/>
          <dgm:chPref val="1"/>
        </dgm:presLayoutVars>
      </dgm:prSet>
      <dgm:spPr/>
    </dgm:pt>
    <dgm:pt modelId="{7EB35C1D-4AAD-4976-ABAE-EDB8C52C72BF}" type="pres">
      <dgm:prSet presAssocID="{92AF5DD9-064A-43B2-9429-ABCFD950E248}" presName="sibTrans" presStyleCnt="0"/>
      <dgm:spPr/>
    </dgm:pt>
    <dgm:pt modelId="{9E5298C2-DD30-4C17-8594-5FD5D920ABC0}" type="pres">
      <dgm:prSet presAssocID="{30B5C690-BB92-47C4-BA52-4A4203443483}" presName="compNode" presStyleCnt="0"/>
      <dgm:spPr/>
    </dgm:pt>
    <dgm:pt modelId="{9094C079-2050-4BD6-8AC8-FEF9028AA658}" type="pres">
      <dgm:prSet presAssocID="{30B5C690-BB92-47C4-BA52-4A4203443483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2B42CFF-FD61-46B1-BB75-76953ED0BF3B}" type="pres">
      <dgm:prSet presAssocID="{30B5C690-BB92-47C4-BA52-4A420344348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C43DF9A-029B-4A0B-BE3B-B1C4C79EB285}" type="pres">
      <dgm:prSet presAssocID="{30B5C690-BB92-47C4-BA52-4A4203443483}" presName="spaceRect" presStyleCnt="0"/>
      <dgm:spPr/>
    </dgm:pt>
    <dgm:pt modelId="{04C4E339-C857-4722-93B9-A67815D7BBA9}" type="pres">
      <dgm:prSet presAssocID="{30B5C690-BB92-47C4-BA52-4A4203443483}" presName="textRect" presStyleLbl="revTx" presStyleIdx="2" presStyleCnt="5">
        <dgm:presLayoutVars>
          <dgm:chMax val="1"/>
          <dgm:chPref val="1"/>
        </dgm:presLayoutVars>
      </dgm:prSet>
      <dgm:spPr/>
    </dgm:pt>
    <dgm:pt modelId="{1A44392D-A735-49CD-BB30-CD86A16E89B1}" type="pres">
      <dgm:prSet presAssocID="{B4118B4C-04D2-43EE-9D84-4C828639E03A}" presName="sibTrans" presStyleCnt="0"/>
      <dgm:spPr/>
    </dgm:pt>
    <dgm:pt modelId="{837AB5D2-2A39-40DB-A920-8EB3134EEF54}" type="pres">
      <dgm:prSet presAssocID="{E2F48085-B499-4B1A-B3D0-D174B60F641E}" presName="compNode" presStyleCnt="0"/>
      <dgm:spPr/>
    </dgm:pt>
    <dgm:pt modelId="{7B2233FA-DD7D-48D7-97C3-CD98886BEB64}" type="pres">
      <dgm:prSet presAssocID="{E2F48085-B499-4B1A-B3D0-D174B60F641E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E719866-9674-49A9-AE05-B969B576D698}" type="pres">
      <dgm:prSet presAssocID="{E2F48085-B499-4B1A-B3D0-D174B60F641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91B0783-9AD6-4A14-9BB2-B8A1FA62A682}" type="pres">
      <dgm:prSet presAssocID="{E2F48085-B499-4B1A-B3D0-D174B60F641E}" presName="spaceRect" presStyleCnt="0"/>
      <dgm:spPr/>
    </dgm:pt>
    <dgm:pt modelId="{F5C226D1-F6D7-4CC6-BFBB-20B421CB5070}" type="pres">
      <dgm:prSet presAssocID="{E2F48085-B499-4B1A-B3D0-D174B60F641E}" presName="textRect" presStyleLbl="revTx" presStyleIdx="3" presStyleCnt="5">
        <dgm:presLayoutVars>
          <dgm:chMax val="1"/>
          <dgm:chPref val="1"/>
        </dgm:presLayoutVars>
      </dgm:prSet>
      <dgm:spPr/>
    </dgm:pt>
    <dgm:pt modelId="{3F375F71-9796-4A68-8E3A-0FA97948715E}" type="pres">
      <dgm:prSet presAssocID="{8843E2AC-DD19-4438-8C31-E3E75CD205AF}" presName="sibTrans" presStyleCnt="0"/>
      <dgm:spPr/>
    </dgm:pt>
    <dgm:pt modelId="{07B4E156-90BA-45F6-9E67-874A7FB15CB0}" type="pres">
      <dgm:prSet presAssocID="{DCAA68E4-FD55-441C-BEFE-B49B5214558B}" presName="compNode" presStyleCnt="0"/>
      <dgm:spPr/>
    </dgm:pt>
    <dgm:pt modelId="{8962394A-ED78-4EE3-9237-1A50B76B9AF8}" type="pres">
      <dgm:prSet presAssocID="{DCAA68E4-FD55-441C-BEFE-B49B5214558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FA05F89-1DAD-4801-8D60-8F1CE112BDCC}" type="pres">
      <dgm:prSet presAssocID="{DCAA68E4-FD55-441C-BEFE-B49B521455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0D523D4-5DF6-4F06-B1CA-A9D809A30AAC}" type="pres">
      <dgm:prSet presAssocID="{DCAA68E4-FD55-441C-BEFE-B49B5214558B}" presName="spaceRect" presStyleCnt="0"/>
      <dgm:spPr/>
    </dgm:pt>
    <dgm:pt modelId="{1B7CBE1D-11DF-4B22-A22F-A86B943986A0}" type="pres">
      <dgm:prSet presAssocID="{DCAA68E4-FD55-441C-BEFE-B49B5214558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3FEE10E-1EA0-417D-86F7-C16C8FFD8BC6}" type="presOf" srcId="{E2F48085-B499-4B1A-B3D0-D174B60F641E}" destId="{F5C226D1-F6D7-4CC6-BFBB-20B421CB5070}" srcOrd="0" destOrd="0" presId="urn:microsoft.com/office/officeart/2018/5/layout/IconLeafLabelList"/>
    <dgm:cxn modelId="{5B7B8F14-22DD-482C-9E3F-AF01CBF62A41}" type="presOf" srcId="{62E78891-8EA6-428F-9C2C-AA182ABD46DC}" destId="{A71131BF-A505-40FC-BC6E-E3E9CAE5CD3D}" srcOrd="0" destOrd="0" presId="urn:microsoft.com/office/officeart/2018/5/layout/IconLeafLabelList"/>
    <dgm:cxn modelId="{D5C7D023-6403-4A33-8E94-486BB3176268}" srcId="{62E78891-8EA6-428F-9C2C-AA182ABD46DC}" destId="{30B5C690-BB92-47C4-BA52-4A4203443483}" srcOrd="2" destOrd="0" parTransId="{081403BD-AE77-44BD-BBCD-37A701A540EC}" sibTransId="{B4118B4C-04D2-43EE-9D84-4C828639E03A}"/>
    <dgm:cxn modelId="{5CA2DD38-C0EA-49D5-A1F8-0D1BF278C5BD}" type="presOf" srcId="{DCAA68E4-FD55-441C-BEFE-B49B5214558B}" destId="{1B7CBE1D-11DF-4B22-A22F-A86B943986A0}" srcOrd="0" destOrd="0" presId="urn:microsoft.com/office/officeart/2018/5/layout/IconLeafLabelList"/>
    <dgm:cxn modelId="{1ACB085C-F8F7-4C29-A4DE-8DD4A2BB2BF2}" srcId="{62E78891-8EA6-428F-9C2C-AA182ABD46DC}" destId="{E2F48085-B499-4B1A-B3D0-D174B60F641E}" srcOrd="3" destOrd="0" parTransId="{25454DC7-786E-46EB-ABF0-38A0BF40204D}" sibTransId="{8843E2AC-DD19-4438-8C31-E3E75CD205AF}"/>
    <dgm:cxn modelId="{6FC0734C-CC8E-450A-9DFF-EEE20A02C80C}" srcId="{62E78891-8EA6-428F-9C2C-AA182ABD46DC}" destId="{DCAA68E4-FD55-441C-BEFE-B49B5214558B}" srcOrd="4" destOrd="0" parTransId="{E0F89940-7D9C-4665-8A39-BDB5DFFC1C14}" sibTransId="{6355D768-B1A1-4CB2-A4E3-FCB06B0A51F5}"/>
    <dgm:cxn modelId="{D5C56F74-E8FD-482F-9DA9-BC91EECB95DA}" srcId="{62E78891-8EA6-428F-9C2C-AA182ABD46DC}" destId="{7A768276-6D39-4082-A43C-295EC2D1408F}" srcOrd="0" destOrd="0" parTransId="{2AF37EA6-C8E3-46F5-9D17-69FBE798B3E6}" sibTransId="{B5883001-3442-463E-8D34-F057E97020E4}"/>
    <dgm:cxn modelId="{6F098C54-A292-4B17-B062-C50109ED85D8}" type="presOf" srcId="{7A768276-6D39-4082-A43C-295EC2D1408F}" destId="{43F8D746-3E92-4C90-ABC9-15BFE77E4750}" srcOrd="0" destOrd="0" presId="urn:microsoft.com/office/officeart/2018/5/layout/IconLeafLabelList"/>
    <dgm:cxn modelId="{087C5D92-4D35-4144-B86D-03C4D372C02D}" type="presOf" srcId="{30B5C690-BB92-47C4-BA52-4A4203443483}" destId="{04C4E339-C857-4722-93B9-A67815D7BBA9}" srcOrd="0" destOrd="0" presId="urn:microsoft.com/office/officeart/2018/5/layout/IconLeafLabelList"/>
    <dgm:cxn modelId="{5D33B193-09AC-413C-91C7-CD9D49D738C1}" type="presOf" srcId="{5BDF1423-8BF1-4982-8964-E4B9E9990D3A}" destId="{B7FD407E-97B9-4B81-B608-538F9F5F6DF8}" srcOrd="0" destOrd="0" presId="urn:microsoft.com/office/officeart/2018/5/layout/IconLeafLabelList"/>
    <dgm:cxn modelId="{3CAABCCD-0462-4FF8-BA4E-0D268C631697}" srcId="{62E78891-8EA6-428F-9C2C-AA182ABD46DC}" destId="{5BDF1423-8BF1-4982-8964-E4B9E9990D3A}" srcOrd="1" destOrd="0" parTransId="{4D73FA53-5C11-4D4C-92C9-9A878F681D77}" sibTransId="{92AF5DD9-064A-43B2-9429-ABCFD950E248}"/>
    <dgm:cxn modelId="{56DB5307-40B6-4E11-919D-B117F2B0091D}" type="presParOf" srcId="{A71131BF-A505-40FC-BC6E-E3E9CAE5CD3D}" destId="{AE258094-DC3B-43FE-AAD1-6CBBE32544E9}" srcOrd="0" destOrd="0" presId="urn:microsoft.com/office/officeart/2018/5/layout/IconLeafLabelList"/>
    <dgm:cxn modelId="{9052BCE4-65B2-4DB3-9E40-B0AC965107B2}" type="presParOf" srcId="{AE258094-DC3B-43FE-AAD1-6CBBE32544E9}" destId="{F5A301A4-53A6-4D18-89AB-3DB7B6E0D87F}" srcOrd="0" destOrd="0" presId="urn:microsoft.com/office/officeart/2018/5/layout/IconLeafLabelList"/>
    <dgm:cxn modelId="{FB72E779-A7E6-4664-82FD-D0FA37CC7A95}" type="presParOf" srcId="{AE258094-DC3B-43FE-AAD1-6CBBE32544E9}" destId="{B113B873-E12F-4154-BCE8-BB30EBFC3814}" srcOrd="1" destOrd="0" presId="urn:microsoft.com/office/officeart/2018/5/layout/IconLeafLabelList"/>
    <dgm:cxn modelId="{C8FD87E0-93F0-4187-B139-B52235E57096}" type="presParOf" srcId="{AE258094-DC3B-43FE-AAD1-6CBBE32544E9}" destId="{CAC8BF3D-06C1-4EAD-B38F-F144206D2FB7}" srcOrd="2" destOrd="0" presId="urn:microsoft.com/office/officeart/2018/5/layout/IconLeafLabelList"/>
    <dgm:cxn modelId="{402BA30C-2973-48B3-8241-AF5DFCEFAA4A}" type="presParOf" srcId="{AE258094-DC3B-43FE-AAD1-6CBBE32544E9}" destId="{43F8D746-3E92-4C90-ABC9-15BFE77E4750}" srcOrd="3" destOrd="0" presId="urn:microsoft.com/office/officeart/2018/5/layout/IconLeafLabelList"/>
    <dgm:cxn modelId="{45D36F52-CFA7-4C98-993A-BB499AE39E9B}" type="presParOf" srcId="{A71131BF-A505-40FC-BC6E-E3E9CAE5CD3D}" destId="{B1BB1B02-3209-435E-A94F-5DF874FA310C}" srcOrd="1" destOrd="0" presId="urn:microsoft.com/office/officeart/2018/5/layout/IconLeafLabelList"/>
    <dgm:cxn modelId="{6F328A42-4D31-4176-AA5D-F7B227F3D9A4}" type="presParOf" srcId="{A71131BF-A505-40FC-BC6E-E3E9CAE5CD3D}" destId="{DF99BB27-D2FD-4034-8390-D56E64D5E7CF}" srcOrd="2" destOrd="0" presId="urn:microsoft.com/office/officeart/2018/5/layout/IconLeafLabelList"/>
    <dgm:cxn modelId="{E65AAD91-A52A-4E6E-BCBB-85362557E13C}" type="presParOf" srcId="{DF99BB27-D2FD-4034-8390-D56E64D5E7CF}" destId="{617E6747-4EF3-4E7B-A42E-D8A1368AA159}" srcOrd="0" destOrd="0" presId="urn:microsoft.com/office/officeart/2018/5/layout/IconLeafLabelList"/>
    <dgm:cxn modelId="{ED2A5396-EDC2-4482-84EC-7CF6C70EDBCE}" type="presParOf" srcId="{DF99BB27-D2FD-4034-8390-D56E64D5E7CF}" destId="{F06DF9C8-FE24-483B-A35E-47A0067118CE}" srcOrd="1" destOrd="0" presId="urn:microsoft.com/office/officeart/2018/5/layout/IconLeafLabelList"/>
    <dgm:cxn modelId="{0032517E-8ABC-4D01-9BD8-DAD3DE174C6F}" type="presParOf" srcId="{DF99BB27-D2FD-4034-8390-D56E64D5E7CF}" destId="{BFCC4154-9BB9-48D4-A0C2-09708A86BFF6}" srcOrd="2" destOrd="0" presId="urn:microsoft.com/office/officeart/2018/5/layout/IconLeafLabelList"/>
    <dgm:cxn modelId="{20D6C402-F9B4-4706-B854-4EC5FAD41967}" type="presParOf" srcId="{DF99BB27-D2FD-4034-8390-D56E64D5E7CF}" destId="{B7FD407E-97B9-4B81-B608-538F9F5F6DF8}" srcOrd="3" destOrd="0" presId="urn:microsoft.com/office/officeart/2018/5/layout/IconLeafLabelList"/>
    <dgm:cxn modelId="{20E67C30-819D-4C8F-9E5B-9B1530607E4C}" type="presParOf" srcId="{A71131BF-A505-40FC-BC6E-E3E9CAE5CD3D}" destId="{7EB35C1D-4AAD-4976-ABAE-EDB8C52C72BF}" srcOrd="3" destOrd="0" presId="urn:microsoft.com/office/officeart/2018/5/layout/IconLeafLabelList"/>
    <dgm:cxn modelId="{0515A1FC-3156-4CB8-BA5B-5436BF77BAC7}" type="presParOf" srcId="{A71131BF-A505-40FC-BC6E-E3E9CAE5CD3D}" destId="{9E5298C2-DD30-4C17-8594-5FD5D920ABC0}" srcOrd="4" destOrd="0" presId="urn:microsoft.com/office/officeart/2018/5/layout/IconLeafLabelList"/>
    <dgm:cxn modelId="{E76A23D5-4186-46A5-8F06-9DAB24ED405F}" type="presParOf" srcId="{9E5298C2-DD30-4C17-8594-5FD5D920ABC0}" destId="{9094C079-2050-4BD6-8AC8-FEF9028AA658}" srcOrd="0" destOrd="0" presId="urn:microsoft.com/office/officeart/2018/5/layout/IconLeafLabelList"/>
    <dgm:cxn modelId="{E109E3E8-A626-4B8C-ACBF-B76310034CF5}" type="presParOf" srcId="{9E5298C2-DD30-4C17-8594-5FD5D920ABC0}" destId="{42B42CFF-FD61-46B1-BB75-76953ED0BF3B}" srcOrd="1" destOrd="0" presId="urn:microsoft.com/office/officeart/2018/5/layout/IconLeafLabelList"/>
    <dgm:cxn modelId="{1340CA22-275B-476C-8B5D-2F4E6E5C121F}" type="presParOf" srcId="{9E5298C2-DD30-4C17-8594-5FD5D920ABC0}" destId="{6C43DF9A-029B-4A0B-BE3B-B1C4C79EB285}" srcOrd="2" destOrd="0" presId="urn:microsoft.com/office/officeart/2018/5/layout/IconLeafLabelList"/>
    <dgm:cxn modelId="{C56B5B44-E1AB-4B23-9F89-C7BD19BB33B2}" type="presParOf" srcId="{9E5298C2-DD30-4C17-8594-5FD5D920ABC0}" destId="{04C4E339-C857-4722-93B9-A67815D7BBA9}" srcOrd="3" destOrd="0" presId="urn:microsoft.com/office/officeart/2018/5/layout/IconLeafLabelList"/>
    <dgm:cxn modelId="{AB24F03B-7A7D-4C5D-B0CB-57BC5DDC2D3F}" type="presParOf" srcId="{A71131BF-A505-40FC-BC6E-E3E9CAE5CD3D}" destId="{1A44392D-A735-49CD-BB30-CD86A16E89B1}" srcOrd="5" destOrd="0" presId="urn:microsoft.com/office/officeart/2018/5/layout/IconLeafLabelList"/>
    <dgm:cxn modelId="{9A9BD4B6-B3D1-4C87-9625-68CC0F2D6507}" type="presParOf" srcId="{A71131BF-A505-40FC-BC6E-E3E9CAE5CD3D}" destId="{837AB5D2-2A39-40DB-A920-8EB3134EEF54}" srcOrd="6" destOrd="0" presId="urn:microsoft.com/office/officeart/2018/5/layout/IconLeafLabelList"/>
    <dgm:cxn modelId="{DADD50A8-EB75-4D90-B971-0475275B22CB}" type="presParOf" srcId="{837AB5D2-2A39-40DB-A920-8EB3134EEF54}" destId="{7B2233FA-DD7D-48D7-97C3-CD98886BEB64}" srcOrd="0" destOrd="0" presId="urn:microsoft.com/office/officeart/2018/5/layout/IconLeafLabelList"/>
    <dgm:cxn modelId="{5FB406EA-8480-42BC-B278-9F04851208E2}" type="presParOf" srcId="{837AB5D2-2A39-40DB-A920-8EB3134EEF54}" destId="{AE719866-9674-49A9-AE05-B969B576D698}" srcOrd="1" destOrd="0" presId="urn:microsoft.com/office/officeart/2018/5/layout/IconLeafLabelList"/>
    <dgm:cxn modelId="{F81E5F19-0F70-46D9-878F-56120A6BBE82}" type="presParOf" srcId="{837AB5D2-2A39-40DB-A920-8EB3134EEF54}" destId="{891B0783-9AD6-4A14-9BB2-B8A1FA62A682}" srcOrd="2" destOrd="0" presId="urn:microsoft.com/office/officeart/2018/5/layout/IconLeafLabelList"/>
    <dgm:cxn modelId="{3C1C4F09-4B78-4426-88F3-0D48D5D14286}" type="presParOf" srcId="{837AB5D2-2A39-40DB-A920-8EB3134EEF54}" destId="{F5C226D1-F6D7-4CC6-BFBB-20B421CB5070}" srcOrd="3" destOrd="0" presId="urn:microsoft.com/office/officeart/2018/5/layout/IconLeafLabelList"/>
    <dgm:cxn modelId="{33C6BCED-700B-446D-86EA-A31D2D544DB0}" type="presParOf" srcId="{A71131BF-A505-40FC-BC6E-E3E9CAE5CD3D}" destId="{3F375F71-9796-4A68-8E3A-0FA97948715E}" srcOrd="7" destOrd="0" presId="urn:microsoft.com/office/officeart/2018/5/layout/IconLeafLabelList"/>
    <dgm:cxn modelId="{C9FFE195-98C7-4660-9E07-9069E959D26C}" type="presParOf" srcId="{A71131BF-A505-40FC-BC6E-E3E9CAE5CD3D}" destId="{07B4E156-90BA-45F6-9E67-874A7FB15CB0}" srcOrd="8" destOrd="0" presId="urn:microsoft.com/office/officeart/2018/5/layout/IconLeafLabelList"/>
    <dgm:cxn modelId="{B806D980-7C2F-4C2E-B096-6C5D3E44DF9C}" type="presParOf" srcId="{07B4E156-90BA-45F6-9E67-874A7FB15CB0}" destId="{8962394A-ED78-4EE3-9237-1A50B76B9AF8}" srcOrd="0" destOrd="0" presId="urn:microsoft.com/office/officeart/2018/5/layout/IconLeafLabelList"/>
    <dgm:cxn modelId="{71CCC6BE-2400-478B-811A-0B8C909646D1}" type="presParOf" srcId="{07B4E156-90BA-45F6-9E67-874A7FB15CB0}" destId="{8FA05F89-1DAD-4801-8D60-8F1CE112BDCC}" srcOrd="1" destOrd="0" presId="urn:microsoft.com/office/officeart/2018/5/layout/IconLeafLabelList"/>
    <dgm:cxn modelId="{4E876E7A-0683-42CA-8E3C-CDB65EA88DAB}" type="presParOf" srcId="{07B4E156-90BA-45F6-9E67-874A7FB15CB0}" destId="{90D523D4-5DF6-4F06-B1CA-A9D809A30AAC}" srcOrd="2" destOrd="0" presId="urn:microsoft.com/office/officeart/2018/5/layout/IconLeafLabelList"/>
    <dgm:cxn modelId="{B851A36B-8136-4B11-8D0F-6B86B8372C6F}" type="presParOf" srcId="{07B4E156-90BA-45F6-9E67-874A7FB15CB0}" destId="{1B7CBE1D-11DF-4B22-A22F-A86B943986A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06DD2C-F2D1-49D1-B8D9-BB8B02680E3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EDDA93-5C2F-4E9C-97F7-FA04453643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Advanced AI Integration:</a:t>
          </a:r>
          <a:r>
            <a:rPr lang="en-IN"/>
            <a:t> More accurate AI-based dental diagnostics.</a:t>
          </a:r>
          <a:br>
            <a:rPr lang="en-IN"/>
          </a:br>
          <a:endParaRPr lang="en-US"/>
        </a:p>
      </dgm:t>
    </dgm:pt>
    <dgm:pt modelId="{CE3D31A2-8099-4C21-8861-50344417300B}" type="parTrans" cxnId="{6D3E79BE-37F7-4DA3-9ECE-5E95DC477F8C}">
      <dgm:prSet/>
      <dgm:spPr/>
      <dgm:t>
        <a:bodyPr/>
        <a:lstStyle/>
        <a:p>
          <a:endParaRPr lang="en-US"/>
        </a:p>
      </dgm:t>
    </dgm:pt>
    <dgm:pt modelId="{E45E0516-F8D1-46C1-9A0C-48C1D721BFC7}" type="sibTrans" cxnId="{6D3E79BE-37F7-4DA3-9ECE-5E95DC477F8C}">
      <dgm:prSet/>
      <dgm:spPr/>
      <dgm:t>
        <a:bodyPr/>
        <a:lstStyle/>
        <a:p>
          <a:endParaRPr lang="en-US"/>
        </a:p>
      </dgm:t>
    </dgm:pt>
    <dgm:pt modelId="{B47E0DD8-1692-4AD9-9501-7DF71382F9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Mobile Application:</a:t>
          </a:r>
          <a:r>
            <a:rPr lang="en-IN"/>
            <a:t> For patient convenience.</a:t>
          </a:r>
          <a:br>
            <a:rPr lang="en-IN"/>
          </a:br>
          <a:endParaRPr lang="en-US"/>
        </a:p>
      </dgm:t>
    </dgm:pt>
    <dgm:pt modelId="{A348234E-BE3A-4DB7-88BE-F954616AC36B}" type="parTrans" cxnId="{EF7FCA39-9420-4137-B248-364678AA0390}">
      <dgm:prSet/>
      <dgm:spPr/>
      <dgm:t>
        <a:bodyPr/>
        <a:lstStyle/>
        <a:p>
          <a:endParaRPr lang="en-US"/>
        </a:p>
      </dgm:t>
    </dgm:pt>
    <dgm:pt modelId="{5E36E658-FC01-48FD-8A36-104695E754A0}" type="sibTrans" cxnId="{EF7FCA39-9420-4137-B248-364678AA0390}">
      <dgm:prSet/>
      <dgm:spPr/>
      <dgm:t>
        <a:bodyPr/>
        <a:lstStyle/>
        <a:p>
          <a:endParaRPr lang="en-US"/>
        </a:p>
      </dgm:t>
    </dgm:pt>
    <dgm:pt modelId="{3331D38E-2DE1-4C0B-A64B-DB8EC58970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Cloud Integration:</a:t>
          </a:r>
          <a:r>
            <a:rPr lang="en-IN"/>
            <a:t> Remote access to dental records.</a:t>
          </a:r>
          <a:br>
            <a:rPr lang="en-IN"/>
          </a:br>
          <a:endParaRPr lang="en-US"/>
        </a:p>
      </dgm:t>
    </dgm:pt>
    <dgm:pt modelId="{5FD9776E-83A8-4DA7-801D-4157BBE04A43}" type="parTrans" cxnId="{8992B805-8566-439B-96D3-323EAB4405BB}">
      <dgm:prSet/>
      <dgm:spPr/>
      <dgm:t>
        <a:bodyPr/>
        <a:lstStyle/>
        <a:p>
          <a:endParaRPr lang="en-US"/>
        </a:p>
      </dgm:t>
    </dgm:pt>
    <dgm:pt modelId="{F4AB17F6-CAAB-468B-BE91-F6DFF6B5CAE3}" type="sibTrans" cxnId="{8992B805-8566-439B-96D3-323EAB4405BB}">
      <dgm:prSet/>
      <dgm:spPr/>
      <dgm:t>
        <a:bodyPr/>
        <a:lstStyle/>
        <a:p>
          <a:endParaRPr lang="en-US"/>
        </a:p>
      </dgm:t>
    </dgm:pt>
    <dgm:pt modelId="{9337630C-E5C5-4A42-B1DF-291189A205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Wearable Sensor Support:</a:t>
          </a:r>
          <a:r>
            <a:rPr lang="en-IN"/>
            <a:t> Continuous real-time monitoring.</a:t>
          </a:r>
          <a:endParaRPr lang="en-US"/>
        </a:p>
      </dgm:t>
    </dgm:pt>
    <dgm:pt modelId="{6E9703DC-7E80-4C88-93A1-5C5633F8CD01}" type="parTrans" cxnId="{9F252739-08D7-4835-933A-D32606573F5B}">
      <dgm:prSet/>
      <dgm:spPr/>
      <dgm:t>
        <a:bodyPr/>
        <a:lstStyle/>
        <a:p>
          <a:endParaRPr lang="en-US"/>
        </a:p>
      </dgm:t>
    </dgm:pt>
    <dgm:pt modelId="{6AC824F9-5884-4FCA-9387-06FFB71D701A}" type="sibTrans" cxnId="{9F252739-08D7-4835-933A-D32606573F5B}">
      <dgm:prSet/>
      <dgm:spPr/>
      <dgm:t>
        <a:bodyPr/>
        <a:lstStyle/>
        <a:p>
          <a:endParaRPr lang="en-US"/>
        </a:p>
      </dgm:t>
    </dgm:pt>
    <dgm:pt modelId="{B63EE37C-7735-4D28-9F1D-AE5B58DECAE4}" type="pres">
      <dgm:prSet presAssocID="{4906DD2C-F2D1-49D1-B8D9-BB8B02680E3E}" presName="root" presStyleCnt="0">
        <dgm:presLayoutVars>
          <dgm:dir/>
          <dgm:resizeHandles val="exact"/>
        </dgm:presLayoutVars>
      </dgm:prSet>
      <dgm:spPr/>
    </dgm:pt>
    <dgm:pt modelId="{E149D24B-291E-4248-8648-D315EC2C6565}" type="pres">
      <dgm:prSet presAssocID="{30EDDA93-5C2F-4E9C-97F7-FA04453643C5}" presName="compNode" presStyleCnt="0"/>
      <dgm:spPr/>
    </dgm:pt>
    <dgm:pt modelId="{83D99EFC-2D62-4188-B8FA-78560FC43D7A}" type="pres">
      <dgm:prSet presAssocID="{30EDDA93-5C2F-4E9C-97F7-FA04453643C5}" presName="iconBgRect" presStyleLbl="bgShp" presStyleIdx="0" presStyleCnt="4"/>
      <dgm:spPr/>
    </dgm:pt>
    <dgm:pt modelId="{DF902E47-24A9-40BD-AC7D-E5FDE7201EA9}" type="pres">
      <dgm:prSet presAssocID="{30EDDA93-5C2F-4E9C-97F7-FA04453643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th"/>
        </a:ext>
      </dgm:extLst>
    </dgm:pt>
    <dgm:pt modelId="{46313851-F55C-437A-8314-5332CF93E685}" type="pres">
      <dgm:prSet presAssocID="{30EDDA93-5C2F-4E9C-97F7-FA04453643C5}" presName="spaceRect" presStyleCnt="0"/>
      <dgm:spPr/>
    </dgm:pt>
    <dgm:pt modelId="{279BD7A5-1705-4762-B1C2-2ABC2D056445}" type="pres">
      <dgm:prSet presAssocID="{30EDDA93-5C2F-4E9C-97F7-FA04453643C5}" presName="textRect" presStyleLbl="revTx" presStyleIdx="0" presStyleCnt="4">
        <dgm:presLayoutVars>
          <dgm:chMax val="1"/>
          <dgm:chPref val="1"/>
        </dgm:presLayoutVars>
      </dgm:prSet>
      <dgm:spPr/>
    </dgm:pt>
    <dgm:pt modelId="{BA79331A-8BD4-4430-BCAA-869FDF7180A8}" type="pres">
      <dgm:prSet presAssocID="{E45E0516-F8D1-46C1-9A0C-48C1D721BFC7}" presName="sibTrans" presStyleCnt="0"/>
      <dgm:spPr/>
    </dgm:pt>
    <dgm:pt modelId="{B74B1929-9341-47B8-AA76-2E2A9AF3779E}" type="pres">
      <dgm:prSet presAssocID="{B47E0DD8-1692-4AD9-9501-7DF71382F9B9}" presName="compNode" presStyleCnt="0"/>
      <dgm:spPr/>
    </dgm:pt>
    <dgm:pt modelId="{84ECD7AE-D49A-47D6-AA62-9BFF902E4583}" type="pres">
      <dgm:prSet presAssocID="{B47E0DD8-1692-4AD9-9501-7DF71382F9B9}" presName="iconBgRect" presStyleLbl="bgShp" presStyleIdx="1" presStyleCnt="4"/>
      <dgm:spPr/>
    </dgm:pt>
    <dgm:pt modelId="{5EA5CD88-2C39-4FDA-8176-8421DB39CBC2}" type="pres">
      <dgm:prSet presAssocID="{B47E0DD8-1692-4AD9-9501-7DF71382F9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C6143C6-1ED1-4873-A79C-9839A2743D33}" type="pres">
      <dgm:prSet presAssocID="{B47E0DD8-1692-4AD9-9501-7DF71382F9B9}" presName="spaceRect" presStyleCnt="0"/>
      <dgm:spPr/>
    </dgm:pt>
    <dgm:pt modelId="{DE704A9B-6D91-48F6-B002-AF1F3461F57E}" type="pres">
      <dgm:prSet presAssocID="{B47E0DD8-1692-4AD9-9501-7DF71382F9B9}" presName="textRect" presStyleLbl="revTx" presStyleIdx="1" presStyleCnt="4">
        <dgm:presLayoutVars>
          <dgm:chMax val="1"/>
          <dgm:chPref val="1"/>
        </dgm:presLayoutVars>
      </dgm:prSet>
      <dgm:spPr/>
    </dgm:pt>
    <dgm:pt modelId="{6C410B04-491F-432C-ACAF-DD7E24ED5F10}" type="pres">
      <dgm:prSet presAssocID="{5E36E658-FC01-48FD-8A36-104695E754A0}" presName="sibTrans" presStyleCnt="0"/>
      <dgm:spPr/>
    </dgm:pt>
    <dgm:pt modelId="{94D4247B-241F-4553-BE45-07B1114052D6}" type="pres">
      <dgm:prSet presAssocID="{3331D38E-2DE1-4C0B-A64B-DB8EC589706C}" presName="compNode" presStyleCnt="0"/>
      <dgm:spPr/>
    </dgm:pt>
    <dgm:pt modelId="{89E9969C-E945-4335-A429-04E5C6CD88A2}" type="pres">
      <dgm:prSet presAssocID="{3331D38E-2DE1-4C0B-A64B-DB8EC589706C}" presName="iconBgRect" presStyleLbl="bgShp" presStyleIdx="2" presStyleCnt="4"/>
      <dgm:spPr/>
    </dgm:pt>
    <dgm:pt modelId="{8A4212F8-4DF9-448E-8B5A-289DB8BA6BBB}" type="pres">
      <dgm:prSet presAssocID="{3331D38E-2DE1-4C0B-A64B-DB8EC58970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9B38326-8AEE-4BF2-AA33-D0B7286776B4}" type="pres">
      <dgm:prSet presAssocID="{3331D38E-2DE1-4C0B-A64B-DB8EC589706C}" presName="spaceRect" presStyleCnt="0"/>
      <dgm:spPr/>
    </dgm:pt>
    <dgm:pt modelId="{9855D98A-B3F2-4358-810C-BF7CD0993B15}" type="pres">
      <dgm:prSet presAssocID="{3331D38E-2DE1-4C0B-A64B-DB8EC589706C}" presName="textRect" presStyleLbl="revTx" presStyleIdx="2" presStyleCnt="4">
        <dgm:presLayoutVars>
          <dgm:chMax val="1"/>
          <dgm:chPref val="1"/>
        </dgm:presLayoutVars>
      </dgm:prSet>
      <dgm:spPr/>
    </dgm:pt>
    <dgm:pt modelId="{22AF6E4D-1736-4AAE-9B3A-278F58768E71}" type="pres">
      <dgm:prSet presAssocID="{F4AB17F6-CAAB-468B-BE91-F6DFF6B5CAE3}" presName="sibTrans" presStyleCnt="0"/>
      <dgm:spPr/>
    </dgm:pt>
    <dgm:pt modelId="{38BFB9BF-20FC-4AEC-9DF7-680D36E65AA2}" type="pres">
      <dgm:prSet presAssocID="{9337630C-E5C5-4A42-B1DF-291189A2057B}" presName="compNode" presStyleCnt="0"/>
      <dgm:spPr/>
    </dgm:pt>
    <dgm:pt modelId="{A46F37AF-E47C-46D9-8FBC-E282CF55999D}" type="pres">
      <dgm:prSet presAssocID="{9337630C-E5C5-4A42-B1DF-291189A2057B}" presName="iconBgRect" presStyleLbl="bgShp" presStyleIdx="3" presStyleCnt="4"/>
      <dgm:spPr/>
    </dgm:pt>
    <dgm:pt modelId="{6F7BC5AB-9E35-45BC-B031-264C4CDF5B55}" type="pres">
      <dgm:prSet presAssocID="{9337630C-E5C5-4A42-B1DF-291189A205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46CACF1-4AD9-485B-89E1-8142216459DC}" type="pres">
      <dgm:prSet presAssocID="{9337630C-E5C5-4A42-B1DF-291189A2057B}" presName="spaceRect" presStyleCnt="0"/>
      <dgm:spPr/>
    </dgm:pt>
    <dgm:pt modelId="{D996D63F-E5D1-4041-95C5-4ED11A48B749}" type="pres">
      <dgm:prSet presAssocID="{9337630C-E5C5-4A42-B1DF-291189A2057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92B805-8566-439B-96D3-323EAB4405BB}" srcId="{4906DD2C-F2D1-49D1-B8D9-BB8B02680E3E}" destId="{3331D38E-2DE1-4C0B-A64B-DB8EC589706C}" srcOrd="2" destOrd="0" parTransId="{5FD9776E-83A8-4DA7-801D-4157BBE04A43}" sibTransId="{F4AB17F6-CAAB-468B-BE91-F6DFF6B5CAE3}"/>
    <dgm:cxn modelId="{3FBA4E0D-5570-4C94-A4A2-30C565ED5A46}" type="presOf" srcId="{30EDDA93-5C2F-4E9C-97F7-FA04453643C5}" destId="{279BD7A5-1705-4762-B1C2-2ABC2D056445}" srcOrd="0" destOrd="0" presId="urn:microsoft.com/office/officeart/2018/5/layout/IconCircleLabelList"/>
    <dgm:cxn modelId="{9F252739-08D7-4835-933A-D32606573F5B}" srcId="{4906DD2C-F2D1-49D1-B8D9-BB8B02680E3E}" destId="{9337630C-E5C5-4A42-B1DF-291189A2057B}" srcOrd="3" destOrd="0" parTransId="{6E9703DC-7E80-4C88-93A1-5C5633F8CD01}" sibTransId="{6AC824F9-5884-4FCA-9387-06FFB71D701A}"/>
    <dgm:cxn modelId="{EF7FCA39-9420-4137-B248-364678AA0390}" srcId="{4906DD2C-F2D1-49D1-B8D9-BB8B02680E3E}" destId="{B47E0DD8-1692-4AD9-9501-7DF71382F9B9}" srcOrd="1" destOrd="0" parTransId="{A348234E-BE3A-4DB7-88BE-F954616AC36B}" sibTransId="{5E36E658-FC01-48FD-8A36-104695E754A0}"/>
    <dgm:cxn modelId="{3AEB6376-0544-4824-8E8B-D9763FCA6E1A}" type="presOf" srcId="{3331D38E-2DE1-4C0B-A64B-DB8EC589706C}" destId="{9855D98A-B3F2-4358-810C-BF7CD0993B15}" srcOrd="0" destOrd="0" presId="urn:microsoft.com/office/officeart/2018/5/layout/IconCircleLabelList"/>
    <dgm:cxn modelId="{3A11D881-3DBF-432A-8261-80E367FAD36C}" type="presOf" srcId="{B47E0DD8-1692-4AD9-9501-7DF71382F9B9}" destId="{DE704A9B-6D91-48F6-B002-AF1F3461F57E}" srcOrd="0" destOrd="0" presId="urn:microsoft.com/office/officeart/2018/5/layout/IconCircleLabelList"/>
    <dgm:cxn modelId="{E0C76798-AD00-4993-B92E-05A863BD3F17}" type="presOf" srcId="{4906DD2C-F2D1-49D1-B8D9-BB8B02680E3E}" destId="{B63EE37C-7735-4D28-9F1D-AE5B58DECAE4}" srcOrd="0" destOrd="0" presId="urn:microsoft.com/office/officeart/2018/5/layout/IconCircleLabelList"/>
    <dgm:cxn modelId="{6D3E79BE-37F7-4DA3-9ECE-5E95DC477F8C}" srcId="{4906DD2C-F2D1-49D1-B8D9-BB8B02680E3E}" destId="{30EDDA93-5C2F-4E9C-97F7-FA04453643C5}" srcOrd="0" destOrd="0" parTransId="{CE3D31A2-8099-4C21-8861-50344417300B}" sibTransId="{E45E0516-F8D1-46C1-9A0C-48C1D721BFC7}"/>
    <dgm:cxn modelId="{073A9AE4-9F23-4B48-8420-46204A6111A2}" type="presOf" srcId="{9337630C-E5C5-4A42-B1DF-291189A2057B}" destId="{D996D63F-E5D1-4041-95C5-4ED11A48B749}" srcOrd="0" destOrd="0" presId="urn:microsoft.com/office/officeart/2018/5/layout/IconCircleLabelList"/>
    <dgm:cxn modelId="{8BD208CE-C8E7-4553-9B2C-7A60F43B777B}" type="presParOf" srcId="{B63EE37C-7735-4D28-9F1D-AE5B58DECAE4}" destId="{E149D24B-291E-4248-8648-D315EC2C6565}" srcOrd="0" destOrd="0" presId="urn:microsoft.com/office/officeart/2018/5/layout/IconCircleLabelList"/>
    <dgm:cxn modelId="{1E60434B-63DA-4A7F-92EA-CC808F878537}" type="presParOf" srcId="{E149D24B-291E-4248-8648-D315EC2C6565}" destId="{83D99EFC-2D62-4188-B8FA-78560FC43D7A}" srcOrd="0" destOrd="0" presId="urn:microsoft.com/office/officeart/2018/5/layout/IconCircleLabelList"/>
    <dgm:cxn modelId="{35F1BFE4-C028-4F80-8173-2788B6EC17A1}" type="presParOf" srcId="{E149D24B-291E-4248-8648-D315EC2C6565}" destId="{DF902E47-24A9-40BD-AC7D-E5FDE7201EA9}" srcOrd="1" destOrd="0" presId="urn:microsoft.com/office/officeart/2018/5/layout/IconCircleLabelList"/>
    <dgm:cxn modelId="{333BEA5A-81DB-437E-82D1-2C2F5B1CD99D}" type="presParOf" srcId="{E149D24B-291E-4248-8648-D315EC2C6565}" destId="{46313851-F55C-437A-8314-5332CF93E685}" srcOrd="2" destOrd="0" presId="urn:microsoft.com/office/officeart/2018/5/layout/IconCircleLabelList"/>
    <dgm:cxn modelId="{02F74649-282C-4693-9055-4DF5D5D2127E}" type="presParOf" srcId="{E149D24B-291E-4248-8648-D315EC2C6565}" destId="{279BD7A5-1705-4762-B1C2-2ABC2D056445}" srcOrd="3" destOrd="0" presId="urn:microsoft.com/office/officeart/2018/5/layout/IconCircleLabelList"/>
    <dgm:cxn modelId="{5A1EC82E-24E6-4E03-8C5E-634B55D79257}" type="presParOf" srcId="{B63EE37C-7735-4D28-9F1D-AE5B58DECAE4}" destId="{BA79331A-8BD4-4430-BCAA-869FDF7180A8}" srcOrd="1" destOrd="0" presId="urn:microsoft.com/office/officeart/2018/5/layout/IconCircleLabelList"/>
    <dgm:cxn modelId="{50436032-DDAB-4338-A40F-2C7522DEFDBF}" type="presParOf" srcId="{B63EE37C-7735-4D28-9F1D-AE5B58DECAE4}" destId="{B74B1929-9341-47B8-AA76-2E2A9AF3779E}" srcOrd="2" destOrd="0" presId="urn:microsoft.com/office/officeart/2018/5/layout/IconCircleLabelList"/>
    <dgm:cxn modelId="{569BE6DF-369C-480B-A2A4-F145D78909FF}" type="presParOf" srcId="{B74B1929-9341-47B8-AA76-2E2A9AF3779E}" destId="{84ECD7AE-D49A-47D6-AA62-9BFF902E4583}" srcOrd="0" destOrd="0" presId="urn:microsoft.com/office/officeart/2018/5/layout/IconCircleLabelList"/>
    <dgm:cxn modelId="{E4228169-7F87-47E2-B9B3-9FE1DF949525}" type="presParOf" srcId="{B74B1929-9341-47B8-AA76-2E2A9AF3779E}" destId="{5EA5CD88-2C39-4FDA-8176-8421DB39CBC2}" srcOrd="1" destOrd="0" presId="urn:microsoft.com/office/officeart/2018/5/layout/IconCircleLabelList"/>
    <dgm:cxn modelId="{01589BE5-A6AE-438E-B0BB-11DE515E7FB4}" type="presParOf" srcId="{B74B1929-9341-47B8-AA76-2E2A9AF3779E}" destId="{3C6143C6-1ED1-4873-A79C-9839A2743D33}" srcOrd="2" destOrd="0" presId="urn:microsoft.com/office/officeart/2018/5/layout/IconCircleLabelList"/>
    <dgm:cxn modelId="{5BFAE03B-2EBE-4D7D-A5AC-6049EA9255BF}" type="presParOf" srcId="{B74B1929-9341-47B8-AA76-2E2A9AF3779E}" destId="{DE704A9B-6D91-48F6-B002-AF1F3461F57E}" srcOrd="3" destOrd="0" presId="urn:microsoft.com/office/officeart/2018/5/layout/IconCircleLabelList"/>
    <dgm:cxn modelId="{07E4137F-85E7-4308-A632-53C9D5E97498}" type="presParOf" srcId="{B63EE37C-7735-4D28-9F1D-AE5B58DECAE4}" destId="{6C410B04-491F-432C-ACAF-DD7E24ED5F10}" srcOrd="3" destOrd="0" presId="urn:microsoft.com/office/officeart/2018/5/layout/IconCircleLabelList"/>
    <dgm:cxn modelId="{F2359A3D-2BD6-42F1-873B-C173CC82B075}" type="presParOf" srcId="{B63EE37C-7735-4D28-9F1D-AE5B58DECAE4}" destId="{94D4247B-241F-4553-BE45-07B1114052D6}" srcOrd="4" destOrd="0" presId="urn:microsoft.com/office/officeart/2018/5/layout/IconCircleLabelList"/>
    <dgm:cxn modelId="{CB35F7B5-A1DD-4281-B24B-A1B34052FF57}" type="presParOf" srcId="{94D4247B-241F-4553-BE45-07B1114052D6}" destId="{89E9969C-E945-4335-A429-04E5C6CD88A2}" srcOrd="0" destOrd="0" presId="urn:microsoft.com/office/officeart/2018/5/layout/IconCircleLabelList"/>
    <dgm:cxn modelId="{B41FDDD3-A751-4B6B-BC85-C626808E34AC}" type="presParOf" srcId="{94D4247B-241F-4553-BE45-07B1114052D6}" destId="{8A4212F8-4DF9-448E-8B5A-289DB8BA6BBB}" srcOrd="1" destOrd="0" presId="urn:microsoft.com/office/officeart/2018/5/layout/IconCircleLabelList"/>
    <dgm:cxn modelId="{0BC38DC8-CC92-4680-95F4-9446BA1DA354}" type="presParOf" srcId="{94D4247B-241F-4553-BE45-07B1114052D6}" destId="{89B38326-8AEE-4BF2-AA33-D0B7286776B4}" srcOrd="2" destOrd="0" presId="urn:microsoft.com/office/officeart/2018/5/layout/IconCircleLabelList"/>
    <dgm:cxn modelId="{4D28A2C6-CE54-461C-AF5E-2B9109448F4E}" type="presParOf" srcId="{94D4247B-241F-4553-BE45-07B1114052D6}" destId="{9855D98A-B3F2-4358-810C-BF7CD0993B15}" srcOrd="3" destOrd="0" presId="urn:microsoft.com/office/officeart/2018/5/layout/IconCircleLabelList"/>
    <dgm:cxn modelId="{8280CD31-2EE4-4438-89A8-709043A31536}" type="presParOf" srcId="{B63EE37C-7735-4D28-9F1D-AE5B58DECAE4}" destId="{22AF6E4D-1736-4AAE-9B3A-278F58768E71}" srcOrd="5" destOrd="0" presId="urn:microsoft.com/office/officeart/2018/5/layout/IconCircleLabelList"/>
    <dgm:cxn modelId="{0CC6C101-DF18-47C8-84FE-43585ADCDF1F}" type="presParOf" srcId="{B63EE37C-7735-4D28-9F1D-AE5B58DECAE4}" destId="{38BFB9BF-20FC-4AEC-9DF7-680D36E65AA2}" srcOrd="6" destOrd="0" presId="urn:microsoft.com/office/officeart/2018/5/layout/IconCircleLabelList"/>
    <dgm:cxn modelId="{D5244CD8-8EF7-49F6-9B04-5EC1D14527F3}" type="presParOf" srcId="{38BFB9BF-20FC-4AEC-9DF7-680D36E65AA2}" destId="{A46F37AF-E47C-46D9-8FBC-E282CF55999D}" srcOrd="0" destOrd="0" presId="urn:microsoft.com/office/officeart/2018/5/layout/IconCircleLabelList"/>
    <dgm:cxn modelId="{A5F68CB9-DE60-4E69-9DA8-3D4031DE7FBE}" type="presParOf" srcId="{38BFB9BF-20FC-4AEC-9DF7-680D36E65AA2}" destId="{6F7BC5AB-9E35-45BC-B031-264C4CDF5B55}" srcOrd="1" destOrd="0" presId="urn:microsoft.com/office/officeart/2018/5/layout/IconCircleLabelList"/>
    <dgm:cxn modelId="{B2576219-3685-4B42-BA72-7A17704DCD75}" type="presParOf" srcId="{38BFB9BF-20FC-4AEC-9DF7-680D36E65AA2}" destId="{346CACF1-4AD9-485B-89E1-8142216459DC}" srcOrd="2" destOrd="0" presId="urn:microsoft.com/office/officeart/2018/5/layout/IconCircleLabelList"/>
    <dgm:cxn modelId="{FB2E8F9B-610A-46A2-9D6F-87FC07A5306A}" type="presParOf" srcId="{38BFB9BF-20FC-4AEC-9DF7-680D36E65AA2}" destId="{D996D63F-E5D1-4041-95C5-4ED11A48B7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FD94F2-356C-4473-B668-177F49C0284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24C922-2DA6-470D-8E15-EB917C790C2C}">
      <dgm:prSet/>
      <dgm:spPr/>
      <dgm:t>
        <a:bodyPr/>
        <a:lstStyle/>
        <a:p>
          <a:r>
            <a:rPr lang="en-US" b="0" i="0" baseline="0"/>
            <a:t>The AI-Integrated Dental Health Record Management System improves efficiency in dental care.</a:t>
          </a:r>
          <a:endParaRPr lang="en-US"/>
        </a:p>
      </dgm:t>
    </dgm:pt>
    <dgm:pt modelId="{7EB3B572-6D91-48F3-A27C-95909F0790ED}" type="parTrans" cxnId="{D508908C-ED36-4D3B-A41A-E6F0007829B7}">
      <dgm:prSet/>
      <dgm:spPr/>
      <dgm:t>
        <a:bodyPr/>
        <a:lstStyle/>
        <a:p>
          <a:endParaRPr lang="en-US"/>
        </a:p>
      </dgm:t>
    </dgm:pt>
    <dgm:pt modelId="{EA338E82-4DDE-4A88-855C-7F553280EC55}" type="sibTrans" cxnId="{D508908C-ED36-4D3B-A41A-E6F0007829B7}">
      <dgm:prSet/>
      <dgm:spPr/>
      <dgm:t>
        <a:bodyPr/>
        <a:lstStyle/>
        <a:p>
          <a:endParaRPr lang="en-US"/>
        </a:p>
      </dgm:t>
    </dgm:pt>
    <dgm:pt modelId="{3074B637-B18A-497A-8141-BB3C2F845484}">
      <dgm:prSet/>
      <dgm:spPr/>
      <dgm:t>
        <a:bodyPr/>
        <a:lstStyle/>
        <a:p>
          <a:r>
            <a:rPr lang="en-US" b="0" i="0" baseline="0"/>
            <a:t>AI-powered bruxism detection helps in early diagnosis and treatment.</a:t>
          </a:r>
          <a:endParaRPr lang="en-US"/>
        </a:p>
      </dgm:t>
    </dgm:pt>
    <dgm:pt modelId="{50B51E62-1DA3-4B6A-B040-1B403B20A0B3}" type="parTrans" cxnId="{8FADFACE-4F6B-4350-B18B-7DEA704C04EC}">
      <dgm:prSet/>
      <dgm:spPr/>
      <dgm:t>
        <a:bodyPr/>
        <a:lstStyle/>
        <a:p>
          <a:endParaRPr lang="en-US"/>
        </a:p>
      </dgm:t>
    </dgm:pt>
    <dgm:pt modelId="{95C7809D-5C62-4686-94F4-007D061101DE}" type="sibTrans" cxnId="{8FADFACE-4F6B-4350-B18B-7DEA704C04EC}">
      <dgm:prSet/>
      <dgm:spPr/>
      <dgm:t>
        <a:bodyPr/>
        <a:lstStyle/>
        <a:p>
          <a:endParaRPr lang="en-US"/>
        </a:p>
      </dgm:t>
    </dgm:pt>
    <dgm:pt modelId="{771786D2-A19B-4E43-B324-2816501AEE75}">
      <dgm:prSet/>
      <dgm:spPr/>
      <dgm:t>
        <a:bodyPr/>
        <a:lstStyle/>
        <a:p>
          <a:r>
            <a:rPr lang="en-US" b="0" i="0" baseline="0"/>
            <a:t>Centralized database ensures smooth record management.</a:t>
          </a:r>
          <a:endParaRPr lang="en-US"/>
        </a:p>
      </dgm:t>
    </dgm:pt>
    <dgm:pt modelId="{47094771-515F-4C96-895A-F9784D42AFA1}" type="parTrans" cxnId="{38484AD7-9246-4E6B-8AA6-B3A81E315CD8}">
      <dgm:prSet/>
      <dgm:spPr/>
      <dgm:t>
        <a:bodyPr/>
        <a:lstStyle/>
        <a:p>
          <a:endParaRPr lang="en-US"/>
        </a:p>
      </dgm:t>
    </dgm:pt>
    <dgm:pt modelId="{DC848587-358D-4789-9264-E6A7F85C9C51}" type="sibTrans" cxnId="{38484AD7-9246-4E6B-8AA6-B3A81E315CD8}">
      <dgm:prSet/>
      <dgm:spPr/>
      <dgm:t>
        <a:bodyPr/>
        <a:lstStyle/>
        <a:p>
          <a:endParaRPr lang="en-US"/>
        </a:p>
      </dgm:t>
    </dgm:pt>
    <dgm:pt modelId="{A764FB6C-B7F4-46E4-A983-633923F608B5}">
      <dgm:prSet/>
      <dgm:spPr/>
      <dgm:t>
        <a:bodyPr/>
        <a:lstStyle/>
        <a:p>
          <a:r>
            <a:rPr lang="en-US" b="0" i="0" baseline="0"/>
            <a:t>Future advancements can further enhance patient care. </a:t>
          </a:r>
          <a:endParaRPr lang="en-US"/>
        </a:p>
      </dgm:t>
    </dgm:pt>
    <dgm:pt modelId="{E31ECCED-CEC8-4DBD-A8AA-70BE874E50A7}" type="parTrans" cxnId="{A109E584-EE32-4049-826D-D020AD6939A6}">
      <dgm:prSet/>
      <dgm:spPr/>
      <dgm:t>
        <a:bodyPr/>
        <a:lstStyle/>
        <a:p>
          <a:endParaRPr lang="en-US"/>
        </a:p>
      </dgm:t>
    </dgm:pt>
    <dgm:pt modelId="{B24ED3FB-E2B5-4FBD-B45F-C1DE43FBC74C}" type="sibTrans" cxnId="{A109E584-EE32-4049-826D-D020AD6939A6}">
      <dgm:prSet/>
      <dgm:spPr/>
      <dgm:t>
        <a:bodyPr/>
        <a:lstStyle/>
        <a:p>
          <a:endParaRPr lang="en-US"/>
        </a:p>
      </dgm:t>
    </dgm:pt>
    <dgm:pt modelId="{77F7D783-AE7E-4B7F-BBED-B8FF9D80DAE1}" type="pres">
      <dgm:prSet presAssocID="{64FD94F2-356C-4473-B668-177F49C0284C}" presName="outerComposite" presStyleCnt="0">
        <dgm:presLayoutVars>
          <dgm:chMax val="5"/>
          <dgm:dir/>
          <dgm:resizeHandles val="exact"/>
        </dgm:presLayoutVars>
      </dgm:prSet>
      <dgm:spPr/>
    </dgm:pt>
    <dgm:pt modelId="{0519BDD3-28F4-42D0-AF07-83A22C2DA4AB}" type="pres">
      <dgm:prSet presAssocID="{64FD94F2-356C-4473-B668-177F49C0284C}" presName="dummyMaxCanvas" presStyleCnt="0">
        <dgm:presLayoutVars/>
      </dgm:prSet>
      <dgm:spPr/>
    </dgm:pt>
    <dgm:pt modelId="{CCF09DEC-0CBD-46A8-83DE-1CDC959A651F}" type="pres">
      <dgm:prSet presAssocID="{64FD94F2-356C-4473-B668-177F49C0284C}" presName="FourNodes_1" presStyleLbl="node1" presStyleIdx="0" presStyleCnt="4">
        <dgm:presLayoutVars>
          <dgm:bulletEnabled val="1"/>
        </dgm:presLayoutVars>
      </dgm:prSet>
      <dgm:spPr/>
    </dgm:pt>
    <dgm:pt modelId="{7C0FFE05-0548-4018-96DA-A481EB2B12F6}" type="pres">
      <dgm:prSet presAssocID="{64FD94F2-356C-4473-B668-177F49C0284C}" presName="FourNodes_2" presStyleLbl="node1" presStyleIdx="1" presStyleCnt="4">
        <dgm:presLayoutVars>
          <dgm:bulletEnabled val="1"/>
        </dgm:presLayoutVars>
      </dgm:prSet>
      <dgm:spPr/>
    </dgm:pt>
    <dgm:pt modelId="{2FEAFFBA-A956-4DBC-AB00-8222BF7F0326}" type="pres">
      <dgm:prSet presAssocID="{64FD94F2-356C-4473-B668-177F49C0284C}" presName="FourNodes_3" presStyleLbl="node1" presStyleIdx="2" presStyleCnt="4">
        <dgm:presLayoutVars>
          <dgm:bulletEnabled val="1"/>
        </dgm:presLayoutVars>
      </dgm:prSet>
      <dgm:spPr/>
    </dgm:pt>
    <dgm:pt modelId="{776A07D0-2EE2-4ED4-91B4-0F40A0AA082D}" type="pres">
      <dgm:prSet presAssocID="{64FD94F2-356C-4473-B668-177F49C0284C}" presName="FourNodes_4" presStyleLbl="node1" presStyleIdx="3" presStyleCnt="4">
        <dgm:presLayoutVars>
          <dgm:bulletEnabled val="1"/>
        </dgm:presLayoutVars>
      </dgm:prSet>
      <dgm:spPr/>
    </dgm:pt>
    <dgm:pt modelId="{A9C34C84-6781-4F46-B648-D35B738DE63A}" type="pres">
      <dgm:prSet presAssocID="{64FD94F2-356C-4473-B668-177F49C0284C}" presName="FourConn_1-2" presStyleLbl="fgAccFollowNode1" presStyleIdx="0" presStyleCnt="3">
        <dgm:presLayoutVars>
          <dgm:bulletEnabled val="1"/>
        </dgm:presLayoutVars>
      </dgm:prSet>
      <dgm:spPr/>
    </dgm:pt>
    <dgm:pt modelId="{09964582-F7BF-4D6E-9759-BCE5BF07E936}" type="pres">
      <dgm:prSet presAssocID="{64FD94F2-356C-4473-B668-177F49C0284C}" presName="FourConn_2-3" presStyleLbl="fgAccFollowNode1" presStyleIdx="1" presStyleCnt="3">
        <dgm:presLayoutVars>
          <dgm:bulletEnabled val="1"/>
        </dgm:presLayoutVars>
      </dgm:prSet>
      <dgm:spPr/>
    </dgm:pt>
    <dgm:pt modelId="{26DA28D9-E780-4217-A19E-417E9C46BA90}" type="pres">
      <dgm:prSet presAssocID="{64FD94F2-356C-4473-B668-177F49C0284C}" presName="FourConn_3-4" presStyleLbl="fgAccFollowNode1" presStyleIdx="2" presStyleCnt="3">
        <dgm:presLayoutVars>
          <dgm:bulletEnabled val="1"/>
        </dgm:presLayoutVars>
      </dgm:prSet>
      <dgm:spPr/>
    </dgm:pt>
    <dgm:pt modelId="{9C1654D8-DF7A-4265-8338-961A73A54F9D}" type="pres">
      <dgm:prSet presAssocID="{64FD94F2-356C-4473-B668-177F49C0284C}" presName="FourNodes_1_text" presStyleLbl="node1" presStyleIdx="3" presStyleCnt="4">
        <dgm:presLayoutVars>
          <dgm:bulletEnabled val="1"/>
        </dgm:presLayoutVars>
      </dgm:prSet>
      <dgm:spPr/>
    </dgm:pt>
    <dgm:pt modelId="{F0F99960-DCC8-4901-B79A-40FDA6263517}" type="pres">
      <dgm:prSet presAssocID="{64FD94F2-356C-4473-B668-177F49C0284C}" presName="FourNodes_2_text" presStyleLbl="node1" presStyleIdx="3" presStyleCnt="4">
        <dgm:presLayoutVars>
          <dgm:bulletEnabled val="1"/>
        </dgm:presLayoutVars>
      </dgm:prSet>
      <dgm:spPr/>
    </dgm:pt>
    <dgm:pt modelId="{B2D850E1-2720-4529-A2BB-39F00FDB318A}" type="pres">
      <dgm:prSet presAssocID="{64FD94F2-356C-4473-B668-177F49C0284C}" presName="FourNodes_3_text" presStyleLbl="node1" presStyleIdx="3" presStyleCnt="4">
        <dgm:presLayoutVars>
          <dgm:bulletEnabled val="1"/>
        </dgm:presLayoutVars>
      </dgm:prSet>
      <dgm:spPr/>
    </dgm:pt>
    <dgm:pt modelId="{60C2AFD5-2240-48B7-AEE6-C7EF1B5D4618}" type="pres">
      <dgm:prSet presAssocID="{64FD94F2-356C-4473-B668-177F49C0284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6177116-B5BC-495E-8542-A2ED86B1B639}" type="presOf" srcId="{EA338E82-4DDE-4A88-855C-7F553280EC55}" destId="{A9C34C84-6781-4F46-B648-D35B738DE63A}" srcOrd="0" destOrd="0" presId="urn:microsoft.com/office/officeart/2005/8/layout/vProcess5"/>
    <dgm:cxn modelId="{52518929-631C-4C34-B828-EEAC19A8C0EB}" type="presOf" srcId="{771786D2-A19B-4E43-B324-2816501AEE75}" destId="{2FEAFFBA-A956-4DBC-AB00-8222BF7F0326}" srcOrd="0" destOrd="0" presId="urn:microsoft.com/office/officeart/2005/8/layout/vProcess5"/>
    <dgm:cxn modelId="{26A0632A-77D4-402E-9835-631D08AD1493}" type="presOf" srcId="{3074B637-B18A-497A-8141-BB3C2F845484}" destId="{F0F99960-DCC8-4901-B79A-40FDA6263517}" srcOrd="1" destOrd="0" presId="urn:microsoft.com/office/officeart/2005/8/layout/vProcess5"/>
    <dgm:cxn modelId="{8131A348-3611-4EA7-AB89-F8CAED5F39A8}" type="presOf" srcId="{DC848587-358D-4789-9264-E6A7F85C9C51}" destId="{26DA28D9-E780-4217-A19E-417E9C46BA90}" srcOrd="0" destOrd="0" presId="urn:microsoft.com/office/officeart/2005/8/layout/vProcess5"/>
    <dgm:cxn modelId="{86F72869-A7F6-4038-8D0D-A770BD4FFAD8}" type="presOf" srcId="{A764FB6C-B7F4-46E4-A983-633923F608B5}" destId="{776A07D0-2EE2-4ED4-91B4-0F40A0AA082D}" srcOrd="0" destOrd="0" presId="urn:microsoft.com/office/officeart/2005/8/layout/vProcess5"/>
    <dgm:cxn modelId="{71DB8052-3CCE-4C4D-A9D7-215C4716311F}" type="presOf" srcId="{64FD94F2-356C-4473-B668-177F49C0284C}" destId="{77F7D783-AE7E-4B7F-BBED-B8FF9D80DAE1}" srcOrd="0" destOrd="0" presId="urn:microsoft.com/office/officeart/2005/8/layout/vProcess5"/>
    <dgm:cxn modelId="{A109E584-EE32-4049-826D-D020AD6939A6}" srcId="{64FD94F2-356C-4473-B668-177F49C0284C}" destId="{A764FB6C-B7F4-46E4-A983-633923F608B5}" srcOrd="3" destOrd="0" parTransId="{E31ECCED-CEC8-4DBD-A8AA-70BE874E50A7}" sibTransId="{B24ED3FB-E2B5-4FBD-B45F-C1DE43FBC74C}"/>
    <dgm:cxn modelId="{D508908C-ED36-4D3B-A41A-E6F0007829B7}" srcId="{64FD94F2-356C-4473-B668-177F49C0284C}" destId="{F724C922-2DA6-470D-8E15-EB917C790C2C}" srcOrd="0" destOrd="0" parTransId="{7EB3B572-6D91-48F3-A27C-95909F0790ED}" sibTransId="{EA338E82-4DDE-4A88-855C-7F553280EC55}"/>
    <dgm:cxn modelId="{A665B691-DCC4-445B-813F-0D2E01D4CFED}" type="presOf" srcId="{A764FB6C-B7F4-46E4-A983-633923F608B5}" destId="{60C2AFD5-2240-48B7-AEE6-C7EF1B5D4618}" srcOrd="1" destOrd="0" presId="urn:microsoft.com/office/officeart/2005/8/layout/vProcess5"/>
    <dgm:cxn modelId="{361BDDA2-51F3-4E00-A8AA-14B386F0A63D}" type="presOf" srcId="{95C7809D-5C62-4686-94F4-007D061101DE}" destId="{09964582-F7BF-4D6E-9759-BCE5BF07E936}" srcOrd="0" destOrd="0" presId="urn:microsoft.com/office/officeart/2005/8/layout/vProcess5"/>
    <dgm:cxn modelId="{B0A615A7-3348-4E69-93EC-D5F18E801479}" type="presOf" srcId="{771786D2-A19B-4E43-B324-2816501AEE75}" destId="{B2D850E1-2720-4529-A2BB-39F00FDB318A}" srcOrd="1" destOrd="0" presId="urn:microsoft.com/office/officeart/2005/8/layout/vProcess5"/>
    <dgm:cxn modelId="{506AF4AE-1E0E-4F1C-9547-0FC98101601B}" type="presOf" srcId="{F724C922-2DA6-470D-8E15-EB917C790C2C}" destId="{9C1654D8-DF7A-4265-8338-961A73A54F9D}" srcOrd="1" destOrd="0" presId="urn:microsoft.com/office/officeart/2005/8/layout/vProcess5"/>
    <dgm:cxn modelId="{BAF89EB6-2359-4EEB-93AC-0E3B773B5FDE}" type="presOf" srcId="{3074B637-B18A-497A-8141-BB3C2F845484}" destId="{7C0FFE05-0548-4018-96DA-A481EB2B12F6}" srcOrd="0" destOrd="0" presId="urn:microsoft.com/office/officeart/2005/8/layout/vProcess5"/>
    <dgm:cxn modelId="{02B7E4C5-A434-4281-B611-8977CCF0358B}" type="presOf" srcId="{F724C922-2DA6-470D-8E15-EB917C790C2C}" destId="{CCF09DEC-0CBD-46A8-83DE-1CDC959A651F}" srcOrd="0" destOrd="0" presId="urn:microsoft.com/office/officeart/2005/8/layout/vProcess5"/>
    <dgm:cxn modelId="{8FADFACE-4F6B-4350-B18B-7DEA704C04EC}" srcId="{64FD94F2-356C-4473-B668-177F49C0284C}" destId="{3074B637-B18A-497A-8141-BB3C2F845484}" srcOrd="1" destOrd="0" parTransId="{50B51E62-1DA3-4B6A-B040-1B403B20A0B3}" sibTransId="{95C7809D-5C62-4686-94F4-007D061101DE}"/>
    <dgm:cxn modelId="{38484AD7-9246-4E6B-8AA6-B3A81E315CD8}" srcId="{64FD94F2-356C-4473-B668-177F49C0284C}" destId="{771786D2-A19B-4E43-B324-2816501AEE75}" srcOrd="2" destOrd="0" parTransId="{47094771-515F-4C96-895A-F9784D42AFA1}" sibTransId="{DC848587-358D-4789-9264-E6A7F85C9C51}"/>
    <dgm:cxn modelId="{202C6636-75B9-42A2-866E-217838AAA7BF}" type="presParOf" srcId="{77F7D783-AE7E-4B7F-BBED-B8FF9D80DAE1}" destId="{0519BDD3-28F4-42D0-AF07-83A22C2DA4AB}" srcOrd="0" destOrd="0" presId="urn:microsoft.com/office/officeart/2005/8/layout/vProcess5"/>
    <dgm:cxn modelId="{24848106-C529-45E8-A8CC-02AA5C8C0076}" type="presParOf" srcId="{77F7D783-AE7E-4B7F-BBED-B8FF9D80DAE1}" destId="{CCF09DEC-0CBD-46A8-83DE-1CDC959A651F}" srcOrd="1" destOrd="0" presId="urn:microsoft.com/office/officeart/2005/8/layout/vProcess5"/>
    <dgm:cxn modelId="{1935DFD4-D255-43B0-894F-CD48A25CA8DA}" type="presParOf" srcId="{77F7D783-AE7E-4B7F-BBED-B8FF9D80DAE1}" destId="{7C0FFE05-0548-4018-96DA-A481EB2B12F6}" srcOrd="2" destOrd="0" presId="urn:microsoft.com/office/officeart/2005/8/layout/vProcess5"/>
    <dgm:cxn modelId="{EB594095-4867-4488-A9EF-E2297312950A}" type="presParOf" srcId="{77F7D783-AE7E-4B7F-BBED-B8FF9D80DAE1}" destId="{2FEAFFBA-A956-4DBC-AB00-8222BF7F0326}" srcOrd="3" destOrd="0" presId="urn:microsoft.com/office/officeart/2005/8/layout/vProcess5"/>
    <dgm:cxn modelId="{C05FCF0F-09F0-4093-89BB-85DBB3B58861}" type="presParOf" srcId="{77F7D783-AE7E-4B7F-BBED-B8FF9D80DAE1}" destId="{776A07D0-2EE2-4ED4-91B4-0F40A0AA082D}" srcOrd="4" destOrd="0" presId="urn:microsoft.com/office/officeart/2005/8/layout/vProcess5"/>
    <dgm:cxn modelId="{DD24094E-10F7-4FC4-8AE5-70B42DCF487E}" type="presParOf" srcId="{77F7D783-AE7E-4B7F-BBED-B8FF9D80DAE1}" destId="{A9C34C84-6781-4F46-B648-D35B738DE63A}" srcOrd="5" destOrd="0" presId="urn:microsoft.com/office/officeart/2005/8/layout/vProcess5"/>
    <dgm:cxn modelId="{0D0F070F-F976-4A7E-94A5-C9145DA9FB50}" type="presParOf" srcId="{77F7D783-AE7E-4B7F-BBED-B8FF9D80DAE1}" destId="{09964582-F7BF-4D6E-9759-BCE5BF07E936}" srcOrd="6" destOrd="0" presId="urn:microsoft.com/office/officeart/2005/8/layout/vProcess5"/>
    <dgm:cxn modelId="{76B8C818-F510-4A34-A10A-46195C4B6816}" type="presParOf" srcId="{77F7D783-AE7E-4B7F-BBED-B8FF9D80DAE1}" destId="{26DA28D9-E780-4217-A19E-417E9C46BA90}" srcOrd="7" destOrd="0" presId="urn:microsoft.com/office/officeart/2005/8/layout/vProcess5"/>
    <dgm:cxn modelId="{E8D81478-15EE-43B7-B8D0-CE39A75ACA37}" type="presParOf" srcId="{77F7D783-AE7E-4B7F-BBED-B8FF9D80DAE1}" destId="{9C1654D8-DF7A-4265-8338-961A73A54F9D}" srcOrd="8" destOrd="0" presId="urn:microsoft.com/office/officeart/2005/8/layout/vProcess5"/>
    <dgm:cxn modelId="{CD5C5512-0A13-4160-B9C6-E50A97422259}" type="presParOf" srcId="{77F7D783-AE7E-4B7F-BBED-B8FF9D80DAE1}" destId="{F0F99960-DCC8-4901-B79A-40FDA6263517}" srcOrd="9" destOrd="0" presId="urn:microsoft.com/office/officeart/2005/8/layout/vProcess5"/>
    <dgm:cxn modelId="{70CBECD4-124B-43DF-A812-3D9EACE8D5D6}" type="presParOf" srcId="{77F7D783-AE7E-4B7F-BBED-B8FF9D80DAE1}" destId="{B2D850E1-2720-4529-A2BB-39F00FDB318A}" srcOrd="10" destOrd="0" presId="urn:microsoft.com/office/officeart/2005/8/layout/vProcess5"/>
    <dgm:cxn modelId="{5AD27804-78B3-423C-8F45-B3EEC0E5BC9B}" type="presParOf" srcId="{77F7D783-AE7E-4B7F-BBED-B8FF9D80DAE1}" destId="{60C2AFD5-2240-48B7-AEE6-C7EF1B5D461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788F2-354D-4874-859B-F089F120FE8C}">
      <dsp:nvSpPr>
        <dsp:cNvPr id="0" name=""/>
        <dsp:cNvSpPr/>
      </dsp:nvSpPr>
      <dsp:spPr>
        <a:xfrm>
          <a:off x="0" y="494"/>
          <a:ext cx="10058399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0EFF0-0675-4C25-B6F9-F9AB0AA9194F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5411E-B1B2-4EC6-A499-53AA0651354D}">
      <dsp:nvSpPr>
        <dsp:cNvPr id="0" name=""/>
        <dsp:cNvSpPr/>
      </dsp:nvSpPr>
      <dsp:spPr>
        <a:xfrm>
          <a:off x="1336435" y="494"/>
          <a:ext cx="8721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AI-Integrated Dental Health Record Management System is designed to enhance dental care efficiency.</a:t>
          </a:r>
        </a:p>
      </dsp:txBody>
      <dsp:txXfrm>
        <a:off x="1336435" y="494"/>
        <a:ext cx="8721964" cy="1157086"/>
      </dsp:txXfrm>
    </dsp:sp>
    <dsp:sp modelId="{10154964-B692-4AE2-A411-2DE1C73F0227}">
      <dsp:nvSpPr>
        <dsp:cNvPr id="0" name=""/>
        <dsp:cNvSpPr/>
      </dsp:nvSpPr>
      <dsp:spPr>
        <a:xfrm>
          <a:off x="0" y="1446852"/>
          <a:ext cx="10058399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926DB-22BF-4EAB-8993-D2931E4E23B2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046B5-15E5-45D8-8761-92A67419CB8E}">
      <dsp:nvSpPr>
        <dsp:cNvPr id="0" name=""/>
        <dsp:cNvSpPr/>
      </dsp:nvSpPr>
      <dsp:spPr>
        <a:xfrm>
          <a:off x="1336435" y="1446852"/>
          <a:ext cx="8721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integrates AI-powered bruxism &amp; occlusion monitoring with a centralized health record system.</a:t>
          </a:r>
        </a:p>
      </dsp:txBody>
      <dsp:txXfrm>
        <a:off x="1336435" y="1446852"/>
        <a:ext cx="8721964" cy="1157086"/>
      </dsp:txXfrm>
    </dsp:sp>
    <dsp:sp modelId="{8CCF2F1C-3F95-4BED-AE51-EC81AFDCF9FD}">
      <dsp:nvSpPr>
        <dsp:cNvPr id="0" name=""/>
        <dsp:cNvSpPr/>
      </dsp:nvSpPr>
      <dsp:spPr>
        <a:xfrm>
          <a:off x="0" y="2893210"/>
          <a:ext cx="10058399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39530-8B7A-488E-A790-BF1A42686104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71DF7-2519-431A-8CB9-A1C905EF627B}">
      <dsp:nvSpPr>
        <dsp:cNvPr id="0" name=""/>
        <dsp:cNvSpPr/>
      </dsp:nvSpPr>
      <dsp:spPr>
        <a:xfrm>
          <a:off x="1336435" y="2893210"/>
          <a:ext cx="8721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Provides role-based access control for patients, doctors, and administrators.</a:t>
          </a:r>
        </a:p>
      </dsp:txBody>
      <dsp:txXfrm>
        <a:off x="1336435" y="2893210"/>
        <a:ext cx="8721964" cy="1157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E1EBE-F61C-4A04-9638-98DC71CEC772}">
      <dsp:nvSpPr>
        <dsp:cNvPr id="0" name=""/>
        <dsp:cNvSpPr/>
      </dsp:nvSpPr>
      <dsp:spPr>
        <a:xfrm>
          <a:off x="0" y="529652"/>
          <a:ext cx="5141912" cy="1399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Traditional dental record management is paper-based and inefficient.</a:t>
          </a:r>
        </a:p>
      </dsp:txBody>
      <dsp:txXfrm>
        <a:off x="68309" y="597961"/>
        <a:ext cx="5005294" cy="1262702"/>
      </dsp:txXfrm>
    </dsp:sp>
    <dsp:sp modelId="{6588A8B5-C5FA-4865-830E-41B67AFF0DFB}">
      <dsp:nvSpPr>
        <dsp:cNvPr id="0" name=""/>
        <dsp:cNvSpPr/>
      </dsp:nvSpPr>
      <dsp:spPr>
        <a:xfrm>
          <a:off x="0" y="2003852"/>
          <a:ext cx="5141912" cy="139932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Bruxism (teeth grinding) often goes undiagnosed, leading to severe dental issues.</a:t>
          </a:r>
        </a:p>
      </dsp:txBody>
      <dsp:txXfrm>
        <a:off x="68309" y="2072161"/>
        <a:ext cx="5005294" cy="1262702"/>
      </dsp:txXfrm>
    </dsp:sp>
    <dsp:sp modelId="{0660C85F-3B2A-4EA2-AF9D-756EB1AF52D9}">
      <dsp:nvSpPr>
        <dsp:cNvPr id="0" name=""/>
        <dsp:cNvSpPr/>
      </dsp:nvSpPr>
      <dsp:spPr>
        <a:xfrm>
          <a:off x="0" y="3478052"/>
          <a:ext cx="5141912" cy="139932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Need for an AI-powered system to track, monitor, and alert for dental issues in real time.</a:t>
          </a:r>
        </a:p>
      </dsp:txBody>
      <dsp:txXfrm>
        <a:off x="68309" y="3546361"/>
        <a:ext cx="5005294" cy="1262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843DA-85A4-4FF9-959A-47E669D3712E}">
      <dsp:nvSpPr>
        <dsp:cNvPr id="0" name=""/>
        <dsp:cNvSpPr/>
      </dsp:nvSpPr>
      <dsp:spPr>
        <a:xfrm>
          <a:off x="938775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EB0F5-30FC-43DA-8781-A1E4F8A1C157}">
      <dsp:nvSpPr>
        <dsp:cNvPr id="0" name=""/>
        <dsp:cNvSpPr/>
      </dsp:nvSpPr>
      <dsp:spPr>
        <a:xfrm>
          <a:off x="372805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Develop a </a:t>
          </a:r>
          <a:r>
            <a:rPr lang="en-US" sz="1300" b="1" i="0" kern="1200" baseline="0"/>
            <a:t>centralized patient database</a:t>
          </a:r>
          <a:r>
            <a:rPr lang="en-US" sz="1300" b="0" i="0" kern="1200" baseline="0"/>
            <a:t> for managing dental health records.</a:t>
          </a:r>
          <a:endParaRPr lang="en-US" sz="1300" kern="1200"/>
        </a:p>
      </dsp:txBody>
      <dsp:txXfrm>
        <a:off x="372805" y="2057303"/>
        <a:ext cx="2058075" cy="720000"/>
      </dsp:txXfrm>
    </dsp:sp>
    <dsp:sp modelId="{F26C1D9E-B05E-4D82-8E24-C8B0BA398692}">
      <dsp:nvSpPr>
        <dsp:cNvPr id="0" name=""/>
        <dsp:cNvSpPr/>
      </dsp:nvSpPr>
      <dsp:spPr>
        <a:xfrm>
          <a:off x="3357014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30F4A-2BDF-49A3-AEFB-DEE6B4472705}">
      <dsp:nvSpPr>
        <dsp:cNvPr id="0" name=""/>
        <dsp:cNvSpPr/>
      </dsp:nvSpPr>
      <dsp:spPr>
        <a:xfrm>
          <a:off x="2791043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Implement </a:t>
          </a:r>
          <a:r>
            <a:rPr lang="en-US" sz="1300" b="1" i="0" kern="1200" baseline="0"/>
            <a:t>AI-powered bruxism &amp; occlusion monitoring</a:t>
          </a:r>
          <a:r>
            <a:rPr lang="en-US" sz="1300" b="0" i="0" kern="1200" baseline="0"/>
            <a:t> using sensor data.</a:t>
          </a:r>
          <a:endParaRPr lang="en-US" sz="1300" kern="1200"/>
        </a:p>
      </dsp:txBody>
      <dsp:txXfrm>
        <a:off x="2791043" y="2057303"/>
        <a:ext cx="2058075" cy="720000"/>
      </dsp:txXfrm>
    </dsp:sp>
    <dsp:sp modelId="{6B4EF214-D1E2-41DE-AA81-B0FF0C9020A5}">
      <dsp:nvSpPr>
        <dsp:cNvPr id="0" name=""/>
        <dsp:cNvSpPr/>
      </dsp:nvSpPr>
      <dsp:spPr>
        <a:xfrm>
          <a:off x="5775252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FFA06-D23F-412C-B847-CCB475F7A996}">
      <dsp:nvSpPr>
        <dsp:cNvPr id="0" name=""/>
        <dsp:cNvSpPr/>
      </dsp:nvSpPr>
      <dsp:spPr>
        <a:xfrm>
          <a:off x="5209281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Enable </a:t>
          </a:r>
          <a:r>
            <a:rPr lang="en-US" sz="1300" b="1" i="0" kern="1200" baseline="0"/>
            <a:t>role-based access control</a:t>
          </a:r>
          <a:r>
            <a:rPr lang="en-US" sz="1300" b="0" i="0" kern="1200" baseline="0"/>
            <a:t> for different users (doctors, patients, admin).</a:t>
          </a:r>
          <a:endParaRPr lang="en-US" sz="1300" kern="1200"/>
        </a:p>
      </dsp:txBody>
      <dsp:txXfrm>
        <a:off x="5209281" y="2057303"/>
        <a:ext cx="2058075" cy="720000"/>
      </dsp:txXfrm>
    </dsp:sp>
    <dsp:sp modelId="{E450B147-6D42-4D62-9D23-653F035E1EBE}">
      <dsp:nvSpPr>
        <dsp:cNvPr id="0" name=""/>
        <dsp:cNvSpPr/>
      </dsp:nvSpPr>
      <dsp:spPr>
        <a:xfrm>
          <a:off x="8193490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68938-21EB-4F81-9001-BB728C966148}">
      <dsp:nvSpPr>
        <dsp:cNvPr id="0" name=""/>
        <dsp:cNvSpPr/>
      </dsp:nvSpPr>
      <dsp:spPr>
        <a:xfrm>
          <a:off x="7627519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Automate </a:t>
          </a:r>
          <a:r>
            <a:rPr lang="en-US" sz="1300" b="1" i="0" kern="1200" baseline="0"/>
            <a:t>appointment scheduling</a:t>
          </a:r>
          <a:r>
            <a:rPr lang="en-US" sz="1300" b="0" i="0" kern="1200" baseline="0"/>
            <a:t> and treatment tracking. </a:t>
          </a:r>
          <a:endParaRPr lang="en-US" sz="1300" kern="1200"/>
        </a:p>
      </dsp:txBody>
      <dsp:txXfrm>
        <a:off x="7627519" y="2057303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9DDAD-D813-41EE-985B-BFCC4D147CB0}">
      <dsp:nvSpPr>
        <dsp:cNvPr id="0" name=""/>
        <dsp:cNvSpPr/>
      </dsp:nvSpPr>
      <dsp:spPr>
        <a:xfrm>
          <a:off x="2962284" y="805672"/>
          <a:ext cx="620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0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6044" y="848138"/>
        <a:ext cx="32532" cy="6506"/>
      </dsp:txXfrm>
    </dsp:sp>
    <dsp:sp modelId="{8D19E19C-D6EC-4D88-969D-F537315DD6DA}">
      <dsp:nvSpPr>
        <dsp:cNvPr id="0" name=""/>
        <dsp:cNvSpPr/>
      </dsp:nvSpPr>
      <dsp:spPr>
        <a:xfrm>
          <a:off x="135159" y="2714"/>
          <a:ext cx="2828924" cy="1697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0" tIns="145506" rIns="138620" bIns="14550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Users Table:</a:t>
          </a:r>
          <a:r>
            <a:rPr lang="en-IN" sz="2100" kern="1200"/>
            <a:t> Stores login details and roles.</a:t>
          </a:r>
          <a:endParaRPr lang="en-US" sz="2100" kern="1200"/>
        </a:p>
      </dsp:txBody>
      <dsp:txXfrm>
        <a:off x="135159" y="2714"/>
        <a:ext cx="2828924" cy="1697355"/>
      </dsp:txXfrm>
    </dsp:sp>
    <dsp:sp modelId="{C489C1AB-E822-409F-B17B-216AB2C51691}">
      <dsp:nvSpPr>
        <dsp:cNvPr id="0" name=""/>
        <dsp:cNvSpPr/>
      </dsp:nvSpPr>
      <dsp:spPr>
        <a:xfrm>
          <a:off x="6441862" y="805672"/>
          <a:ext cx="620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0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35622" y="848138"/>
        <a:ext cx="32532" cy="6506"/>
      </dsp:txXfrm>
    </dsp:sp>
    <dsp:sp modelId="{CC35DDF2-FB8D-478B-A838-C68D97CAAC3C}">
      <dsp:nvSpPr>
        <dsp:cNvPr id="0" name=""/>
        <dsp:cNvSpPr/>
      </dsp:nvSpPr>
      <dsp:spPr>
        <a:xfrm>
          <a:off x="3614737" y="2714"/>
          <a:ext cx="2828924" cy="1697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0" tIns="145506" rIns="138620" bIns="14550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Patients Table:</a:t>
          </a:r>
          <a:r>
            <a:rPr lang="en-IN" sz="2100" kern="1200"/>
            <a:t> Contains patient medical history.</a:t>
          </a:r>
          <a:endParaRPr lang="en-US" sz="2100" kern="1200"/>
        </a:p>
      </dsp:txBody>
      <dsp:txXfrm>
        <a:off x="3614737" y="2714"/>
        <a:ext cx="2828924" cy="1697355"/>
      </dsp:txXfrm>
    </dsp:sp>
    <dsp:sp modelId="{9E4CF322-1D1C-4E18-AA8F-922C4E681755}">
      <dsp:nvSpPr>
        <dsp:cNvPr id="0" name=""/>
        <dsp:cNvSpPr/>
      </dsp:nvSpPr>
      <dsp:spPr>
        <a:xfrm>
          <a:off x="1549622" y="1698269"/>
          <a:ext cx="6959155" cy="620052"/>
        </a:xfrm>
        <a:custGeom>
          <a:avLst/>
          <a:gdLst/>
          <a:ahLst/>
          <a:cxnLst/>
          <a:rect l="0" t="0" r="0" b="0"/>
          <a:pathLst>
            <a:path>
              <a:moveTo>
                <a:pt x="6959155" y="0"/>
              </a:moveTo>
              <a:lnTo>
                <a:pt x="6959155" y="327126"/>
              </a:lnTo>
              <a:lnTo>
                <a:pt x="0" y="327126"/>
              </a:lnTo>
              <a:lnTo>
                <a:pt x="0" y="6200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4462" y="2005042"/>
        <a:ext cx="349475" cy="6506"/>
      </dsp:txXfrm>
    </dsp:sp>
    <dsp:sp modelId="{C35A8CD1-7BFA-4CCF-A8A3-8A5142B27FFA}">
      <dsp:nvSpPr>
        <dsp:cNvPr id="0" name=""/>
        <dsp:cNvSpPr/>
      </dsp:nvSpPr>
      <dsp:spPr>
        <a:xfrm>
          <a:off x="7094315" y="2714"/>
          <a:ext cx="2828924" cy="1697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0" tIns="145506" rIns="138620" bIns="14550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Doctors Table:</a:t>
          </a:r>
          <a:r>
            <a:rPr lang="en-IN" sz="2100" kern="1200"/>
            <a:t> Maintains doctor information and specialization.</a:t>
          </a:r>
          <a:endParaRPr lang="en-US" sz="2100" kern="1200"/>
        </a:p>
      </dsp:txBody>
      <dsp:txXfrm>
        <a:off x="7094315" y="2714"/>
        <a:ext cx="2828924" cy="1697355"/>
      </dsp:txXfrm>
    </dsp:sp>
    <dsp:sp modelId="{DE34806C-6E85-4B85-852A-CC31416A5327}">
      <dsp:nvSpPr>
        <dsp:cNvPr id="0" name=""/>
        <dsp:cNvSpPr/>
      </dsp:nvSpPr>
      <dsp:spPr>
        <a:xfrm>
          <a:off x="2962284" y="3153679"/>
          <a:ext cx="620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0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6044" y="3196146"/>
        <a:ext cx="32532" cy="6506"/>
      </dsp:txXfrm>
    </dsp:sp>
    <dsp:sp modelId="{4856478F-1CFD-4B92-A329-30012CAA9D64}">
      <dsp:nvSpPr>
        <dsp:cNvPr id="0" name=""/>
        <dsp:cNvSpPr/>
      </dsp:nvSpPr>
      <dsp:spPr>
        <a:xfrm>
          <a:off x="135159" y="2350722"/>
          <a:ext cx="2828924" cy="1697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0" tIns="145506" rIns="138620" bIns="14550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Appointments Table:</a:t>
          </a:r>
          <a:r>
            <a:rPr lang="en-IN" sz="2100" kern="1200"/>
            <a:t> Tracks patient-doctor appointments.</a:t>
          </a:r>
          <a:endParaRPr lang="en-US" sz="2100" kern="1200"/>
        </a:p>
      </dsp:txBody>
      <dsp:txXfrm>
        <a:off x="135159" y="2350722"/>
        <a:ext cx="2828924" cy="1697355"/>
      </dsp:txXfrm>
    </dsp:sp>
    <dsp:sp modelId="{B45410FF-DFC2-42FF-ACAE-F3E2948BCE97}">
      <dsp:nvSpPr>
        <dsp:cNvPr id="0" name=""/>
        <dsp:cNvSpPr/>
      </dsp:nvSpPr>
      <dsp:spPr>
        <a:xfrm>
          <a:off x="6441862" y="3153679"/>
          <a:ext cx="620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0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35622" y="3196146"/>
        <a:ext cx="32532" cy="6506"/>
      </dsp:txXfrm>
    </dsp:sp>
    <dsp:sp modelId="{3EDDE962-E2D2-4AC3-8B66-5E78C15EF93D}">
      <dsp:nvSpPr>
        <dsp:cNvPr id="0" name=""/>
        <dsp:cNvSpPr/>
      </dsp:nvSpPr>
      <dsp:spPr>
        <a:xfrm>
          <a:off x="3614737" y="2350722"/>
          <a:ext cx="2828924" cy="1697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0" tIns="145506" rIns="138620" bIns="14550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Bruxism Monitoring Table:</a:t>
          </a:r>
          <a:r>
            <a:rPr lang="en-IN" sz="2100" kern="1200"/>
            <a:t> Stores AI-detected bruxism risk scores.</a:t>
          </a:r>
          <a:endParaRPr lang="en-US" sz="2100" kern="1200"/>
        </a:p>
      </dsp:txBody>
      <dsp:txXfrm>
        <a:off x="3614737" y="2350722"/>
        <a:ext cx="2828924" cy="1697355"/>
      </dsp:txXfrm>
    </dsp:sp>
    <dsp:sp modelId="{71E69D6B-401B-4F17-BD9C-0BB9866B64E1}">
      <dsp:nvSpPr>
        <dsp:cNvPr id="0" name=""/>
        <dsp:cNvSpPr/>
      </dsp:nvSpPr>
      <dsp:spPr>
        <a:xfrm>
          <a:off x="7094315" y="2350722"/>
          <a:ext cx="2828924" cy="1697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0" tIns="145506" rIns="138620" bIns="14550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AI Alerts Table:</a:t>
          </a:r>
          <a:r>
            <a:rPr lang="en-IN" sz="2100" kern="1200"/>
            <a:t> Generates alerts for severe bruxism cases.</a:t>
          </a:r>
          <a:endParaRPr lang="en-US" sz="2100" kern="1200"/>
        </a:p>
      </dsp:txBody>
      <dsp:txXfrm>
        <a:off x="7094315" y="2350722"/>
        <a:ext cx="2828924" cy="16973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5ABE0-4E63-45F9-8C2E-DAABF5A82F2C}">
      <dsp:nvSpPr>
        <dsp:cNvPr id="0" name=""/>
        <dsp:cNvSpPr/>
      </dsp:nvSpPr>
      <dsp:spPr>
        <a:xfrm>
          <a:off x="344932" y="689272"/>
          <a:ext cx="812133" cy="812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625B4-CC3F-47B8-9B8B-0C9365778631}">
      <dsp:nvSpPr>
        <dsp:cNvPr id="0" name=""/>
        <dsp:cNvSpPr/>
      </dsp:nvSpPr>
      <dsp:spPr>
        <a:xfrm>
          <a:off x="51548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B26E4-6371-45BA-9A49-6E66A6EC1A27}">
      <dsp:nvSpPr>
        <dsp:cNvPr id="0" name=""/>
        <dsp:cNvSpPr/>
      </dsp:nvSpPr>
      <dsp:spPr>
        <a:xfrm>
          <a:off x="1331094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Role-Based Access Control</a:t>
          </a:r>
          <a:r>
            <a:rPr lang="en-IN" sz="1200" kern="1200"/>
            <a:t> – Secure access for doctors, patients, and admins.</a:t>
          </a:r>
          <a:br>
            <a:rPr lang="en-IN" sz="1200" kern="1200"/>
          </a:br>
          <a:r>
            <a:rPr lang="en-IN" sz="1200" kern="1200"/>
            <a:t> </a:t>
          </a:r>
          <a:endParaRPr lang="en-US" sz="1200" kern="1200"/>
        </a:p>
      </dsp:txBody>
      <dsp:txXfrm>
        <a:off x="1331094" y="689272"/>
        <a:ext cx="1914313" cy="812133"/>
      </dsp:txXfrm>
    </dsp:sp>
    <dsp:sp modelId="{88AA59DF-0D9E-4B9F-9CD6-8293E0037613}">
      <dsp:nvSpPr>
        <dsp:cNvPr id="0" name=""/>
        <dsp:cNvSpPr/>
      </dsp:nvSpPr>
      <dsp:spPr>
        <a:xfrm>
          <a:off x="3578962" y="689272"/>
          <a:ext cx="812133" cy="812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1FA77-BE82-404A-8440-8A385E879448}">
      <dsp:nvSpPr>
        <dsp:cNvPr id="0" name=""/>
        <dsp:cNvSpPr/>
      </dsp:nvSpPr>
      <dsp:spPr>
        <a:xfrm>
          <a:off x="374951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A6E4C-D5D8-4F88-A323-5F1800CC6F00}">
      <dsp:nvSpPr>
        <dsp:cNvPr id="0" name=""/>
        <dsp:cNvSpPr/>
      </dsp:nvSpPr>
      <dsp:spPr>
        <a:xfrm>
          <a:off x="4565123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AI-Powered Bruxism Detection</a:t>
          </a:r>
          <a:r>
            <a:rPr lang="en-IN" sz="1200" kern="1200"/>
            <a:t> – Identifies and alerts severe cases.</a:t>
          </a:r>
          <a:br>
            <a:rPr lang="en-IN" sz="1200" kern="1200"/>
          </a:br>
          <a:endParaRPr lang="en-US" sz="1200" kern="1200"/>
        </a:p>
      </dsp:txBody>
      <dsp:txXfrm>
        <a:off x="4565123" y="689272"/>
        <a:ext cx="1914313" cy="812133"/>
      </dsp:txXfrm>
    </dsp:sp>
    <dsp:sp modelId="{81788993-4C70-4C56-8AAA-036BE39ED4B5}">
      <dsp:nvSpPr>
        <dsp:cNvPr id="0" name=""/>
        <dsp:cNvSpPr/>
      </dsp:nvSpPr>
      <dsp:spPr>
        <a:xfrm>
          <a:off x="6812992" y="689272"/>
          <a:ext cx="812133" cy="812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38059-A678-466C-B929-53731874C1ED}">
      <dsp:nvSpPr>
        <dsp:cNvPr id="0" name=""/>
        <dsp:cNvSpPr/>
      </dsp:nvSpPr>
      <dsp:spPr>
        <a:xfrm>
          <a:off x="698354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050E9-2C2E-49DB-817D-790C933AF169}">
      <dsp:nvSpPr>
        <dsp:cNvPr id="0" name=""/>
        <dsp:cNvSpPr/>
      </dsp:nvSpPr>
      <dsp:spPr>
        <a:xfrm>
          <a:off x="7799153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Automated Treatment Progress Tracking</a:t>
          </a:r>
          <a:r>
            <a:rPr lang="en-IN" sz="1200" kern="1200"/>
            <a:t> – Monitors patient improvement.</a:t>
          </a:r>
          <a:br>
            <a:rPr lang="en-IN" sz="1200" kern="1200"/>
          </a:br>
          <a:r>
            <a:rPr lang="en-IN" sz="1200" kern="1200"/>
            <a:t> </a:t>
          </a:r>
          <a:endParaRPr lang="en-US" sz="1200" kern="1200"/>
        </a:p>
      </dsp:txBody>
      <dsp:txXfrm>
        <a:off x="7799153" y="689272"/>
        <a:ext cx="1914313" cy="812133"/>
      </dsp:txXfrm>
    </dsp:sp>
    <dsp:sp modelId="{0129F06C-B5D7-4C3B-9007-488791629630}">
      <dsp:nvSpPr>
        <dsp:cNvPr id="0" name=""/>
        <dsp:cNvSpPr/>
      </dsp:nvSpPr>
      <dsp:spPr>
        <a:xfrm>
          <a:off x="344932" y="2116439"/>
          <a:ext cx="812133" cy="812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74C95-90B9-4949-B67C-90113EA02F90}">
      <dsp:nvSpPr>
        <dsp:cNvPr id="0" name=""/>
        <dsp:cNvSpPr/>
      </dsp:nvSpPr>
      <dsp:spPr>
        <a:xfrm>
          <a:off x="51548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B2ECC-41E0-4BA6-953D-AAA00AFA9DF1}">
      <dsp:nvSpPr>
        <dsp:cNvPr id="0" name=""/>
        <dsp:cNvSpPr/>
      </dsp:nvSpPr>
      <dsp:spPr>
        <a:xfrm>
          <a:off x="1331094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Sensor Data Storage</a:t>
          </a:r>
          <a:r>
            <a:rPr lang="en-IN" sz="1200" kern="1200"/>
            <a:t> – Records occlusion &amp; bruxism-related sensor data.</a:t>
          </a:r>
          <a:br>
            <a:rPr lang="en-IN" sz="1200" kern="1200"/>
          </a:br>
          <a:endParaRPr lang="en-US" sz="1200" kern="1200"/>
        </a:p>
      </dsp:txBody>
      <dsp:txXfrm>
        <a:off x="1331094" y="2116439"/>
        <a:ext cx="1914313" cy="812133"/>
      </dsp:txXfrm>
    </dsp:sp>
    <dsp:sp modelId="{C8F47C86-066A-416D-A322-54CA6BB2427C}">
      <dsp:nvSpPr>
        <dsp:cNvPr id="0" name=""/>
        <dsp:cNvSpPr/>
      </dsp:nvSpPr>
      <dsp:spPr>
        <a:xfrm>
          <a:off x="3578962" y="2116439"/>
          <a:ext cx="812133" cy="812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D87E4-1ABE-4713-AB0D-3C052D4AFF46}">
      <dsp:nvSpPr>
        <dsp:cNvPr id="0" name=""/>
        <dsp:cNvSpPr/>
      </dsp:nvSpPr>
      <dsp:spPr>
        <a:xfrm>
          <a:off x="374951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D575B-52F9-4ACB-BCE2-59BAB07B616F}">
      <dsp:nvSpPr>
        <dsp:cNvPr id="0" name=""/>
        <dsp:cNvSpPr/>
      </dsp:nvSpPr>
      <dsp:spPr>
        <a:xfrm>
          <a:off x="4565123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User-Friendly Interface</a:t>
          </a:r>
          <a:r>
            <a:rPr lang="en-IN" sz="1200" kern="1200"/>
            <a:t> – Simplifies patient &amp; doctor interactions.</a:t>
          </a:r>
          <a:endParaRPr lang="en-US" sz="1200" kern="1200"/>
        </a:p>
      </dsp:txBody>
      <dsp:txXfrm>
        <a:off x="4565123" y="2116439"/>
        <a:ext cx="1914313" cy="812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1C257-191E-49A3-B2B8-C2F4D7D531BC}">
      <dsp:nvSpPr>
        <dsp:cNvPr id="0" name=""/>
        <dsp:cNvSpPr/>
      </dsp:nvSpPr>
      <dsp:spPr>
        <a:xfrm>
          <a:off x="0" y="4365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C5F0C-EC6A-4B5C-A06E-BAF882F618D5}">
      <dsp:nvSpPr>
        <dsp:cNvPr id="0" name=""/>
        <dsp:cNvSpPr/>
      </dsp:nvSpPr>
      <dsp:spPr>
        <a:xfrm>
          <a:off x="281288" y="213588"/>
          <a:ext cx="511432" cy="511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EFA58-9A59-4FD9-912C-ABCF2A247357}">
      <dsp:nvSpPr>
        <dsp:cNvPr id="0" name=""/>
        <dsp:cNvSpPr/>
      </dsp:nvSpPr>
      <dsp:spPr>
        <a:xfrm>
          <a:off x="1074009" y="4365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Step 1:</a:t>
          </a:r>
          <a:r>
            <a:rPr lang="en-US" sz="1900" b="0" i="0" kern="1200" baseline="0"/>
            <a:t> Patient registers &amp; logs into the system.</a:t>
          </a:r>
          <a:endParaRPr lang="en-US" sz="1900" kern="1200"/>
        </a:p>
      </dsp:txBody>
      <dsp:txXfrm>
        <a:off x="1074009" y="4365"/>
        <a:ext cx="5498240" cy="929878"/>
      </dsp:txXfrm>
    </dsp:sp>
    <dsp:sp modelId="{7839B847-B0A0-4333-B085-30BAF41D775A}">
      <dsp:nvSpPr>
        <dsp:cNvPr id="0" name=""/>
        <dsp:cNvSpPr/>
      </dsp:nvSpPr>
      <dsp:spPr>
        <a:xfrm>
          <a:off x="0" y="1166713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2C9EA-3181-4987-8C27-74AC473E6373}">
      <dsp:nvSpPr>
        <dsp:cNvPr id="0" name=""/>
        <dsp:cNvSpPr/>
      </dsp:nvSpPr>
      <dsp:spPr>
        <a:xfrm>
          <a:off x="281288" y="1375935"/>
          <a:ext cx="511432" cy="511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93428-0369-4F8E-A738-D4DC2330B7C4}">
      <dsp:nvSpPr>
        <dsp:cNvPr id="0" name=""/>
        <dsp:cNvSpPr/>
      </dsp:nvSpPr>
      <dsp:spPr>
        <a:xfrm>
          <a:off x="1074009" y="1166713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Step 2:</a:t>
          </a:r>
          <a:r>
            <a:rPr lang="en-US" sz="1900" b="0" i="0" kern="1200" baseline="0"/>
            <a:t> Doctor schedules an appointment.</a:t>
          </a:r>
          <a:endParaRPr lang="en-US" sz="1900" kern="1200"/>
        </a:p>
      </dsp:txBody>
      <dsp:txXfrm>
        <a:off x="1074009" y="1166713"/>
        <a:ext cx="5498240" cy="929878"/>
      </dsp:txXfrm>
    </dsp:sp>
    <dsp:sp modelId="{6FDDB847-EAEC-459B-81AA-8FAEF54ECE42}">
      <dsp:nvSpPr>
        <dsp:cNvPr id="0" name=""/>
        <dsp:cNvSpPr/>
      </dsp:nvSpPr>
      <dsp:spPr>
        <a:xfrm>
          <a:off x="0" y="2329060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FA52D-4D60-4F0E-846A-F430C1276016}">
      <dsp:nvSpPr>
        <dsp:cNvPr id="0" name=""/>
        <dsp:cNvSpPr/>
      </dsp:nvSpPr>
      <dsp:spPr>
        <a:xfrm>
          <a:off x="281288" y="2538283"/>
          <a:ext cx="511432" cy="511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8C569-F4B4-4AF6-A8AA-8A3EF63A2EEC}">
      <dsp:nvSpPr>
        <dsp:cNvPr id="0" name=""/>
        <dsp:cNvSpPr/>
      </dsp:nvSpPr>
      <dsp:spPr>
        <a:xfrm>
          <a:off x="1074009" y="2329060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Step 3:</a:t>
          </a:r>
          <a:r>
            <a:rPr lang="en-US" sz="1900" b="0" i="0" kern="1200" baseline="0"/>
            <a:t> AI system monitors bruxism using sensor data.</a:t>
          </a:r>
          <a:endParaRPr lang="en-US" sz="1900" kern="1200"/>
        </a:p>
      </dsp:txBody>
      <dsp:txXfrm>
        <a:off x="1074009" y="2329060"/>
        <a:ext cx="5498240" cy="929878"/>
      </dsp:txXfrm>
    </dsp:sp>
    <dsp:sp modelId="{25F7757B-D212-48A3-BE80-63567B483884}">
      <dsp:nvSpPr>
        <dsp:cNvPr id="0" name=""/>
        <dsp:cNvSpPr/>
      </dsp:nvSpPr>
      <dsp:spPr>
        <a:xfrm>
          <a:off x="0" y="3491408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1CE3E-5F06-46D2-B206-87CED6D63101}">
      <dsp:nvSpPr>
        <dsp:cNvPr id="0" name=""/>
        <dsp:cNvSpPr/>
      </dsp:nvSpPr>
      <dsp:spPr>
        <a:xfrm>
          <a:off x="281288" y="3700631"/>
          <a:ext cx="511432" cy="5114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5FE35-74FE-40F1-B4E0-AD5A452504B6}">
      <dsp:nvSpPr>
        <dsp:cNvPr id="0" name=""/>
        <dsp:cNvSpPr/>
      </dsp:nvSpPr>
      <dsp:spPr>
        <a:xfrm>
          <a:off x="1074009" y="3491408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Step 4:</a:t>
          </a:r>
          <a:r>
            <a:rPr lang="en-US" sz="1900" b="0" i="0" kern="1200" baseline="0"/>
            <a:t> AI-generated alerts notify doctors of severe cases.</a:t>
          </a:r>
          <a:endParaRPr lang="en-US" sz="1900" kern="1200"/>
        </a:p>
      </dsp:txBody>
      <dsp:txXfrm>
        <a:off x="1074009" y="3491408"/>
        <a:ext cx="5498240" cy="929878"/>
      </dsp:txXfrm>
    </dsp:sp>
    <dsp:sp modelId="{7960DC2E-8922-47FB-8384-9BC1B6DE84E8}">
      <dsp:nvSpPr>
        <dsp:cNvPr id="0" name=""/>
        <dsp:cNvSpPr/>
      </dsp:nvSpPr>
      <dsp:spPr>
        <a:xfrm>
          <a:off x="0" y="4653756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56563-CFEC-4181-8823-CB8CA31FA2A0}">
      <dsp:nvSpPr>
        <dsp:cNvPr id="0" name=""/>
        <dsp:cNvSpPr/>
      </dsp:nvSpPr>
      <dsp:spPr>
        <a:xfrm>
          <a:off x="281288" y="4862978"/>
          <a:ext cx="511432" cy="5114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101F3-1D42-4019-928E-198CF91BFC4A}">
      <dsp:nvSpPr>
        <dsp:cNvPr id="0" name=""/>
        <dsp:cNvSpPr/>
      </dsp:nvSpPr>
      <dsp:spPr>
        <a:xfrm>
          <a:off x="1074009" y="4653756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Step 5:</a:t>
          </a:r>
          <a:r>
            <a:rPr lang="en-US" sz="1900" b="0" i="0" kern="1200" baseline="0"/>
            <a:t> Treatment history is updated in the database. </a:t>
          </a:r>
          <a:endParaRPr lang="en-US" sz="1900" kern="1200"/>
        </a:p>
      </dsp:txBody>
      <dsp:txXfrm>
        <a:off x="1074009" y="4653756"/>
        <a:ext cx="5498240" cy="9298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301A4-53A6-4D18-89AB-3DB7B6E0D87F}">
      <dsp:nvSpPr>
        <dsp:cNvPr id="0" name=""/>
        <dsp:cNvSpPr/>
      </dsp:nvSpPr>
      <dsp:spPr>
        <a:xfrm>
          <a:off x="299791" y="670206"/>
          <a:ext cx="936087" cy="9360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3B873-E12F-4154-BCE8-BB30EBFC3814}">
      <dsp:nvSpPr>
        <dsp:cNvPr id="0" name=""/>
        <dsp:cNvSpPr/>
      </dsp:nvSpPr>
      <dsp:spPr>
        <a:xfrm>
          <a:off x="499286" y="869700"/>
          <a:ext cx="537099" cy="53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8D746-3E92-4C90-ABC9-15BFE77E4750}">
      <dsp:nvSpPr>
        <dsp:cNvPr id="0" name=""/>
        <dsp:cNvSpPr/>
      </dsp:nvSpPr>
      <dsp:spPr>
        <a:xfrm>
          <a:off x="550" y="1897863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Database:</a:t>
          </a:r>
          <a:r>
            <a:rPr lang="en-US" sz="1100" b="0" i="0" kern="1200" baseline="0"/>
            <a:t> MySQL</a:t>
          </a:r>
          <a:endParaRPr lang="en-US" sz="1100" kern="1200"/>
        </a:p>
      </dsp:txBody>
      <dsp:txXfrm>
        <a:off x="550" y="1897863"/>
        <a:ext cx="1534570" cy="613828"/>
      </dsp:txXfrm>
    </dsp:sp>
    <dsp:sp modelId="{617E6747-4EF3-4E7B-A42E-D8A1368AA159}">
      <dsp:nvSpPr>
        <dsp:cNvPr id="0" name=""/>
        <dsp:cNvSpPr/>
      </dsp:nvSpPr>
      <dsp:spPr>
        <a:xfrm>
          <a:off x="2102912" y="670206"/>
          <a:ext cx="936087" cy="9360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DF9C8-FE24-483B-A35E-47A0067118CE}">
      <dsp:nvSpPr>
        <dsp:cNvPr id="0" name=""/>
        <dsp:cNvSpPr/>
      </dsp:nvSpPr>
      <dsp:spPr>
        <a:xfrm>
          <a:off x="2302406" y="869700"/>
          <a:ext cx="537099" cy="53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D407E-97B9-4B81-B608-538F9F5F6DF8}">
      <dsp:nvSpPr>
        <dsp:cNvPr id="0" name=""/>
        <dsp:cNvSpPr/>
      </dsp:nvSpPr>
      <dsp:spPr>
        <a:xfrm>
          <a:off x="1803670" y="1897863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ER Diagram Tool:</a:t>
          </a:r>
          <a:r>
            <a:rPr lang="en-US" sz="1100" b="0" i="0" kern="1200" baseline="0"/>
            <a:t> draw.io</a:t>
          </a:r>
          <a:endParaRPr lang="en-US" sz="1100" kern="1200"/>
        </a:p>
      </dsp:txBody>
      <dsp:txXfrm>
        <a:off x="1803670" y="1897863"/>
        <a:ext cx="1534570" cy="613828"/>
      </dsp:txXfrm>
    </dsp:sp>
    <dsp:sp modelId="{9094C079-2050-4BD6-8AC8-FEF9028AA658}">
      <dsp:nvSpPr>
        <dsp:cNvPr id="0" name=""/>
        <dsp:cNvSpPr/>
      </dsp:nvSpPr>
      <dsp:spPr>
        <a:xfrm>
          <a:off x="3906032" y="670206"/>
          <a:ext cx="936087" cy="9360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42CFF-FD61-46B1-BB75-76953ED0BF3B}">
      <dsp:nvSpPr>
        <dsp:cNvPr id="0" name=""/>
        <dsp:cNvSpPr/>
      </dsp:nvSpPr>
      <dsp:spPr>
        <a:xfrm>
          <a:off x="4105526" y="869700"/>
          <a:ext cx="537099" cy="53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4E339-C857-4722-93B9-A67815D7BBA9}">
      <dsp:nvSpPr>
        <dsp:cNvPr id="0" name=""/>
        <dsp:cNvSpPr/>
      </dsp:nvSpPr>
      <dsp:spPr>
        <a:xfrm>
          <a:off x="3606790" y="1897863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Back-End:</a:t>
          </a:r>
          <a:r>
            <a:rPr lang="en-US" sz="1100" b="0" i="0" kern="1200" baseline="0"/>
            <a:t> Python (for AI processing)</a:t>
          </a:r>
          <a:endParaRPr lang="en-US" sz="1100" kern="1200"/>
        </a:p>
      </dsp:txBody>
      <dsp:txXfrm>
        <a:off x="3606790" y="1897863"/>
        <a:ext cx="1534570" cy="613828"/>
      </dsp:txXfrm>
    </dsp:sp>
    <dsp:sp modelId="{7B2233FA-DD7D-48D7-97C3-CD98886BEB64}">
      <dsp:nvSpPr>
        <dsp:cNvPr id="0" name=""/>
        <dsp:cNvSpPr/>
      </dsp:nvSpPr>
      <dsp:spPr>
        <a:xfrm>
          <a:off x="1201351" y="2895333"/>
          <a:ext cx="936087" cy="9360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19866-9674-49A9-AE05-B969B576D698}">
      <dsp:nvSpPr>
        <dsp:cNvPr id="0" name=""/>
        <dsp:cNvSpPr/>
      </dsp:nvSpPr>
      <dsp:spPr>
        <a:xfrm>
          <a:off x="1400846" y="3094827"/>
          <a:ext cx="537099" cy="53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226D1-F6D7-4CC6-BFBB-20B421CB5070}">
      <dsp:nvSpPr>
        <dsp:cNvPr id="0" name=""/>
        <dsp:cNvSpPr/>
      </dsp:nvSpPr>
      <dsp:spPr>
        <a:xfrm>
          <a:off x="902110" y="4122990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Front-End:</a:t>
          </a:r>
          <a:r>
            <a:rPr lang="en-US" sz="1100" b="0" i="0" kern="1200" baseline="0"/>
            <a:t> HTML, CSS (for user interface)</a:t>
          </a:r>
          <a:endParaRPr lang="en-US" sz="1100" kern="1200"/>
        </a:p>
      </dsp:txBody>
      <dsp:txXfrm>
        <a:off x="902110" y="4122990"/>
        <a:ext cx="1534570" cy="613828"/>
      </dsp:txXfrm>
    </dsp:sp>
    <dsp:sp modelId="{8962394A-ED78-4EE3-9237-1A50B76B9AF8}">
      <dsp:nvSpPr>
        <dsp:cNvPr id="0" name=""/>
        <dsp:cNvSpPr/>
      </dsp:nvSpPr>
      <dsp:spPr>
        <a:xfrm>
          <a:off x="3004472" y="2895333"/>
          <a:ext cx="936087" cy="9360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05F89-1DAD-4801-8D60-8F1CE112BDCC}">
      <dsp:nvSpPr>
        <dsp:cNvPr id="0" name=""/>
        <dsp:cNvSpPr/>
      </dsp:nvSpPr>
      <dsp:spPr>
        <a:xfrm>
          <a:off x="3203966" y="3094827"/>
          <a:ext cx="537099" cy="53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CBE1D-11DF-4B22-A22F-A86B943986A0}">
      <dsp:nvSpPr>
        <dsp:cNvPr id="0" name=""/>
        <dsp:cNvSpPr/>
      </dsp:nvSpPr>
      <dsp:spPr>
        <a:xfrm>
          <a:off x="2705230" y="4122990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AI Integration:</a:t>
          </a:r>
          <a:r>
            <a:rPr lang="en-US" sz="1100" b="0" i="0" kern="1200" baseline="0"/>
            <a:t> Machine Learning for Bruxism Analysis </a:t>
          </a:r>
          <a:endParaRPr lang="en-US" sz="1100" kern="1200"/>
        </a:p>
      </dsp:txBody>
      <dsp:txXfrm>
        <a:off x="2705230" y="4122990"/>
        <a:ext cx="1534570" cy="6138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99EFC-2D62-4188-B8FA-78560FC43D7A}">
      <dsp:nvSpPr>
        <dsp:cNvPr id="0" name=""/>
        <dsp:cNvSpPr/>
      </dsp:nvSpPr>
      <dsp:spPr>
        <a:xfrm>
          <a:off x="774129" y="785915"/>
          <a:ext cx="1255425" cy="12554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02E47-24A9-40BD-AC7D-E5FDE7201EA9}">
      <dsp:nvSpPr>
        <dsp:cNvPr id="0" name=""/>
        <dsp:cNvSpPr/>
      </dsp:nvSpPr>
      <dsp:spPr>
        <a:xfrm>
          <a:off x="1041679" y="105346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BD7A5-1705-4762-B1C2-2ABC2D056445}">
      <dsp:nvSpPr>
        <dsp:cNvPr id="0" name=""/>
        <dsp:cNvSpPr/>
      </dsp:nvSpPr>
      <dsp:spPr>
        <a:xfrm>
          <a:off x="372805" y="2432376"/>
          <a:ext cx="2058075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Advanced AI Integration:</a:t>
          </a:r>
          <a:r>
            <a:rPr lang="en-IN" sz="1100" kern="1200"/>
            <a:t> More accurate AI-based dental diagnostics.</a:t>
          </a:r>
          <a:br>
            <a:rPr lang="en-IN" sz="1100" kern="1200"/>
          </a:br>
          <a:endParaRPr lang="en-US" sz="1100" kern="1200"/>
        </a:p>
      </dsp:txBody>
      <dsp:txXfrm>
        <a:off x="372805" y="2432376"/>
        <a:ext cx="2058075" cy="832500"/>
      </dsp:txXfrm>
    </dsp:sp>
    <dsp:sp modelId="{84ECD7AE-D49A-47D6-AA62-9BFF902E4583}">
      <dsp:nvSpPr>
        <dsp:cNvPr id="0" name=""/>
        <dsp:cNvSpPr/>
      </dsp:nvSpPr>
      <dsp:spPr>
        <a:xfrm>
          <a:off x="3192368" y="785915"/>
          <a:ext cx="1255425" cy="12554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5CD88-2C39-4FDA-8176-8421DB39CBC2}">
      <dsp:nvSpPr>
        <dsp:cNvPr id="0" name=""/>
        <dsp:cNvSpPr/>
      </dsp:nvSpPr>
      <dsp:spPr>
        <a:xfrm>
          <a:off x="3459917" y="1053465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04A9B-6D91-48F6-B002-AF1F3461F57E}">
      <dsp:nvSpPr>
        <dsp:cNvPr id="0" name=""/>
        <dsp:cNvSpPr/>
      </dsp:nvSpPr>
      <dsp:spPr>
        <a:xfrm>
          <a:off x="2791043" y="2432376"/>
          <a:ext cx="2058075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Mobile Application:</a:t>
          </a:r>
          <a:r>
            <a:rPr lang="en-IN" sz="1100" kern="1200"/>
            <a:t> For patient convenience.</a:t>
          </a:r>
          <a:br>
            <a:rPr lang="en-IN" sz="1100" kern="1200"/>
          </a:br>
          <a:endParaRPr lang="en-US" sz="1100" kern="1200"/>
        </a:p>
      </dsp:txBody>
      <dsp:txXfrm>
        <a:off x="2791043" y="2432376"/>
        <a:ext cx="2058075" cy="832500"/>
      </dsp:txXfrm>
    </dsp:sp>
    <dsp:sp modelId="{89E9969C-E945-4335-A429-04E5C6CD88A2}">
      <dsp:nvSpPr>
        <dsp:cNvPr id="0" name=""/>
        <dsp:cNvSpPr/>
      </dsp:nvSpPr>
      <dsp:spPr>
        <a:xfrm>
          <a:off x="5610606" y="785915"/>
          <a:ext cx="1255425" cy="12554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212F8-4DF9-448E-8B5A-289DB8BA6BBB}">
      <dsp:nvSpPr>
        <dsp:cNvPr id="0" name=""/>
        <dsp:cNvSpPr/>
      </dsp:nvSpPr>
      <dsp:spPr>
        <a:xfrm>
          <a:off x="5878155" y="105346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5D98A-B3F2-4358-810C-BF7CD0993B15}">
      <dsp:nvSpPr>
        <dsp:cNvPr id="0" name=""/>
        <dsp:cNvSpPr/>
      </dsp:nvSpPr>
      <dsp:spPr>
        <a:xfrm>
          <a:off x="5209281" y="2432376"/>
          <a:ext cx="2058075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Cloud Integration:</a:t>
          </a:r>
          <a:r>
            <a:rPr lang="en-IN" sz="1100" kern="1200"/>
            <a:t> Remote access to dental records.</a:t>
          </a:r>
          <a:br>
            <a:rPr lang="en-IN" sz="1100" kern="1200"/>
          </a:br>
          <a:endParaRPr lang="en-US" sz="1100" kern="1200"/>
        </a:p>
      </dsp:txBody>
      <dsp:txXfrm>
        <a:off x="5209281" y="2432376"/>
        <a:ext cx="2058075" cy="832500"/>
      </dsp:txXfrm>
    </dsp:sp>
    <dsp:sp modelId="{A46F37AF-E47C-46D9-8FBC-E282CF55999D}">
      <dsp:nvSpPr>
        <dsp:cNvPr id="0" name=""/>
        <dsp:cNvSpPr/>
      </dsp:nvSpPr>
      <dsp:spPr>
        <a:xfrm>
          <a:off x="8028844" y="785915"/>
          <a:ext cx="1255425" cy="12554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BC5AB-9E35-45BC-B031-264C4CDF5B55}">
      <dsp:nvSpPr>
        <dsp:cNvPr id="0" name=""/>
        <dsp:cNvSpPr/>
      </dsp:nvSpPr>
      <dsp:spPr>
        <a:xfrm>
          <a:off x="8296394" y="1053465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6D63F-E5D1-4041-95C5-4ED11A48B749}">
      <dsp:nvSpPr>
        <dsp:cNvPr id="0" name=""/>
        <dsp:cNvSpPr/>
      </dsp:nvSpPr>
      <dsp:spPr>
        <a:xfrm>
          <a:off x="7627519" y="2432376"/>
          <a:ext cx="2058075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Wearable Sensor Support:</a:t>
          </a:r>
          <a:r>
            <a:rPr lang="en-IN" sz="1100" kern="1200"/>
            <a:t> Continuous real-time monitoring.</a:t>
          </a:r>
          <a:endParaRPr lang="en-US" sz="1100" kern="1200"/>
        </a:p>
      </dsp:txBody>
      <dsp:txXfrm>
        <a:off x="7627519" y="2432376"/>
        <a:ext cx="2058075" cy="8325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09DEC-0CBD-46A8-83DE-1CDC959A651F}">
      <dsp:nvSpPr>
        <dsp:cNvPr id="0" name=""/>
        <dsp:cNvSpPr/>
      </dsp:nvSpPr>
      <dsp:spPr>
        <a:xfrm>
          <a:off x="0" y="0"/>
          <a:ext cx="5257800" cy="12293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The AI-Integrated Dental Health Record Management System improves efficiency in dental care.</a:t>
          </a:r>
          <a:endParaRPr lang="en-US" sz="1800" kern="1200"/>
        </a:p>
      </dsp:txBody>
      <dsp:txXfrm>
        <a:off x="36007" y="36007"/>
        <a:ext cx="3827343" cy="1157346"/>
      </dsp:txXfrm>
    </dsp:sp>
    <dsp:sp modelId="{7C0FFE05-0548-4018-96DA-A481EB2B12F6}">
      <dsp:nvSpPr>
        <dsp:cNvPr id="0" name=""/>
        <dsp:cNvSpPr/>
      </dsp:nvSpPr>
      <dsp:spPr>
        <a:xfrm>
          <a:off x="440340" y="1452880"/>
          <a:ext cx="5257800" cy="1229360"/>
        </a:xfrm>
        <a:prstGeom prst="roundRect">
          <a:avLst>
            <a:gd name="adj" fmla="val 10000"/>
          </a:avLst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AI-powered bruxism detection helps in early diagnosis and treatment.</a:t>
          </a:r>
          <a:endParaRPr lang="en-US" sz="1800" kern="1200"/>
        </a:p>
      </dsp:txBody>
      <dsp:txXfrm>
        <a:off x="476347" y="1488887"/>
        <a:ext cx="3946361" cy="1157346"/>
      </dsp:txXfrm>
    </dsp:sp>
    <dsp:sp modelId="{2FEAFFBA-A956-4DBC-AB00-8222BF7F0326}">
      <dsp:nvSpPr>
        <dsp:cNvPr id="0" name=""/>
        <dsp:cNvSpPr/>
      </dsp:nvSpPr>
      <dsp:spPr>
        <a:xfrm>
          <a:off x="874109" y="2905760"/>
          <a:ext cx="5257800" cy="1229360"/>
        </a:xfrm>
        <a:prstGeom prst="roundRect">
          <a:avLst>
            <a:gd name="adj" fmla="val 10000"/>
          </a:avLst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Centralized database ensures smooth record management.</a:t>
          </a:r>
          <a:endParaRPr lang="en-US" sz="1800" kern="1200"/>
        </a:p>
      </dsp:txBody>
      <dsp:txXfrm>
        <a:off x="910116" y="2941767"/>
        <a:ext cx="3952933" cy="1157346"/>
      </dsp:txXfrm>
    </dsp:sp>
    <dsp:sp modelId="{776A07D0-2EE2-4ED4-91B4-0F40A0AA082D}">
      <dsp:nvSpPr>
        <dsp:cNvPr id="0" name=""/>
        <dsp:cNvSpPr/>
      </dsp:nvSpPr>
      <dsp:spPr>
        <a:xfrm>
          <a:off x="1314449" y="4358640"/>
          <a:ext cx="5257800" cy="1229360"/>
        </a:xfrm>
        <a:prstGeom prst="roundRect">
          <a:avLst>
            <a:gd name="adj" fmla="val 1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Future advancements can further enhance patient care. </a:t>
          </a:r>
          <a:endParaRPr lang="en-US" sz="1800" kern="1200"/>
        </a:p>
      </dsp:txBody>
      <dsp:txXfrm>
        <a:off x="1350456" y="4394647"/>
        <a:ext cx="3946361" cy="1157346"/>
      </dsp:txXfrm>
    </dsp:sp>
    <dsp:sp modelId="{A9C34C84-6781-4F46-B648-D35B738DE63A}">
      <dsp:nvSpPr>
        <dsp:cNvPr id="0" name=""/>
        <dsp:cNvSpPr/>
      </dsp:nvSpPr>
      <dsp:spPr>
        <a:xfrm>
          <a:off x="4458716" y="941578"/>
          <a:ext cx="799084" cy="7990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38510" y="941578"/>
        <a:ext cx="439496" cy="601311"/>
      </dsp:txXfrm>
    </dsp:sp>
    <dsp:sp modelId="{09964582-F7BF-4D6E-9759-BCE5BF07E936}">
      <dsp:nvSpPr>
        <dsp:cNvPr id="0" name=""/>
        <dsp:cNvSpPr/>
      </dsp:nvSpPr>
      <dsp:spPr>
        <a:xfrm>
          <a:off x="4899056" y="2394458"/>
          <a:ext cx="799084" cy="7990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78850" y="2394458"/>
        <a:ext cx="439496" cy="601311"/>
      </dsp:txXfrm>
    </dsp:sp>
    <dsp:sp modelId="{26DA28D9-E780-4217-A19E-417E9C46BA90}">
      <dsp:nvSpPr>
        <dsp:cNvPr id="0" name=""/>
        <dsp:cNvSpPr/>
      </dsp:nvSpPr>
      <dsp:spPr>
        <a:xfrm>
          <a:off x="5332825" y="3847338"/>
          <a:ext cx="799084" cy="7990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12619" y="3847338"/>
        <a:ext cx="439496" cy="601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11D-F549-42D0-89C8-CDB72C83FD6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09D6D78-AF22-4C50-BA46-9F72546A4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2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11D-F549-42D0-89C8-CDB72C83FD6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6D78-AF22-4C50-BA46-9F72546A4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2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11D-F549-42D0-89C8-CDB72C83FD6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6D78-AF22-4C50-BA46-9F72546A4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18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11D-F549-42D0-89C8-CDB72C83FD6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6D78-AF22-4C50-BA46-9F72546A4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10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888A11D-F549-42D0-89C8-CDB72C83FD6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09D6D78-AF22-4C50-BA46-9F72546A4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0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11D-F549-42D0-89C8-CDB72C83FD6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6D78-AF22-4C50-BA46-9F72546A4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03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11D-F549-42D0-89C8-CDB72C83FD6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6D78-AF22-4C50-BA46-9F72546A4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46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11D-F549-42D0-89C8-CDB72C83FD6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6D78-AF22-4C50-BA46-9F72546A4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1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11D-F549-42D0-89C8-CDB72C83FD6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6D78-AF22-4C50-BA46-9F72546A4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4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11D-F549-42D0-89C8-CDB72C83FD6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6D78-AF22-4C50-BA46-9F72546A4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53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11D-F549-42D0-89C8-CDB72C83FD6C}" type="datetimeFigureOut">
              <a:rPr lang="en-IN" smtClean="0"/>
              <a:t>14-02-2025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6D78-AF22-4C50-BA46-9F72546A4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9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888A11D-F549-42D0-89C8-CDB72C83FD6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09D6D78-AF22-4C50-BA46-9F72546A4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42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.png"/><Relationship Id="rId9" Type="http://schemas.microsoft.com/office/2007/relationships/diagramDrawing" Target="../diagrams/drawin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2.png"/><Relationship Id="rId9" Type="http://schemas.microsoft.com/office/2007/relationships/diagramDrawing" Target="../diagrams/drawing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microsoft.com/office/2007/relationships/hdphoto" Target="../media/hdphoto3.wdp"/><Relationship Id="rId7" Type="http://schemas.openxmlformats.org/officeDocument/2006/relationships/diagramLayout" Target="../diagrams/layout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microsoft.com/office/2007/relationships/hdphoto" Target="../media/hdphoto2.wdp"/><Relationship Id="rId10" Type="http://schemas.microsoft.com/office/2007/relationships/diagramDrawing" Target="../diagrams/drawing7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0FA2-2ED9-62D7-5B30-B9946013A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0104"/>
            <a:ext cx="9144000" cy="2387600"/>
          </a:xfrm>
        </p:spPr>
        <p:txBody>
          <a:bodyPr/>
          <a:lstStyle/>
          <a:p>
            <a:r>
              <a:rPr lang="en-US" sz="6000" dirty="0"/>
              <a:t>AI-Integrated Dental Health Record Management System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0EC2E-C1F1-82B8-B188-6510773D4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1569" y="3429000"/>
            <a:ext cx="9144000" cy="1501977"/>
          </a:xfrm>
        </p:spPr>
        <p:txBody>
          <a:bodyPr>
            <a:normAutofit/>
          </a:bodyPr>
          <a:lstStyle/>
          <a:p>
            <a:r>
              <a:rPr lang="en-US" dirty="0"/>
              <a:t> DBMS Mini-Project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467D1-9F38-057D-5308-B77B596415E6}"/>
              </a:ext>
            </a:extLst>
          </p:cNvPr>
          <p:cNvSpPr txBox="1"/>
          <p:nvPr/>
        </p:nvSpPr>
        <p:spPr>
          <a:xfrm>
            <a:off x="5504688" y="5232031"/>
            <a:ext cx="758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</a:t>
            </a:r>
            <a:r>
              <a:rPr lang="en-US" dirty="0"/>
              <a:t> SHRI KRISHNA MISHRA(RA2311003010514)</a:t>
            </a:r>
          </a:p>
          <a:p>
            <a:r>
              <a:rPr lang="en-US" dirty="0"/>
              <a:t>                                KALRAV NARESH(RA2311003010533)</a:t>
            </a:r>
            <a:br>
              <a:rPr lang="en-US" dirty="0"/>
            </a:br>
            <a:r>
              <a:rPr lang="en-US" b="1" dirty="0"/>
              <a:t>Institution:</a:t>
            </a:r>
            <a:r>
              <a:rPr lang="en-US" dirty="0"/>
              <a:t> SRM INSTITUTE OF SCIENCE AND TECHNOLOGY</a:t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 14/02/2025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58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308E-E594-77F8-FEE1-1FC0083E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&amp;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A08A35-BB42-5D22-0980-91936B4B9D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4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F4137-02F0-194D-AF79-75EE7428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000"/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E056DA4-CDE7-45CF-2903-749F72C92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268564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2628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7741-CCDA-4859-5328-135A38DA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DDA32B-70C0-58FE-4C6F-AA685ECE46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79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A4BE9-59B9-D639-D79C-2F9A4D30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IN" sz="3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9D4D0C-D467-DFE4-70F1-9DF8D0594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603392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9647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ED5-15DD-4E27-F386-2E837F13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/>
              <a:t>Project Objectives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Rectangle 10">
            <a:extLst>
              <a:ext uri="{FF2B5EF4-FFF2-40B4-BE49-F238E27FC236}">
                <a16:creationId xmlns:a16="http://schemas.microsoft.com/office/drawing/2014/main" id="{161BC983-7AB2-7D9D-9D0D-E88FAE1D8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70441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3539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43718-E51E-D527-791E-DC56C80E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200"/>
              <a:t>Entity-Relationship (ER) Diagram:</a:t>
            </a:r>
          </a:p>
        </p:txBody>
      </p:sp>
      <p:pic>
        <p:nvPicPr>
          <p:cNvPr id="5" name="Content Placeholder 4" descr="A diagram of a network&#10;&#10;AI-generated content may be incorrect.">
            <a:extLst>
              <a:ext uri="{FF2B5EF4-FFF2-40B4-BE49-F238E27FC236}">
                <a16:creationId xmlns:a16="http://schemas.microsoft.com/office/drawing/2014/main" id="{E5E9D81D-4060-69EA-71C4-D282248DD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715634"/>
            <a:ext cx="6882269" cy="5436992"/>
          </a:xfrm>
          <a:prstGeom prst="rect">
            <a:avLst/>
          </a:prstGeom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DE171ADA-DB3B-A364-470E-B561F3B8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Users Table:</a:t>
            </a:r>
            <a:r>
              <a:rPr lang="en-IN" sz="1600" dirty="0"/>
              <a:t> Stores login details and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Patients Table:</a:t>
            </a:r>
            <a:r>
              <a:rPr lang="en-IN" sz="1600" dirty="0"/>
              <a:t> Contains patient medical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Doctors Table:</a:t>
            </a:r>
            <a:r>
              <a:rPr lang="en-IN" sz="1600" dirty="0"/>
              <a:t> Maintains doctor information and specialization.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Appointments Table:</a:t>
            </a:r>
            <a:r>
              <a:rPr lang="en-IN" sz="1600" dirty="0"/>
              <a:t> Tracks patient-doctor appointments.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Bruxism Monitoring Table:</a:t>
            </a:r>
            <a:r>
              <a:rPr lang="en-IN" sz="1600" dirty="0"/>
              <a:t> Stores AI-detected bruxism risk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AI Alerts Table:</a:t>
            </a:r>
            <a:r>
              <a:rPr lang="en-IN" sz="1600" dirty="0"/>
              <a:t> Generates alerts for severe bruxism cases.</a:t>
            </a:r>
          </a:p>
          <a:p>
            <a:endParaRPr lang="en-US" sz="1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44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2657-2CBF-5EBF-E492-6399451D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Schema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358EB8-29DE-B17D-4964-A606B877DB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49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8711-10F6-70B1-E3D9-3098140F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Key Features of the System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6E0BCD-0168-45AA-507F-AC7004858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39417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9883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25D9-DC68-7AE4-A923-07258507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000"/>
              <a:t>System Workflow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723C397-0C78-CCCE-1762-229B309B1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994805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3324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7801-8DFF-BA58-86F0-015D2CEA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IN" sz="300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FB381C4C-59DC-052C-2A66-1ADD34FC5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223097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98562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</TotalTime>
  <Words>521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AI-Integrated Dental Health Record Management System</vt:lpstr>
      <vt:lpstr>Introduction</vt:lpstr>
      <vt:lpstr>Problem Statement</vt:lpstr>
      <vt:lpstr>Project Objectives</vt:lpstr>
      <vt:lpstr>Entity-Relationship (ER) Diagram:</vt:lpstr>
      <vt:lpstr>Database Schema</vt:lpstr>
      <vt:lpstr>Key Features of the System</vt:lpstr>
      <vt:lpstr>System Workflow</vt:lpstr>
      <vt:lpstr>Technologies Used</vt:lpstr>
      <vt:lpstr>Future Scope &amp;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mishra</dc:creator>
  <cp:lastModifiedBy>krishna mishra</cp:lastModifiedBy>
  <cp:revision>1</cp:revision>
  <dcterms:created xsi:type="dcterms:W3CDTF">2025-02-14T05:19:57Z</dcterms:created>
  <dcterms:modified xsi:type="dcterms:W3CDTF">2025-02-14T05:44:06Z</dcterms:modified>
</cp:coreProperties>
</file>