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 id="2147483662" r:id="rId14"/>
    <p:sldMasterId id="2147483663" r:id="rId15"/>
    <p:sldMasterId id="2147483664" r:id="rId16"/>
    <p:sldMasterId id="2147483876" r:id="rId17"/>
  </p:sldMasterIdLst>
  <p:notesMasterIdLst>
    <p:notesMasterId r:id="rId40"/>
  </p:notesMasterIdLst>
  <p:sldIdLst>
    <p:sldId id="269" r:id="rId18"/>
    <p:sldId id="257" r:id="rId19"/>
    <p:sldId id="294" r:id="rId20"/>
    <p:sldId id="293" r:id="rId21"/>
    <p:sldId id="271" r:id="rId22"/>
    <p:sldId id="295" r:id="rId23"/>
    <p:sldId id="277" r:id="rId24"/>
    <p:sldId id="270" r:id="rId25"/>
    <p:sldId id="282" r:id="rId26"/>
    <p:sldId id="289" r:id="rId27"/>
    <p:sldId id="264" r:id="rId28"/>
    <p:sldId id="283" r:id="rId29"/>
    <p:sldId id="284" r:id="rId30"/>
    <p:sldId id="296" r:id="rId31"/>
    <p:sldId id="287" r:id="rId32"/>
    <p:sldId id="272" r:id="rId33"/>
    <p:sldId id="288" r:id="rId34"/>
    <p:sldId id="261" r:id="rId35"/>
    <p:sldId id="290" r:id="rId36"/>
    <p:sldId id="291" r:id="rId37"/>
    <p:sldId id="292" r:id="rId38"/>
    <p:sldId id="263" r:id="rId39"/>
  </p:sldIdLst>
  <p:sldSz cx="9144000" cy="6858000" type="screen4x3"/>
  <p:notesSz cx="9144000" cy="6858000"/>
  <p:defaultTextStyle>
    <a:defPPr>
      <a:defRPr lang="en-GB"/>
    </a:defPPr>
    <a:lvl1pPr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5pPr>
    <a:lvl6pPr marL="2286000" algn="l" defTabSz="914400" rtl="0" eaLnBrk="1" latinLnBrk="0" hangingPunct="1">
      <a:defRPr kern="1200">
        <a:solidFill>
          <a:schemeClr val="bg1"/>
        </a:solidFill>
        <a:latin typeface="Calibri" pitchFamily="34" charset="0"/>
        <a:ea typeface="Droid Sans Fallback" charset="0"/>
        <a:cs typeface="Droid Sans Fallback" charset="0"/>
      </a:defRPr>
    </a:lvl6pPr>
    <a:lvl7pPr marL="2743200" algn="l" defTabSz="914400" rtl="0" eaLnBrk="1" latinLnBrk="0" hangingPunct="1">
      <a:defRPr kern="1200">
        <a:solidFill>
          <a:schemeClr val="bg1"/>
        </a:solidFill>
        <a:latin typeface="Calibri" pitchFamily="34" charset="0"/>
        <a:ea typeface="Droid Sans Fallback" charset="0"/>
        <a:cs typeface="Droid Sans Fallback" charset="0"/>
      </a:defRPr>
    </a:lvl7pPr>
    <a:lvl8pPr marL="3200400" algn="l" defTabSz="914400" rtl="0" eaLnBrk="1" latinLnBrk="0" hangingPunct="1">
      <a:defRPr kern="1200">
        <a:solidFill>
          <a:schemeClr val="bg1"/>
        </a:solidFill>
        <a:latin typeface="Calibri" pitchFamily="34" charset="0"/>
        <a:ea typeface="Droid Sans Fallback" charset="0"/>
        <a:cs typeface="Droid Sans Fallback" charset="0"/>
      </a:defRPr>
    </a:lvl8pPr>
    <a:lvl9pPr marL="3657600" algn="l" defTabSz="914400" rtl="0" eaLnBrk="1" latinLnBrk="0" hangingPunct="1">
      <a:defRPr kern="1200">
        <a:solidFill>
          <a:schemeClr val="bg1"/>
        </a:solidFill>
        <a:latin typeface="Calibri"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p:cViewPr varScale="1">
        <p:scale>
          <a:sx n="59" d="100"/>
          <a:sy n="59" d="100"/>
        </p:scale>
        <p:origin x="1268"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0" y="0"/>
            <a:ext cx="9144000" cy="6858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0723" name="Rectangle 2"/>
          <p:cNvSpPr>
            <a:spLocks noGrp="1" noRot="1" noChangeAspect="1" noChangeArrowheads="1"/>
          </p:cNvSpPr>
          <p:nvPr>
            <p:ph type="sldImg"/>
          </p:nvPr>
        </p:nvSpPr>
        <p:spPr bwMode="auto">
          <a:xfrm>
            <a:off x="0" y="520700"/>
            <a:ext cx="0" cy="0"/>
          </a:xfrm>
          <a:prstGeom prst="rect">
            <a:avLst/>
          </a:prstGeom>
          <a:noFill/>
          <a:ln w="9525">
            <a:noFill/>
            <a:round/>
            <a:headEnd/>
            <a:tailEnd/>
          </a:ln>
        </p:spPr>
      </p:sp>
      <p:sp>
        <p:nvSpPr>
          <p:cNvPr id="2" name="Rectangle 3"/>
          <p:cNvSpPr>
            <a:spLocks noGrp="1" noChangeArrowheads="1"/>
          </p:cNvSpPr>
          <p:nvPr>
            <p:ph type="body"/>
          </p:nvPr>
        </p:nvSpPr>
        <p:spPr bwMode="auto">
          <a:xfrm>
            <a:off x="914400" y="3257550"/>
            <a:ext cx="7313613" cy="308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1:notes"/>
          <p:cNvSpPr txBox="1"/>
          <p:nvPr/>
        </p:nvSpPr>
        <p:spPr>
          <a:xfrm>
            <a:off x="37322125" y="37322125"/>
            <a:ext cx="1587" cy="15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94" name="Google Shape;694;p1:notes"/>
          <p:cNvSpPr txBox="1">
            <a:spLocks noGrp="1"/>
          </p:cNvSpPr>
          <p:nvPr>
            <p:ph type="body" idx="1"/>
          </p:nvPr>
        </p:nvSpPr>
        <p:spPr>
          <a:xfrm>
            <a:off x="914400" y="3257550"/>
            <a:ext cx="7313612" cy="30845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5" name="Google Shape;695;p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17405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75678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2032954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361983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51649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
        <p:nvSpPr>
          <p:cNvPr id="32771" name="Notes Placeholder 2"/>
          <p:cNvSpPr>
            <a:spLocks noGrp="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1082970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998950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11313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115743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350824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96404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408478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3876961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extLst>
      <p:ext uri="{BB962C8B-B14F-4D97-AF65-F5344CB8AC3E}">
        <p14:creationId xmlns:p14="http://schemas.microsoft.com/office/powerpoint/2010/main" val="39511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A3167E73-FFD9-4133-A0B5-67EB857E10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88E1088A-BC17-4EEF-99C6-481CBF64BB39}"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5DC0437-396D-468D-9AE2-BE435AE7D5D7}"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30594B2-76B8-493B-A076-C4168590FD71}"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160D0F4-5A59-4096-9C6B-9674C6EC4948}"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8657F89-6DCE-4594-A924-20E6A1417F33}"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13E2D61B-4852-4982-BFCA-B31F0D07FFE4}"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D455CD0-C168-4FBF-8D9A-DAFAA7B13CAD}"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C8B5534-180B-4520-BB18-914A22FE90C0}"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49EBEE9-F7D1-4BB0-88D1-641FFE5A4389}"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4619161-BB55-43EB-AC88-F2A186B13833}"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3203302-6878-4393-BE2A-F7D89950DD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351D6B7F-4BDB-40FD-8E23-07465714A426}"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6A3A5CC-B50B-4FE1-9DFD-BA9BD272C8AD}"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CC484265-93CD-4DF2-9AE7-E4D5507D636E}"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32C88080-47A9-416C-8434-FA17AC50EC27}"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7F0037E-7EEB-4800-B351-55AB9157AA81}"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B863852E-263C-4950-823F-7689AD060807}"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6E21DA5D-61C7-4A85-B2C9-EEFD618F9C47}"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A02F45B8-C678-48D4-8C54-52254DAB8E08}"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37E29430-51B4-47D8-B654-B17FC60ADA65}"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BF9CF9B-D8FA-423B-B96A-38BCD5ECE933}"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2874110-EFDC-402B-BE18-2DF9CDF8DE8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9282E47-997D-4D26-8C19-9CC475DEABF2}"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4F449271-4D4F-4210-9FB0-4B568A13C2B7}"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D28E05F-30E8-46CE-8C9B-C157146EE8CD}"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7008D0F-F08E-4684-A58B-B8CAC5C21074}"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818C7CD-9F3F-4820-93B6-C2E0CB3E2A67}"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DE5C15E-F66B-4444-AA8D-8CDAFDCC8911}"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3C3B4E5-1CFB-49F8-951B-A8EEE16A9D30}"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0FA2365A-849A-4ED2-A97F-624E6FE2E570}"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AD5AC271-0C43-48AB-8CDF-528BB09A3E7F}"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AE82796-0859-4936-8790-F88D26C08AF8}"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25D186C-7E21-4E46-99A3-FA228F50DDB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137A6BE-99BB-4128-A844-92585A330DBD}"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3DC21CA-AFCB-417B-A3A5-058A7FB0E9A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6C00448-36CA-4DF4-B802-CAA7DD53595B}"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3EA61CF-C977-4A23-BE2E-890CAE76ABBD}"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ED72A3D6-371D-47F8-AAAB-F75FA64832AD}"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7DA8E949-B767-4F98-B753-FA9EEB448649}"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198B1421-2D08-4941-B72E-A7827CFE80E5}"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83E7A332-DDFD-46E0-85CA-0B880F60A7CE}"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93F0E8FF-4F69-4E6F-9F16-C4D75FAB5B00}"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C5B0D358-DF84-401B-8CE2-06B6E478F8C0}"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10D92C40-D628-42CA-AAA5-FDC93468FDC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AD1C070-6B43-44AC-813F-CD8601E3BB97}"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685BC3B0-6520-4DBB-8EC3-2BBD89AD4B14}"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7B2FE3A2-C791-419D-ADE0-8924C5BFCCB9}"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2E99493C-44E7-4D43-A1AD-F95C222B3CFF}"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E604341-E649-46D5-81D4-E716046FE191}" type="slidenum">
              <a:rPr lang="en-US"/>
              <a:pPr>
                <a:defRPr/>
              </a:pPr>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0192C18-ACEA-4DE9-9A05-0806D2F8FB72}" type="slidenum">
              <a:rPr lang="en-US"/>
              <a:pPr>
                <a:defRPr/>
              </a:pPr>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9574004-A17E-47FC-9A3F-987F2E582DDF}" type="slidenum">
              <a:rPr lang="en-US"/>
              <a:pPr>
                <a:defRPr/>
              </a:pPr>
              <a:t>‹#›</a:t>
            </a:fld>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BF4A5FD-37AC-4978-8194-8670FBF6052B}" type="slidenum">
              <a:rPr lang="en-US"/>
              <a:pPr>
                <a:defRPr/>
              </a:pPr>
              <a:t>‹#›</a:t>
            </a:fld>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F1A9C20-2418-4F76-B153-FBC622950158}" type="slidenum">
              <a:rPr lang="en-US"/>
              <a:pPr>
                <a:defRPr/>
              </a:pPr>
              <a:t>‹#›</a:t>
            </a:fld>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8CAE3161-9A0E-46A9-9588-1918BC175315}" type="slidenum">
              <a:rPr lang="en-US"/>
              <a:pPr>
                <a:defRPr/>
              </a:pPr>
              <a:t>‹#›</a:t>
            </a:fld>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D9E795F1-0204-46F2-8442-71B3AC8FF42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4EE6605-338F-4A6D-9C00-44B36AEB7C23}"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B204DAF-574A-4313-8DA3-2E8EF1FE654F}" type="slidenum">
              <a:rPr lang="en-US"/>
              <a:pPr>
                <a:defRPr/>
              </a:pPr>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34616CA-96CD-4D0D-9600-EC314B4F9B05}" type="slidenum">
              <a:rPr lang="en-US"/>
              <a:pPr>
                <a:defRPr/>
              </a:pPr>
              <a:t>‹#›</a:t>
            </a:fld>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FDD17B2A-896D-46E6-9A37-7F8330871A7C}" type="slidenum">
              <a:rPr lang="en-US"/>
              <a:pPr>
                <a:defRPr/>
              </a:pPr>
              <a:t>‹#›</a:t>
            </a:fld>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A085FBB-EA46-40C8-92E6-9F19A40B6550}" type="slidenum">
              <a:rPr lang="en-US"/>
              <a:pPr>
                <a:defRPr/>
              </a:pPr>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67760E2-1511-42BB-8BBF-B7C07CE9477C}" type="slidenum">
              <a:rPr lang="en-US"/>
              <a:pPr>
                <a:defRPr/>
              </a:pPr>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2B7639C-C2D2-4906-A494-DCEB9E8BAAF9}" type="slidenum">
              <a:rPr lang="en-US"/>
              <a:pPr>
                <a:defRPr/>
              </a:pPr>
              <a:t>‹#›</a:t>
            </a:fld>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C173347-5A74-40C0-A13C-750F50DC3483}" type="slidenum">
              <a:rPr lang="en-US"/>
              <a:pPr>
                <a:defRPr/>
              </a:pPr>
              <a:t>‹#›</a:t>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B712E18-3123-4B9C-A0DF-0F2D90C2DE56}" type="slidenum">
              <a:rPr lang="en-US"/>
              <a:pPr>
                <a:defRPr/>
              </a:pPr>
              <a:t>‹#›</a:t>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C768323-6E98-45BC-A5D1-771DE8937DF0}" type="slidenum">
              <a:rPr lang="en-US"/>
              <a:pPr>
                <a:defRPr/>
              </a:pPr>
              <a:t>‹#›</a:t>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8721958-D75D-4FD2-90C6-B3E97C6B962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2CB8BED9-B73B-413B-BF11-29452FC4295A}"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D02DAA1-BC2F-4FE0-A580-852D736B9DC5}" type="slidenum">
              <a:rPr lang="en-US"/>
              <a:pPr>
                <a:defRPr/>
              </a:pPr>
              <a:t>‹#›</a:t>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2EDACA1-62B9-48E2-8521-C3FD57A3C61C}" type="slidenum">
              <a:rPr lang="en-US"/>
              <a:pPr>
                <a:defRPr/>
              </a:pPr>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67F879C-521B-4A12-BF00-04664C0F496D}" type="slidenum">
              <a:rPr lang="en-US"/>
              <a:pPr>
                <a:defRPr/>
              </a:pPr>
              <a:t>‹#›</a:t>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A39862A1-3BEA-49F2-B4C4-4B257DFAA0CA}" type="slidenum">
              <a:rPr lang="en-US"/>
              <a:pPr>
                <a:defRPr/>
              </a:pPr>
              <a:t>‹#›</a:t>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E456783-CBDC-4BF6-8B21-1C7C9B2D02C3}" type="slidenum">
              <a:rPr lang="en-US"/>
              <a:pPr>
                <a:defRPr/>
              </a:pPr>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B697CB5-39FD-44F2-9437-C9C832CB4B5A}" type="slidenum">
              <a:rPr lang="en-US"/>
              <a:pPr>
                <a:defRPr/>
              </a:pPr>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88D4723-AD73-44F7-BDB6-030E26B8B5AB}" type="slidenum">
              <a:rPr lang="en-US"/>
              <a:pPr>
                <a:defRPr/>
              </a:pPr>
              <a:t>‹#›</a:t>
            </a:fld>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2E0B329-2D0E-4B24-9772-619ACF3E8C0E}" type="slidenum">
              <a:rPr lang="en-US"/>
              <a:pPr>
                <a:defRPr/>
              </a:pPr>
              <a:t>‹#›</a:t>
            </a:fld>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F318751-7792-4C0B-B395-869D5F0C5CDB}" type="slidenum">
              <a:rPr lang="en-US"/>
              <a:pPr>
                <a:defRPr/>
              </a:pPr>
              <a:t>‹#›</a:t>
            </a:fld>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A564DE2-96FA-4A9B-A075-099BF677C6B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B68701BE-F012-43CB-8948-0B876BE490DE}"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C08FC2E-7EC5-4A8A-97D3-A67BB84D0977}" type="slidenum">
              <a:rPr lang="en-US"/>
              <a:pPr>
                <a:defRPr/>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CE8A294-2555-4C4B-BB8A-33988BF70762}" type="slidenum">
              <a:rPr lang="en-US"/>
              <a:pPr>
                <a:defRPr/>
              </a:pPr>
              <a:t>‹#›</a:t>
            </a:fld>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849EE53-7A8A-4315-B626-4E94A9A0BA0D}" type="slidenum">
              <a:rPr lang="en-US"/>
              <a:pPr>
                <a:defRPr/>
              </a:pPr>
              <a:t>‹#›</a:t>
            </a:fld>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C4961D6-6DC3-43A4-A641-7254772690EE}" type="slidenum">
              <a:rPr lang="en-US"/>
              <a:pPr>
                <a:defRPr/>
              </a:pPr>
              <a:t>‹#›</a:t>
            </a:fld>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86AF5AC-2FF1-4DAF-9F69-783F02639688}" type="slidenum">
              <a:rPr lang="en-US"/>
              <a:pPr>
                <a:defRPr/>
              </a:pPr>
              <a:t>‹#›</a:t>
            </a:fld>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E7D3B66-7AD7-40A3-87BC-4F6D4C8405C0}" type="slidenum">
              <a:rPr lang="en-US"/>
              <a:pPr>
                <a:defRPr/>
              </a:pPr>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83BF862-77D0-4A3A-B23E-E633A02A9663}" type="slidenum">
              <a:rPr lang="en-US"/>
              <a:pPr>
                <a:defRPr/>
              </a:pPr>
              <a:t>‹#›</a:t>
            </a:fld>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E1F06047-8F42-4716-B8AC-727312FA7F39}"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933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B3B7E86A-32F1-45F4-A61E-2801D2593E46}" type="slidenum">
              <a:rPr lang="en-US" smtClean="0"/>
              <a:pPr>
                <a:defRPr/>
              </a:pPr>
              <a:t>‹#›</a:t>
            </a:fld>
            <a:endParaRPr lang="en-US"/>
          </a:p>
        </p:txBody>
      </p:sp>
    </p:spTree>
    <p:extLst>
      <p:ext uri="{BB962C8B-B14F-4D97-AF65-F5344CB8AC3E}">
        <p14:creationId xmlns:p14="http://schemas.microsoft.com/office/powerpoint/2010/main" val="165469334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7E9FF06A-AEC2-4F0D-8366-0B98388091F9}"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395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498AF94-5C98-4FBF-9A2D-A494717620F1}"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27/08/2018</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714303EE-1A18-404E-B846-5729CCA13A26}" type="slidenum">
              <a:rPr lang="en-US" smtClean="0"/>
              <a:pPr>
                <a:defRPr/>
              </a:pPr>
              <a:t>‹#›</a:t>
            </a:fld>
            <a:endParaRPr lang="en-US"/>
          </a:p>
        </p:txBody>
      </p:sp>
    </p:spTree>
    <p:extLst>
      <p:ext uri="{BB962C8B-B14F-4D97-AF65-F5344CB8AC3E}">
        <p14:creationId xmlns:p14="http://schemas.microsoft.com/office/powerpoint/2010/main" val="1818788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27/08/2018</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defRPr/>
            </a:pPr>
            <a:fld id="{F0417151-9131-4E29-8F62-3A4DF9F28213}" type="slidenum">
              <a:rPr lang="en-US" smtClean="0"/>
              <a:pPr>
                <a:defRPr/>
              </a:pPr>
              <a:t>‹#›</a:t>
            </a:fld>
            <a:endParaRPr lang="en-US"/>
          </a:p>
        </p:txBody>
      </p:sp>
    </p:spTree>
    <p:extLst>
      <p:ext uri="{BB962C8B-B14F-4D97-AF65-F5344CB8AC3E}">
        <p14:creationId xmlns:p14="http://schemas.microsoft.com/office/powerpoint/2010/main" val="262296597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27/08/2018</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defRPr/>
            </a:pPr>
            <a:fld id="{62A65886-CA31-470C-8CFD-8E67DF187063}" type="slidenum">
              <a:rPr lang="en-US" smtClean="0"/>
              <a:pPr>
                <a:defRPr/>
              </a:pPr>
              <a:t>‹#›</a:t>
            </a:fld>
            <a:endParaRPr lang="en-US"/>
          </a:p>
        </p:txBody>
      </p:sp>
    </p:spTree>
    <p:extLst>
      <p:ext uri="{BB962C8B-B14F-4D97-AF65-F5344CB8AC3E}">
        <p14:creationId xmlns:p14="http://schemas.microsoft.com/office/powerpoint/2010/main" val="6984966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en-US"/>
              <a:t>27/08/2018</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a:defRPr/>
            </a:pPr>
            <a:fld id="{C7C8FF65-6776-4061-81B6-9DF5CB50421A}" type="slidenum">
              <a:rPr lang="en-US" smtClean="0"/>
              <a:pPr>
                <a:defRPr/>
              </a:pPr>
              <a:t>‹#›</a:t>
            </a:fld>
            <a:endParaRPr lang="en-US"/>
          </a:p>
        </p:txBody>
      </p:sp>
    </p:spTree>
    <p:extLst>
      <p:ext uri="{BB962C8B-B14F-4D97-AF65-F5344CB8AC3E}">
        <p14:creationId xmlns:p14="http://schemas.microsoft.com/office/powerpoint/2010/main" val="16677516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r>
              <a:rPr lang="en-US"/>
              <a:t>27/08/2018</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A6CECFF-FC3A-4E20-B931-CC58063B2CB8}" type="slidenum">
              <a:rPr lang="en-US" smtClean="0"/>
              <a:pPr>
                <a:defRPr/>
              </a:pPr>
              <a:t>‹#›</a:t>
            </a:fld>
            <a:endParaRPr lang="en-US"/>
          </a:p>
        </p:txBody>
      </p:sp>
    </p:spTree>
    <p:extLst>
      <p:ext uri="{BB962C8B-B14F-4D97-AF65-F5344CB8AC3E}">
        <p14:creationId xmlns:p14="http://schemas.microsoft.com/office/powerpoint/2010/main" val="29153830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27/08/2018</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9A30D358-7913-45F9-BE55-0910A4A32CC9}" type="slidenum">
              <a:rPr lang="en-US" smtClean="0"/>
              <a:pPr>
                <a:defRPr/>
              </a:pPr>
              <a:t>‹#›</a:t>
            </a:fld>
            <a:endParaRPr lang="en-US"/>
          </a:p>
        </p:txBody>
      </p:sp>
    </p:spTree>
    <p:extLst>
      <p:ext uri="{BB962C8B-B14F-4D97-AF65-F5344CB8AC3E}">
        <p14:creationId xmlns:p14="http://schemas.microsoft.com/office/powerpoint/2010/main" val="245074605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AEDF8C59-323E-4790-84EF-222AA4C50EFF}" type="slidenum">
              <a:rPr lang="en-US" smtClean="0"/>
              <a:pPr>
                <a:defRPr/>
              </a:pPr>
              <a:t>‹#›</a:t>
            </a:fld>
            <a:endParaRPr lang="en-US"/>
          </a:p>
        </p:txBody>
      </p:sp>
    </p:spTree>
    <p:extLst>
      <p:ext uri="{BB962C8B-B14F-4D97-AF65-F5344CB8AC3E}">
        <p14:creationId xmlns:p14="http://schemas.microsoft.com/office/powerpoint/2010/main" val="7480257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0CA16563-4DD9-41AE-AF6D-FE96E0D52727}" type="slidenum">
              <a:rPr lang="en-US" smtClean="0"/>
              <a:pPr>
                <a:defRPr/>
              </a:pPr>
              <a:t>‹#›</a:t>
            </a:fld>
            <a:endParaRPr lang="en-US"/>
          </a:p>
        </p:txBody>
      </p:sp>
    </p:spTree>
    <p:extLst>
      <p:ext uri="{BB962C8B-B14F-4D97-AF65-F5344CB8AC3E}">
        <p14:creationId xmlns:p14="http://schemas.microsoft.com/office/powerpoint/2010/main" val="3701475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86B198D-262C-46A3-9576-554A5462D7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FF3FFC8B-A84E-4FDF-8468-2A44CAA6699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45E1DCB9-6449-4F1A-B22B-5050D7F5E41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8EBB7F4-E3CB-425E-9772-EF92338D984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2D725A5-CF73-4123-95D0-B8BAB204714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9F89FDE-3213-4620-8813-853985B1272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A2AA615-3944-4287-A432-3C460BCB639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B0F83FE-1800-4041-B008-DEDAEEDDAB6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C678415-0B71-432E-B981-840847A0893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E79D3902-8523-4938-8820-7EF6BEDB52A0}"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52513D0B-013D-4A9C-B2E3-061F0E2A5579}"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AAB0897-C373-4B5E-9C41-6105F6E85D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7E85C425-ADA9-4DFC-ACCE-3A3B4F03EAD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1D347B5-CFF2-4773-82AE-2A8951E7F03F}"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98277A3-532C-4735-BB78-723137FD716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CDF1011-F589-423E-9C0F-E0A2D8DEE7F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588DDB1-E58E-4192-A92A-D3B8AA28EFA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B6AD3CD-4A6D-462F-BD87-6DA02C2E5C8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4E9EAD3-A228-4623-8BC5-7CDA7E935D7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AAA3494-DF07-49EA-AE8D-2135FF554D84}"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56D1EAD-09C5-4B80-8BCA-E5C19C2091C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8E63136B-240F-4603-BFBC-0EFBB0E89781}"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AA855A6-82E4-4924-9780-7AD35D1524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F0DD6C0C-54DD-49DE-B71B-69F2A233F8E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149DB8D3-2259-49AC-84DA-D0177EBAD6BE}"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00360A9-D2BB-4BA8-9090-77E61EE158AE}"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515AFA5-1B4B-4541-836B-AFE5AD440867}"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96EFB0D-19F3-45C9-BCE7-97D2272F39D3}"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1BF282B-2595-48AC-B094-D74880799E80}"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2B61286-D3B1-499E-BF4E-091A36208DBE}"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EB1DF8A-8DCE-42E0-9902-9DF033200A48}"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EA2EC3B-945F-4511-918E-7F2AB2F3B794}"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EA92585-6E36-4FA3-BD6A-F2027E808B11}"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D6A39C81-376D-4A55-BAF4-8CAA02BE65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0"/>
          <p:cNvSpPr>
            <a:spLocks noGrp="1" noChangeArrowheads="1"/>
          </p:cNvSpPr>
          <p:nvPr>
            <p:ph type="dt" idx="10"/>
          </p:nvPr>
        </p:nvSpPr>
        <p:spPr>
          <a:ln/>
        </p:spPr>
        <p:txBody>
          <a:bodyPr/>
          <a:lstStyle>
            <a:lvl1pPr>
              <a:defRPr/>
            </a:lvl1pPr>
          </a:lstStyle>
          <a:p>
            <a:pPr>
              <a:defRPr/>
            </a:pPr>
            <a:r>
              <a:rPr lang="en-US"/>
              <a:t>27/08/2018</a:t>
            </a:r>
          </a:p>
        </p:txBody>
      </p:sp>
      <p:sp>
        <p:nvSpPr>
          <p:cNvPr id="8" name="Rectangle 32"/>
          <p:cNvSpPr>
            <a:spLocks noGrp="1" noChangeArrowheads="1"/>
          </p:cNvSpPr>
          <p:nvPr>
            <p:ph type="sldNum" idx="11"/>
          </p:nvPr>
        </p:nvSpPr>
        <p:spPr>
          <a:ln/>
        </p:spPr>
        <p:txBody>
          <a:bodyPr/>
          <a:lstStyle>
            <a:lvl1pPr>
              <a:defRPr/>
            </a:lvl1pPr>
          </a:lstStyle>
          <a:p>
            <a:pPr>
              <a:defRPr/>
            </a:pPr>
            <a:fld id="{D9EAD6BE-698C-4B15-98C0-7CD9110EC10A}"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EEC53DB-37EA-405B-AC24-C63E4C1CA500}"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D3B890C-5486-484B-9AA8-40BD4F8CCAEE}"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6A770B4-7844-47AC-860F-77BF475EEB11}"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B97C958-56F3-4E2E-8505-CAE698870D4B}"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E2E9DAD-8DD4-4F8D-98C4-27C561C0D546}"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150C03B-20EF-47D9-8530-7F8CA0FACE0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09F1B53-D0DB-4440-8850-967EC91E9663}"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4CC6208-5E29-4D85-A2D4-BEF2E0A42A8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A38C2E0-68A5-443C-B8C7-B5C6494D6463}"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B5AAB8B3-7FFC-400B-B034-F8BA24FECA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0"/>
          <p:cNvSpPr>
            <a:spLocks noGrp="1" noChangeArrowheads="1"/>
          </p:cNvSpPr>
          <p:nvPr>
            <p:ph type="dt" idx="10"/>
          </p:nvPr>
        </p:nvSpPr>
        <p:spPr>
          <a:ln/>
        </p:spPr>
        <p:txBody>
          <a:bodyPr/>
          <a:lstStyle>
            <a:lvl1pPr>
              <a:defRPr/>
            </a:lvl1pPr>
          </a:lstStyle>
          <a:p>
            <a:pPr>
              <a:defRPr/>
            </a:pPr>
            <a:r>
              <a:rPr lang="en-US"/>
              <a:t>27/08/2018</a:t>
            </a:r>
          </a:p>
        </p:txBody>
      </p:sp>
      <p:sp>
        <p:nvSpPr>
          <p:cNvPr id="4" name="Rectangle 32"/>
          <p:cNvSpPr>
            <a:spLocks noGrp="1" noChangeArrowheads="1"/>
          </p:cNvSpPr>
          <p:nvPr>
            <p:ph type="sldNum" idx="11"/>
          </p:nvPr>
        </p:nvSpPr>
        <p:spPr>
          <a:ln/>
        </p:spPr>
        <p:txBody>
          <a:bodyPr/>
          <a:lstStyle>
            <a:lvl1pPr>
              <a:defRPr/>
            </a:lvl1pPr>
          </a:lstStyle>
          <a:p>
            <a:pPr>
              <a:defRPr/>
            </a:pPr>
            <a:fld id="{6E940364-53C6-4EA1-B643-1609B70E0B6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9F39E3-6F0F-41D0-B350-FC3964060B13}"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BDE60ED-DAAB-4A07-A037-0CCEACE04698}"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204D094-6C94-49C0-9D97-EEAFA5A64090}"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5595D155-DE60-4C46-BC71-8DC98BBFAF2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A3A7E31-DDA2-4A6B-AB50-932255BAAE77}"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414FB32-5E46-4CF9-80B4-FFFE88BD348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B459D6F-22F4-4429-93B4-EA8C74A2E3F0}"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1FFF5F8-8593-464C-A34D-613762FD3FC1}"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4D3C5B9-E03E-4FB8-BEC0-DB68F88F90F6}"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59695E7-05C6-4E18-8FED-47DC0B5ADB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idx="10"/>
          </p:nvPr>
        </p:nvSpPr>
        <p:spPr>
          <a:ln/>
        </p:spPr>
        <p:txBody>
          <a:bodyPr/>
          <a:lstStyle>
            <a:lvl1pPr>
              <a:defRPr/>
            </a:lvl1pPr>
          </a:lstStyle>
          <a:p>
            <a:pPr>
              <a:defRPr/>
            </a:pPr>
            <a:r>
              <a:rPr lang="en-US"/>
              <a:t>27/08/2018</a:t>
            </a:r>
          </a:p>
        </p:txBody>
      </p:sp>
      <p:sp>
        <p:nvSpPr>
          <p:cNvPr id="3" name="Rectangle 32"/>
          <p:cNvSpPr>
            <a:spLocks noGrp="1" noChangeArrowheads="1"/>
          </p:cNvSpPr>
          <p:nvPr>
            <p:ph type="sldNum" idx="11"/>
          </p:nvPr>
        </p:nvSpPr>
        <p:spPr>
          <a:ln/>
        </p:spPr>
        <p:txBody>
          <a:bodyPr/>
          <a:lstStyle>
            <a:lvl1pPr>
              <a:defRPr/>
            </a:lvl1pPr>
          </a:lstStyle>
          <a:p>
            <a:pPr>
              <a:defRPr/>
            </a:pPr>
            <a:fld id="{A323B29D-4E27-421C-9F71-482DE0BA4133}"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9F752BB-8BE5-449F-B83A-C369D2C4EE97}"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044F29-2015-40AD-A0DB-11AE9F7C81D9}"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B1F6455-3012-4F89-8638-3EB5FA95CE90}"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F849A63-D65E-4405-A3D7-D1B242587D55}"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7EC29B5-BD67-4D81-BCCB-C6ADE61E4238}"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A36BC7C9-280A-4828-B5B6-AF9DB9BB7652}"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EF50B62-773C-493B-BC1F-E2B63050AF97}"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5A260A6-CD1F-4DED-A365-042CE35DE079}"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D8552-CFCE-4972-B7BD-0AC146AD52C6}"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925B919-ADC2-4A8C-ADCB-98BAAEA4F4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A2D9A374-ADE6-4F4D-BB6F-003371D1A647}"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5F47849-77E9-47C4-97AA-4D7B526B1ECF}"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D0126D06-2E0C-4069-9261-A906BEB8B384}"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2685501-F1FC-496C-9049-514B6E46FC5D}"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F4517F1-123D-4AFD-BCFD-7624F4E3DD23}"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39D1AA4A-CC3D-4061-9ED5-1929CEC4E2C5}"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2FE41A0-F0E6-4654-ABB0-8BC6FB01520D}"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F40E707-CD6E-4B81-BB7E-2057983B63B2}"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27A3574-228B-43E7-AE3E-C2166F19A423}"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F452626-B1DC-492B-A82A-6A5C1F7AD11C}"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317C862-C440-4A9C-A1BD-F8B0C0461C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054D14B5-4974-42F1-BA75-199039AF9725}"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B9D84D0-2959-48D6-93CB-34A9C9DFB73A}"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C902A77-1CBE-4A66-A8D8-2A026C2139AA}"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5AA7582-E6CC-4802-830B-2FD81AED817B}"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94F1B18-DB6D-44D5-ADA6-3FCB68145617}"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8546C07-85C9-41CD-8A3A-7B959349EAD8}"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0E04C76A-D9AE-4A5A-94FF-4DC92FF4E507}"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D2C24BB-A192-4887-AD7B-30C8BA6117AD}"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064A06F-F9DE-4DD7-AD3C-4C2CF6F9D875}"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8143F-C799-4BF6-BBAB-30BE51C63A93}"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C483465-7E92-4549-A43D-3B4D317A7FD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228600"/>
            <a:ext cx="1979613" cy="6637338"/>
            <a:chOff x="0" y="144"/>
            <a:chExt cx="1247" cy="4181"/>
          </a:xfrm>
        </p:grpSpPr>
        <p:sp>
          <p:nvSpPr>
            <p:cNvPr id="1046"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7"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8"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9"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0"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1"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2"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3"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5"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7"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7" name="Group 14"/>
          <p:cNvGrpSpPr>
            <a:grpSpLocks/>
          </p:cNvGrpSpPr>
          <p:nvPr/>
        </p:nvGrpSpPr>
        <p:grpSpPr bwMode="auto">
          <a:xfrm>
            <a:off x="20638" y="0"/>
            <a:ext cx="1951037" cy="6851650"/>
            <a:chOff x="13" y="0"/>
            <a:chExt cx="1229" cy="4316"/>
          </a:xfrm>
        </p:grpSpPr>
        <p:sp>
          <p:nvSpPr>
            <p:cNvPr id="1034"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35"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36"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37"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38"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39"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40"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41"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42"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3"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4"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45"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9" name="Rectangle 28"/>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30" name="Rectangle 29"/>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54" name="Rectangle 30"/>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2" charset="0"/>
                <a:ea typeface="+mn-ea"/>
                <a:cs typeface="Arial" charset="0"/>
              </a:defRPr>
            </a:lvl1pPr>
          </a:lstStyle>
          <a:p>
            <a:pPr>
              <a:defRPr/>
            </a:pPr>
            <a:r>
              <a:rPr lang="en-US"/>
              <a:t>27/08/2018</a:t>
            </a:r>
          </a:p>
        </p:txBody>
      </p:sp>
      <p:sp>
        <p:nvSpPr>
          <p:cNvPr id="1032" name="Text Box 31"/>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56" name="Rectangle 32"/>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SzPct val="100000"/>
              <a:defRPr>
                <a:solidFill>
                  <a:srgbClr val="000000"/>
                </a:solidFill>
                <a:cs typeface="Arial" charset="0"/>
              </a:defRPr>
            </a:lvl1pPr>
          </a:lstStyle>
          <a:p>
            <a:pPr>
              <a:defRPr/>
            </a:pPr>
            <a:fld id="{EB7574F3-4ADF-4AC4-A35D-0623014D74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1266" name="Group 1"/>
          <p:cNvGrpSpPr>
            <a:grpSpLocks/>
          </p:cNvGrpSpPr>
          <p:nvPr/>
        </p:nvGrpSpPr>
        <p:grpSpPr bwMode="auto">
          <a:xfrm>
            <a:off x="0" y="228600"/>
            <a:ext cx="1979613" cy="6637338"/>
            <a:chOff x="0" y="144"/>
            <a:chExt cx="1247" cy="4181"/>
          </a:xfrm>
        </p:grpSpPr>
        <p:sp>
          <p:nvSpPr>
            <p:cNvPr id="1128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1267" name="Group 14"/>
          <p:cNvGrpSpPr>
            <a:grpSpLocks/>
          </p:cNvGrpSpPr>
          <p:nvPr/>
        </p:nvGrpSpPr>
        <p:grpSpPr bwMode="auto">
          <a:xfrm>
            <a:off x="20638" y="0"/>
            <a:ext cx="1951037" cy="6851650"/>
            <a:chOff x="13" y="0"/>
            <a:chExt cx="1229" cy="4316"/>
          </a:xfrm>
        </p:grpSpPr>
        <p:sp>
          <p:nvSpPr>
            <p:cNvPr id="1127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127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127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127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127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128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128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128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128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128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126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69"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127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127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129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127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97"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727FFAD5-8AA2-43E8-A857-4310009C94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2290" name="Group 1"/>
          <p:cNvGrpSpPr>
            <a:grpSpLocks/>
          </p:cNvGrpSpPr>
          <p:nvPr/>
        </p:nvGrpSpPr>
        <p:grpSpPr bwMode="auto">
          <a:xfrm>
            <a:off x="0" y="228600"/>
            <a:ext cx="1979613" cy="6637338"/>
            <a:chOff x="0" y="144"/>
            <a:chExt cx="1247" cy="4181"/>
          </a:xfrm>
        </p:grpSpPr>
        <p:sp>
          <p:nvSpPr>
            <p:cNvPr id="1231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2291" name="Group 14"/>
          <p:cNvGrpSpPr>
            <a:grpSpLocks/>
          </p:cNvGrpSpPr>
          <p:nvPr/>
        </p:nvGrpSpPr>
        <p:grpSpPr bwMode="auto">
          <a:xfrm>
            <a:off x="20638" y="0"/>
            <a:ext cx="1951037" cy="6851650"/>
            <a:chOff x="13" y="0"/>
            <a:chExt cx="1229" cy="4316"/>
          </a:xfrm>
        </p:grpSpPr>
        <p:sp>
          <p:nvSpPr>
            <p:cNvPr id="1230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230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230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230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230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230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230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230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230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231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229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293"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2294"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5"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6"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2297"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2321"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2299"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323" name="Rectangle 35"/>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2B7E46B-45A1-47CD-96D4-AB8434FD10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0" y="228600"/>
            <a:ext cx="1979613" cy="6637338"/>
            <a:chOff x="0" y="144"/>
            <a:chExt cx="1247" cy="4181"/>
          </a:xfrm>
        </p:grpSpPr>
        <p:sp>
          <p:nvSpPr>
            <p:cNvPr id="1333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3315" name="Group 14"/>
          <p:cNvGrpSpPr>
            <a:grpSpLocks/>
          </p:cNvGrpSpPr>
          <p:nvPr/>
        </p:nvGrpSpPr>
        <p:grpSpPr bwMode="auto">
          <a:xfrm>
            <a:off x="20638" y="0"/>
            <a:ext cx="1951037" cy="6851650"/>
            <a:chOff x="13" y="0"/>
            <a:chExt cx="1229" cy="4316"/>
          </a:xfrm>
        </p:grpSpPr>
        <p:sp>
          <p:nvSpPr>
            <p:cNvPr id="1332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332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332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332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332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332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332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333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333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333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331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17"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331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331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334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332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45"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8E66F3F-7BFD-48E8-97B6-733537B456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4338" name="Group 1"/>
          <p:cNvGrpSpPr>
            <a:grpSpLocks/>
          </p:cNvGrpSpPr>
          <p:nvPr/>
        </p:nvGrpSpPr>
        <p:grpSpPr bwMode="auto">
          <a:xfrm>
            <a:off x="0" y="228600"/>
            <a:ext cx="1979613" cy="6637338"/>
            <a:chOff x="0" y="144"/>
            <a:chExt cx="1247" cy="4181"/>
          </a:xfrm>
        </p:grpSpPr>
        <p:sp>
          <p:nvSpPr>
            <p:cNvPr id="1436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4339" name="Group 14"/>
          <p:cNvGrpSpPr>
            <a:grpSpLocks/>
          </p:cNvGrpSpPr>
          <p:nvPr/>
        </p:nvGrpSpPr>
        <p:grpSpPr bwMode="auto">
          <a:xfrm>
            <a:off x="20638" y="0"/>
            <a:ext cx="1951037" cy="6851650"/>
            <a:chOff x="13" y="0"/>
            <a:chExt cx="1229" cy="4316"/>
          </a:xfrm>
        </p:grpSpPr>
        <p:sp>
          <p:nvSpPr>
            <p:cNvPr id="1434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435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435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435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435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435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435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435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435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436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434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41"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4342"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3"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4"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4345"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4369"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4347"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71" name="Rectangle 35"/>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27AA662B-1A16-4669-857A-2957FBF5A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5362" name="Group 1"/>
          <p:cNvGrpSpPr>
            <a:grpSpLocks/>
          </p:cNvGrpSpPr>
          <p:nvPr/>
        </p:nvGrpSpPr>
        <p:grpSpPr bwMode="auto">
          <a:xfrm>
            <a:off x="0" y="228600"/>
            <a:ext cx="1979613" cy="6637338"/>
            <a:chOff x="0" y="144"/>
            <a:chExt cx="1247" cy="4181"/>
          </a:xfrm>
        </p:grpSpPr>
        <p:sp>
          <p:nvSpPr>
            <p:cNvPr id="1538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5363" name="Group 14"/>
          <p:cNvGrpSpPr>
            <a:grpSpLocks/>
          </p:cNvGrpSpPr>
          <p:nvPr/>
        </p:nvGrpSpPr>
        <p:grpSpPr bwMode="auto">
          <a:xfrm>
            <a:off x="20638" y="0"/>
            <a:ext cx="1951037" cy="6851650"/>
            <a:chOff x="13" y="0"/>
            <a:chExt cx="1229" cy="4316"/>
          </a:xfrm>
        </p:grpSpPr>
        <p:sp>
          <p:nvSpPr>
            <p:cNvPr id="1537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537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537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537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537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537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537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537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537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538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538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538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536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5365"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536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536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539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536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5393"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DE480B92-71EB-4B85-95AD-EC9124B5CD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6386" name="Group 1"/>
          <p:cNvGrpSpPr>
            <a:grpSpLocks/>
          </p:cNvGrpSpPr>
          <p:nvPr/>
        </p:nvGrpSpPr>
        <p:grpSpPr bwMode="auto">
          <a:xfrm>
            <a:off x="0" y="228600"/>
            <a:ext cx="1979613" cy="6637338"/>
            <a:chOff x="0" y="144"/>
            <a:chExt cx="1247" cy="4181"/>
          </a:xfrm>
        </p:grpSpPr>
        <p:sp>
          <p:nvSpPr>
            <p:cNvPr id="1640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0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0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6"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6387" name="Group 14"/>
          <p:cNvGrpSpPr>
            <a:grpSpLocks/>
          </p:cNvGrpSpPr>
          <p:nvPr/>
        </p:nvGrpSpPr>
        <p:grpSpPr bwMode="auto">
          <a:xfrm>
            <a:off x="20638" y="0"/>
            <a:ext cx="1951037" cy="6851650"/>
            <a:chOff x="13" y="0"/>
            <a:chExt cx="1229" cy="4316"/>
          </a:xfrm>
        </p:grpSpPr>
        <p:sp>
          <p:nvSpPr>
            <p:cNvPr id="1639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639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639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639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639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640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640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640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640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640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640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640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638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6389"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639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639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641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639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6417"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CBE9D67-6B47-40AD-8E65-DC6348DB75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7410" name="Group 1"/>
          <p:cNvGrpSpPr>
            <a:grpSpLocks/>
          </p:cNvGrpSpPr>
          <p:nvPr/>
        </p:nvGrpSpPr>
        <p:grpSpPr bwMode="auto">
          <a:xfrm>
            <a:off x="0" y="228600"/>
            <a:ext cx="1979613" cy="6637338"/>
            <a:chOff x="0" y="144"/>
            <a:chExt cx="1247" cy="4181"/>
          </a:xfrm>
        </p:grpSpPr>
        <p:sp>
          <p:nvSpPr>
            <p:cNvPr id="1743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4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4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7411" name="Group 14"/>
          <p:cNvGrpSpPr>
            <a:grpSpLocks/>
          </p:cNvGrpSpPr>
          <p:nvPr/>
        </p:nvGrpSpPr>
        <p:grpSpPr bwMode="auto">
          <a:xfrm>
            <a:off x="20638" y="0"/>
            <a:ext cx="1951037" cy="6851650"/>
            <a:chOff x="13" y="0"/>
            <a:chExt cx="1229" cy="4316"/>
          </a:xfrm>
        </p:grpSpPr>
        <p:sp>
          <p:nvSpPr>
            <p:cNvPr id="1741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742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742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742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742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742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742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742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742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742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742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743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741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7413"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741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741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743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741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7441"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62D7CB7-D138-4AB6-B0AA-B9EAAA0492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en-US"/>
              <a:t>27/08/2018</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EB7574F3-4ADF-4AC4-A35D-0623014D7433}"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7574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228600"/>
            <a:ext cx="1979613" cy="6637338"/>
            <a:chOff x="0" y="144"/>
            <a:chExt cx="1247" cy="4181"/>
          </a:xfrm>
        </p:grpSpPr>
        <p:sp>
          <p:nvSpPr>
            <p:cNvPr id="207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2051" name="Group 14"/>
          <p:cNvGrpSpPr>
            <a:grpSpLocks/>
          </p:cNvGrpSpPr>
          <p:nvPr/>
        </p:nvGrpSpPr>
        <p:grpSpPr bwMode="auto">
          <a:xfrm>
            <a:off x="20638" y="0"/>
            <a:ext cx="1951037" cy="6851650"/>
            <a:chOff x="13" y="0"/>
            <a:chExt cx="1229" cy="4316"/>
          </a:xfrm>
        </p:grpSpPr>
        <p:sp>
          <p:nvSpPr>
            <p:cNvPr id="205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206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206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206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206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206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206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206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206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207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205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53" name="AutoShape 28"/>
          <p:cNvSpPr>
            <a:spLocks noChangeArrowheads="1"/>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105298818 h 10000"/>
              <a:gd name="T12" fmla="*/ 2147483646 w 8042"/>
              <a:gd name="T13" fmla="*/ 76236572 h 10000"/>
              <a:gd name="T14" fmla="*/ 2147483646 w 8042"/>
              <a:gd name="T15" fmla="*/ 19533436 h 10000"/>
              <a:gd name="T16" fmla="*/ 94026232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42"/>
              <a:gd name="T34" fmla="*/ 0 h 10000"/>
              <a:gd name="T35" fmla="*/ 8042 w 8042"/>
              <a:gd name="T36" fmla="*/ 10000 h 10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rgbClr val="A53010"/>
          </a:solidFill>
          <a:ln w="9525" cap="flat">
            <a:noFill/>
            <a:round/>
            <a:headEnd/>
            <a:tailEnd/>
          </a:ln>
        </p:spPr>
        <p:txBody>
          <a:bodyPr wrap="none" anchor="ctr"/>
          <a:lstStyle/>
          <a:p>
            <a:pPr>
              <a:defRPr/>
            </a:pPr>
            <a:endParaRPr lang="en-US"/>
          </a:p>
        </p:txBody>
      </p:sp>
      <p:sp>
        <p:nvSpPr>
          <p:cNvPr id="205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205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7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205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81" name="Rectangle 33"/>
          <p:cNvSpPr>
            <a:spLocks noGrp="1" noChangeArrowheads="1"/>
          </p:cNvSpPr>
          <p:nvPr>
            <p:ph type="sldNum"/>
          </p:nvPr>
        </p:nvSpPr>
        <p:spPr bwMode="auto">
          <a:xfrm>
            <a:off x="423863" y="4529138"/>
            <a:ext cx="582612"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0FBB03A7-BD77-46F6-995D-7BAD0D771D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4098" name="Group 1"/>
          <p:cNvGrpSpPr>
            <a:grpSpLocks/>
          </p:cNvGrpSpPr>
          <p:nvPr/>
        </p:nvGrpSpPr>
        <p:grpSpPr bwMode="auto">
          <a:xfrm>
            <a:off x="0" y="228600"/>
            <a:ext cx="1979613" cy="6637338"/>
            <a:chOff x="0" y="144"/>
            <a:chExt cx="1247" cy="4181"/>
          </a:xfrm>
        </p:grpSpPr>
        <p:sp>
          <p:nvSpPr>
            <p:cNvPr id="411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3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4099" name="Group 14"/>
          <p:cNvGrpSpPr>
            <a:grpSpLocks/>
          </p:cNvGrpSpPr>
          <p:nvPr/>
        </p:nvGrpSpPr>
        <p:grpSpPr bwMode="auto">
          <a:xfrm>
            <a:off x="20638" y="0"/>
            <a:ext cx="1951037" cy="6851650"/>
            <a:chOff x="13" y="0"/>
            <a:chExt cx="1229" cy="4316"/>
          </a:xfrm>
        </p:grpSpPr>
        <p:sp>
          <p:nvSpPr>
            <p:cNvPr id="410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410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410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411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411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411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411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411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411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411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410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01"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410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410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412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410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29"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8031550-7F7C-4707-B2A3-89C6D301B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5122" name="Group 1"/>
          <p:cNvGrpSpPr>
            <a:grpSpLocks/>
          </p:cNvGrpSpPr>
          <p:nvPr/>
        </p:nvGrpSpPr>
        <p:grpSpPr bwMode="auto">
          <a:xfrm>
            <a:off x="0" y="228600"/>
            <a:ext cx="1979613" cy="6637338"/>
            <a:chOff x="0" y="144"/>
            <a:chExt cx="1247" cy="4181"/>
          </a:xfrm>
        </p:grpSpPr>
        <p:sp>
          <p:nvSpPr>
            <p:cNvPr id="514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5123" name="Group 14"/>
          <p:cNvGrpSpPr>
            <a:grpSpLocks/>
          </p:cNvGrpSpPr>
          <p:nvPr/>
        </p:nvGrpSpPr>
        <p:grpSpPr bwMode="auto">
          <a:xfrm>
            <a:off x="20638" y="0"/>
            <a:ext cx="1951037" cy="6851650"/>
            <a:chOff x="13" y="0"/>
            <a:chExt cx="1229" cy="4316"/>
          </a:xfrm>
        </p:grpSpPr>
        <p:sp>
          <p:nvSpPr>
            <p:cNvPr id="513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513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513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513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513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513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513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513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513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514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512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25"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512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512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515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512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53"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B4AFE12E-FE35-489F-84DF-7181222170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6146" name="Group 1"/>
          <p:cNvGrpSpPr>
            <a:grpSpLocks/>
          </p:cNvGrpSpPr>
          <p:nvPr/>
        </p:nvGrpSpPr>
        <p:grpSpPr bwMode="auto">
          <a:xfrm>
            <a:off x="0" y="228600"/>
            <a:ext cx="1979613" cy="6637338"/>
            <a:chOff x="0" y="144"/>
            <a:chExt cx="1247" cy="4181"/>
          </a:xfrm>
        </p:grpSpPr>
        <p:sp>
          <p:nvSpPr>
            <p:cNvPr id="616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6147" name="Group 14"/>
          <p:cNvGrpSpPr>
            <a:grpSpLocks/>
          </p:cNvGrpSpPr>
          <p:nvPr/>
        </p:nvGrpSpPr>
        <p:grpSpPr bwMode="auto">
          <a:xfrm>
            <a:off x="20638" y="0"/>
            <a:ext cx="1951037" cy="6851650"/>
            <a:chOff x="13" y="0"/>
            <a:chExt cx="1229" cy="4316"/>
          </a:xfrm>
        </p:grpSpPr>
        <p:sp>
          <p:nvSpPr>
            <p:cNvPr id="615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615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615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615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615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616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616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616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616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616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614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49"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615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615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617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615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77"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5D2D4A5F-48B6-4E87-A811-31ECB3E7BF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7170" name="Group 1"/>
          <p:cNvGrpSpPr>
            <a:grpSpLocks/>
          </p:cNvGrpSpPr>
          <p:nvPr/>
        </p:nvGrpSpPr>
        <p:grpSpPr bwMode="auto">
          <a:xfrm>
            <a:off x="0" y="228600"/>
            <a:ext cx="1979613" cy="6637338"/>
            <a:chOff x="0" y="144"/>
            <a:chExt cx="1247" cy="4181"/>
          </a:xfrm>
        </p:grpSpPr>
        <p:sp>
          <p:nvSpPr>
            <p:cNvPr id="719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7171" name="Group 14"/>
          <p:cNvGrpSpPr>
            <a:grpSpLocks/>
          </p:cNvGrpSpPr>
          <p:nvPr/>
        </p:nvGrpSpPr>
        <p:grpSpPr bwMode="auto">
          <a:xfrm>
            <a:off x="20638" y="0"/>
            <a:ext cx="1951037" cy="6851650"/>
            <a:chOff x="13" y="0"/>
            <a:chExt cx="1229" cy="4316"/>
          </a:xfrm>
        </p:grpSpPr>
        <p:sp>
          <p:nvSpPr>
            <p:cNvPr id="717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718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718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718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718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718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718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718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718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719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717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173"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717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717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719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717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201"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C67888CD-DAB9-4C77-8E4F-DCAB4EAD7D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8194" name="Group 1"/>
          <p:cNvGrpSpPr>
            <a:grpSpLocks/>
          </p:cNvGrpSpPr>
          <p:nvPr/>
        </p:nvGrpSpPr>
        <p:grpSpPr bwMode="auto">
          <a:xfrm>
            <a:off x="0" y="228600"/>
            <a:ext cx="1979613" cy="6637338"/>
            <a:chOff x="0" y="144"/>
            <a:chExt cx="1247" cy="4181"/>
          </a:xfrm>
        </p:grpSpPr>
        <p:sp>
          <p:nvSpPr>
            <p:cNvPr id="821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8195" name="Group 14"/>
          <p:cNvGrpSpPr>
            <a:grpSpLocks/>
          </p:cNvGrpSpPr>
          <p:nvPr/>
        </p:nvGrpSpPr>
        <p:grpSpPr bwMode="auto">
          <a:xfrm>
            <a:off x="20638" y="0"/>
            <a:ext cx="1951037" cy="6851650"/>
            <a:chOff x="13" y="0"/>
            <a:chExt cx="1229" cy="4316"/>
          </a:xfrm>
        </p:grpSpPr>
        <p:sp>
          <p:nvSpPr>
            <p:cNvPr id="820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820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820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820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820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820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820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821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821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821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819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197"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819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819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822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820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225"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2842596-8879-419E-BFE7-335A250F33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9218" name="Group 1"/>
          <p:cNvGrpSpPr>
            <a:grpSpLocks/>
          </p:cNvGrpSpPr>
          <p:nvPr/>
        </p:nvGrpSpPr>
        <p:grpSpPr bwMode="auto">
          <a:xfrm>
            <a:off x="0" y="228600"/>
            <a:ext cx="1979613" cy="6637338"/>
            <a:chOff x="0" y="144"/>
            <a:chExt cx="1247" cy="4181"/>
          </a:xfrm>
        </p:grpSpPr>
        <p:sp>
          <p:nvSpPr>
            <p:cNvPr id="923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5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9219" name="Group 14"/>
          <p:cNvGrpSpPr>
            <a:grpSpLocks/>
          </p:cNvGrpSpPr>
          <p:nvPr/>
        </p:nvGrpSpPr>
        <p:grpSpPr bwMode="auto">
          <a:xfrm>
            <a:off x="20638" y="0"/>
            <a:ext cx="1951037" cy="6851650"/>
            <a:chOff x="13" y="0"/>
            <a:chExt cx="1229" cy="4316"/>
          </a:xfrm>
        </p:grpSpPr>
        <p:sp>
          <p:nvSpPr>
            <p:cNvPr id="922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922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922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923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923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923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923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923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923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923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922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21"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922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922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924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922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49"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8D5BE29F-9E90-4DEF-89E9-B7C1BA22DD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42" name="Group 1"/>
          <p:cNvGrpSpPr>
            <a:grpSpLocks/>
          </p:cNvGrpSpPr>
          <p:nvPr/>
        </p:nvGrpSpPr>
        <p:grpSpPr bwMode="auto">
          <a:xfrm>
            <a:off x="0" y="228600"/>
            <a:ext cx="1979613" cy="6637338"/>
            <a:chOff x="0" y="144"/>
            <a:chExt cx="1247" cy="4181"/>
          </a:xfrm>
        </p:grpSpPr>
        <p:sp>
          <p:nvSpPr>
            <p:cNvPr id="1026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43" name="Group 14"/>
          <p:cNvGrpSpPr>
            <a:grpSpLocks/>
          </p:cNvGrpSpPr>
          <p:nvPr/>
        </p:nvGrpSpPr>
        <p:grpSpPr bwMode="auto">
          <a:xfrm>
            <a:off x="20638" y="0"/>
            <a:ext cx="1951037" cy="6851650"/>
            <a:chOff x="13" y="0"/>
            <a:chExt cx="1229" cy="4316"/>
          </a:xfrm>
        </p:grpSpPr>
        <p:sp>
          <p:nvSpPr>
            <p:cNvPr id="1025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25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25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25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25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25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25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25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25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26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4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45"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024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4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024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73"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FD513282-3A09-4CD9-9827-D1FC9E5492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3.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8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8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8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3.xml"/></Relationships>
</file>

<file path=ppt/slides/_rels/slide21.xml.rels><?xml version="1.0" encoding="UTF-8" standalone="yes"?>
<Relationships xmlns="http://schemas.openxmlformats.org/package/2006/relationships"><Relationship Id="rId3" Type="http://schemas.openxmlformats.org/officeDocument/2006/relationships/hyperlink" Target="https://www.irjet.net/archives/V10/i4/IRJET-V10I4118.pdf" TargetMode="External"/><Relationship Id="rId2" Type="http://schemas.openxmlformats.org/officeDocument/2006/relationships/notesSlide" Target="../notesSlides/notesSlide21.xml"/><Relationship Id="rId1" Type="http://schemas.openxmlformats.org/officeDocument/2006/relationships/slideLayout" Target="../slideLayouts/slideLayout183.xml"/><Relationship Id="rId6" Type="http://schemas.openxmlformats.org/officeDocument/2006/relationships/hyperlink" Target="https://blog.roboflow.com/whats-new-in-yolov8" TargetMode="External"/><Relationship Id="rId5" Type="http://schemas.openxmlformats.org/officeDocument/2006/relationships/hyperlink" Target="https://github.com/ultralytics/ultralytics/issues/189" TargetMode="External"/><Relationship Id="rId4" Type="http://schemas.openxmlformats.org/officeDocument/2006/relationships/hyperlink" Target="https://yolov8.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8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8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8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6"/>
          <p:cNvSpPr/>
          <p:nvPr/>
        </p:nvSpPr>
        <p:spPr>
          <a:xfrm>
            <a:off x="0" y="3822700"/>
            <a:ext cx="3529012" cy="3035300"/>
          </a:xfrm>
          <a:custGeom>
            <a:avLst/>
            <a:gdLst/>
            <a:ahLst/>
            <a:cxnLst/>
            <a:rect l="l" t="t" r="r" b="b"/>
            <a:pathLst>
              <a:path w="3529329" h="3035300" extrusionOk="0">
                <a:moveTo>
                  <a:pt x="0" y="0"/>
                </a:moveTo>
                <a:lnTo>
                  <a:pt x="3529340" y="0"/>
                </a:lnTo>
                <a:lnTo>
                  <a:pt x="3529340" y="3035295"/>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8" name="Google Shape;698;p56"/>
          <p:cNvSpPr/>
          <p:nvPr/>
        </p:nvSpPr>
        <p:spPr>
          <a:xfrm>
            <a:off x="6802437" y="3725862"/>
            <a:ext cx="2341562" cy="3132137"/>
          </a:xfrm>
          <a:custGeom>
            <a:avLst/>
            <a:gdLst/>
            <a:ahLst/>
            <a:cxnLst/>
            <a:rect l="l" t="t" r="r" b="b"/>
            <a:pathLst>
              <a:path w="2341879" h="3131820" extrusionOk="0">
                <a:moveTo>
                  <a:pt x="0" y="3131819"/>
                </a:moveTo>
                <a:lnTo>
                  <a:pt x="0" y="0"/>
                </a:lnTo>
                <a:lnTo>
                  <a:pt x="2341869" y="0"/>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9" name="Google Shape;699;p56"/>
          <p:cNvSpPr/>
          <p:nvPr/>
        </p:nvSpPr>
        <p:spPr>
          <a:xfrm>
            <a:off x="5724525" y="3306762"/>
            <a:ext cx="3417887" cy="914400"/>
          </a:xfrm>
          <a:custGeom>
            <a:avLst/>
            <a:gdLst/>
            <a:ahLst/>
            <a:cxnLst/>
            <a:rect l="l" t="t" r="r" b="b"/>
            <a:pathLst>
              <a:path w="3418840" h="914400" extrusionOk="0">
                <a:moveTo>
                  <a:pt x="3418819" y="0"/>
                </a:moveTo>
                <a:lnTo>
                  <a:pt x="0" y="0"/>
                </a:lnTo>
                <a:lnTo>
                  <a:pt x="3418819" y="914399"/>
                </a:lnTo>
                <a:lnTo>
                  <a:pt x="341881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700" name="Google Shape;700;p56"/>
          <p:cNvSpPr txBox="1"/>
          <p:nvPr/>
        </p:nvSpPr>
        <p:spPr>
          <a:xfrm>
            <a:off x="1066749" y="1219200"/>
            <a:ext cx="7129561" cy="1571842"/>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FFFFFF"/>
              </a:buClr>
              <a:buSzPts val="2400"/>
              <a:buFont typeface="Times New Roman"/>
              <a:buNone/>
            </a:pPr>
            <a:r>
              <a:rPr lang="en-US" sz="2400" b="1" i="0" u="none" dirty="0">
                <a:solidFill>
                  <a:srgbClr val="FFFFFF"/>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College of Technology (01)</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Silver Oak College of Engineering and Technology	</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Bachelor of Technology</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Department of Computer Engineering (04)</a:t>
            </a:r>
            <a:endParaRPr dirty="0"/>
          </a:p>
        </p:txBody>
      </p:sp>
      <p:pic>
        <p:nvPicPr>
          <p:cNvPr id="702" name="Google Shape;702;p56"/>
          <p:cNvPicPr preferRelativeResize="0"/>
          <p:nvPr/>
        </p:nvPicPr>
        <p:blipFill rotWithShape="1">
          <a:blip r:embed="rId3" cstate="print">
            <a:alphaModFix/>
          </a:blip>
          <a:srcRect/>
          <a:stretch/>
        </p:blipFill>
        <p:spPr>
          <a:xfrm>
            <a:off x="2314575" y="73024"/>
            <a:ext cx="4414837" cy="1131665"/>
          </a:xfrm>
          <a:prstGeom prst="rect">
            <a:avLst/>
          </a:prstGeom>
          <a:noFill/>
          <a:ln>
            <a:noFill/>
          </a:ln>
        </p:spPr>
      </p:pic>
      <p:sp>
        <p:nvSpPr>
          <p:cNvPr id="703" name="Google Shape;703;p56"/>
          <p:cNvSpPr txBox="1"/>
          <p:nvPr/>
        </p:nvSpPr>
        <p:spPr>
          <a:xfrm>
            <a:off x="1619250" y="2819400"/>
            <a:ext cx="59055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IN" sz="3200" b="1" dirty="0">
                <a:solidFill>
                  <a:schemeClr val="tx1"/>
                </a:solidFill>
                <a:latin typeface="Times New Roman" panose="02020603050405020304" pitchFamily="18" charset="0"/>
                <a:cs typeface="Times New Roman" panose="02020603050405020304" pitchFamily="18" charset="0"/>
              </a:rPr>
              <a:t>VIGILANCE 360</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32770" name="AutoShape 2" descr="blob:https://web.whatsapp.com/4cb791be-cf2a-4797-8ec1-e609bd65c96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813760" y="3404135"/>
            <a:ext cx="1845383" cy="369332"/>
          </a:xfrm>
          <a:prstGeom prst="rect">
            <a:avLst/>
          </a:prstGeom>
          <a:noFill/>
        </p:spPr>
        <p:txBody>
          <a:bodyPr wrap="square" rtlCol="0">
            <a:spAutoFit/>
          </a:bodyPr>
          <a:lstStyle/>
          <a:p>
            <a:r>
              <a:rPr lang="en-US" b="1" dirty="0">
                <a:solidFill>
                  <a:srgbClr val="000000"/>
                </a:solidFill>
                <a:latin typeface="Times New Roman"/>
                <a:ea typeface="Times New Roman"/>
                <a:cs typeface="Times New Roman"/>
                <a:sym typeface="Times New Roman"/>
              </a:rPr>
              <a:t>Group Members</a:t>
            </a:r>
            <a:endParaRPr lang="en-IN" b="1" dirty="0"/>
          </a:p>
        </p:txBody>
      </p:sp>
      <p:sp>
        <p:nvSpPr>
          <p:cNvPr id="11" name="TextBox 10"/>
          <p:cNvSpPr txBox="1"/>
          <p:nvPr/>
        </p:nvSpPr>
        <p:spPr>
          <a:xfrm>
            <a:off x="568324" y="5696933"/>
            <a:ext cx="8077200" cy="523220"/>
          </a:xfrm>
          <a:prstGeom prst="rect">
            <a:avLst/>
          </a:prstGeom>
          <a:noFill/>
        </p:spPr>
        <p:txBody>
          <a:bodyPr wrap="square" rtlCol="0">
            <a:spAutoFit/>
          </a:bodyPr>
          <a:lstStyle/>
          <a:p>
            <a:pPr algn="ctr"/>
            <a:r>
              <a:rPr lang="en-US" sz="2800" dirty="0">
                <a:solidFill>
                  <a:srgbClr val="000000"/>
                </a:solidFill>
                <a:latin typeface="Times New Roman"/>
                <a:ea typeface="Times New Roman"/>
                <a:cs typeface="Times New Roman"/>
                <a:sym typeface="Times New Roman"/>
              </a:rPr>
              <a:t>Internal Faculty Guide : Prof. </a:t>
            </a:r>
            <a:r>
              <a:rPr lang="en-US" sz="2800" dirty="0" err="1">
                <a:solidFill>
                  <a:schemeClr val="tx1"/>
                </a:solidFill>
                <a:latin typeface="Times New Roman" panose="02020603050405020304" pitchFamily="18" charset="0"/>
                <a:cs typeface="Times New Roman" panose="02020603050405020304" pitchFamily="18" charset="0"/>
              </a:rPr>
              <a:t>Sanket</a:t>
            </a:r>
            <a:r>
              <a:rPr lang="en-US" sz="2800" dirty="0">
                <a:solidFill>
                  <a:schemeClr val="tx1"/>
                </a:solidFill>
                <a:latin typeface="Times New Roman" panose="02020603050405020304" pitchFamily="18" charset="0"/>
                <a:cs typeface="Times New Roman" panose="02020603050405020304" pitchFamily="18" charset="0"/>
              </a:rPr>
              <a:t> Shah</a:t>
            </a:r>
            <a:endParaRPr lang="en-IN"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2F8A844-ACB9-14AC-5D49-CFB5F8F71E1D}"/>
              </a:ext>
            </a:extLst>
          </p:cNvPr>
          <p:cNvGraphicFramePr>
            <a:graphicFrameLocks noGrp="1"/>
          </p:cNvGraphicFramePr>
          <p:nvPr>
            <p:extLst>
              <p:ext uri="{D42A27DB-BD31-4B8C-83A1-F6EECF244321}">
                <p14:modId xmlns:p14="http://schemas.microsoft.com/office/powerpoint/2010/main" val="1567768411"/>
              </p:ext>
            </p:extLst>
          </p:nvPr>
        </p:nvGraphicFramePr>
        <p:xfrm>
          <a:off x="682667" y="3842733"/>
          <a:ext cx="7778666" cy="1854200"/>
        </p:xfrm>
        <a:graphic>
          <a:graphicData uri="http://schemas.openxmlformats.org/drawingml/2006/table">
            <a:tbl>
              <a:tblPr firstRow="1" bandRow="1">
                <a:tableStyleId>{2D5ABB26-0587-4C30-8999-92F81FD0307C}</a:tableStyleId>
              </a:tblPr>
              <a:tblGrid>
                <a:gridCol w="2076447">
                  <a:extLst>
                    <a:ext uri="{9D8B030D-6E8A-4147-A177-3AD203B41FA5}">
                      <a16:colId xmlns:a16="http://schemas.microsoft.com/office/drawing/2014/main" val="2889402691"/>
                    </a:ext>
                  </a:extLst>
                </a:gridCol>
                <a:gridCol w="1452880">
                  <a:extLst>
                    <a:ext uri="{9D8B030D-6E8A-4147-A177-3AD203B41FA5}">
                      <a16:colId xmlns:a16="http://schemas.microsoft.com/office/drawing/2014/main" val="298051243"/>
                    </a:ext>
                  </a:extLst>
                </a:gridCol>
                <a:gridCol w="1683485">
                  <a:extLst>
                    <a:ext uri="{9D8B030D-6E8A-4147-A177-3AD203B41FA5}">
                      <a16:colId xmlns:a16="http://schemas.microsoft.com/office/drawing/2014/main" val="886187731"/>
                    </a:ext>
                  </a:extLst>
                </a:gridCol>
                <a:gridCol w="2565854">
                  <a:extLst>
                    <a:ext uri="{9D8B030D-6E8A-4147-A177-3AD203B41FA5}">
                      <a16:colId xmlns:a16="http://schemas.microsoft.com/office/drawing/2014/main" val="3220271479"/>
                    </a:ext>
                  </a:extLst>
                </a:gridCol>
              </a:tblGrid>
              <a:tr h="370840">
                <a:tc>
                  <a:txBody>
                    <a:bodyPr/>
                    <a:lstStyle/>
                    <a:p>
                      <a:pPr algn="ctr"/>
                      <a:r>
                        <a:rPr lang="en-US" sz="1600" b="1" dirty="0">
                          <a:latin typeface="Times New Roman" panose="02020603050405020304" pitchFamily="18" charset="0"/>
                          <a:cs typeface="Times New Roman" panose="02020603050405020304" pitchFamily="18" charset="0"/>
                        </a:rPr>
                        <a:t>Payal Rajput </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200103061007</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Nish Shah</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210133062011</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1342702"/>
                  </a:ext>
                </a:extLst>
              </a:tr>
              <a:tr h="370840">
                <a:tc>
                  <a:txBody>
                    <a:bodyPr/>
                    <a:lstStyle/>
                    <a:p>
                      <a:pPr algn="ctr"/>
                      <a:r>
                        <a:rPr lang="en-US" sz="1600" b="1" dirty="0">
                          <a:latin typeface="Times New Roman" panose="02020603050405020304" pitchFamily="18" charset="0"/>
                          <a:cs typeface="Times New Roman" panose="02020603050405020304" pitchFamily="18" charset="0"/>
                        </a:rPr>
                        <a:t>Diya Patel</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200103062021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Riya Mishra</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210133061003</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04455"/>
                  </a:ext>
                </a:extLst>
              </a:tr>
              <a:tr h="370840">
                <a:tc>
                  <a:txBody>
                    <a:bodyPr/>
                    <a:lstStyle/>
                    <a:p>
                      <a:pPr algn="ctr"/>
                      <a:r>
                        <a:rPr lang="en-US" sz="1600" b="1" dirty="0">
                          <a:latin typeface="Times New Roman" panose="02020603050405020304" pitchFamily="18" charset="0"/>
                          <a:cs typeface="Times New Roman" panose="02020603050405020304" pitchFamily="18" charset="0"/>
                        </a:rPr>
                        <a:t>Dhruv </a:t>
                      </a:r>
                      <a:r>
                        <a:rPr lang="en-US" sz="1600" b="1" dirty="0" err="1">
                          <a:latin typeface="Times New Roman" panose="02020603050405020304" pitchFamily="18" charset="0"/>
                          <a:cs typeface="Times New Roman" panose="02020603050405020304" pitchFamily="18" charset="0"/>
                        </a:rPr>
                        <a:t>Gor</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200103062014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Rahul Kothari</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210133061002</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1843686"/>
                  </a:ext>
                </a:extLst>
              </a:tr>
              <a:tr h="370840">
                <a:tc>
                  <a:txBody>
                    <a:bodyPr/>
                    <a:lstStyle/>
                    <a:p>
                      <a:pPr algn="ctr"/>
                      <a:r>
                        <a:rPr lang="en-US" sz="1600" b="1" dirty="0">
                          <a:latin typeface="Times New Roman" panose="02020603050405020304" pitchFamily="18" charset="0"/>
                          <a:cs typeface="Times New Roman" panose="02020603050405020304" pitchFamily="18" charset="0"/>
                        </a:rPr>
                        <a:t>Gaurav Sharma </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200103062029</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Shruti </a:t>
                      </a:r>
                      <a:r>
                        <a:rPr lang="en-US" sz="1600" b="1" dirty="0" err="1">
                          <a:latin typeface="Times New Roman" panose="02020603050405020304" pitchFamily="18" charset="0"/>
                          <a:cs typeface="Times New Roman" panose="02020603050405020304" pitchFamily="18" charset="0"/>
                        </a:rPr>
                        <a:t>Kharate</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200103062016</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8806684"/>
                  </a:ext>
                </a:extLst>
              </a:tr>
              <a:tr h="370840">
                <a:tc>
                  <a:txBody>
                    <a:bodyPr/>
                    <a:lstStyle/>
                    <a:p>
                      <a:pPr algn="ctr"/>
                      <a:r>
                        <a:rPr lang="en-US" sz="1600" b="1" dirty="0" err="1">
                          <a:latin typeface="Times New Roman" panose="02020603050405020304" pitchFamily="18" charset="0"/>
                          <a:cs typeface="Times New Roman" panose="02020603050405020304" pitchFamily="18" charset="0"/>
                        </a:rPr>
                        <a:t>Kavisha</a:t>
                      </a:r>
                      <a:r>
                        <a:rPr lang="en-US" sz="1600" b="1" dirty="0">
                          <a:latin typeface="Times New Roman" panose="02020603050405020304" pitchFamily="18" charset="0"/>
                          <a:cs typeface="Times New Roman" panose="02020603050405020304" pitchFamily="18" charset="0"/>
                        </a:rPr>
                        <a:t> Patel</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210133061004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endParaRPr lang="en-IN" sz="1600" b="1" dirty="0">
                        <a:latin typeface="Times New Roman" panose="02020603050405020304" pitchFamily="18" charset="0"/>
                        <a:cs typeface="Times New Roman" panose="02020603050405020304" pitchFamily="18" charset="0"/>
                      </a:endParaRPr>
                    </a:p>
                  </a:txBody>
                  <a:tcPr/>
                </a:tc>
                <a:tc>
                  <a:txBody>
                    <a:bodyPr/>
                    <a:lstStyle/>
                    <a:p>
                      <a:pPr algn="ct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766481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6CC4E9B-D836-7C81-22A9-E5A8748AD42E}"/>
              </a:ext>
            </a:extLst>
          </p:cNvPr>
          <p:cNvSpPr txBox="1">
            <a:spLocks/>
          </p:cNvSpPr>
          <p:nvPr/>
        </p:nvSpPr>
        <p:spPr>
          <a:xfrm>
            <a:off x="304800" y="294817"/>
            <a:ext cx="7543800" cy="112776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fontAlgn="auto">
              <a:spcAft>
                <a:spcPts val="0"/>
              </a:spcAft>
            </a:pPr>
            <a:r>
              <a:rPr lang="en-US" sz="4000" b="1" dirty="0">
                <a:solidFill>
                  <a:srgbClr val="262626"/>
                </a:solidFill>
                <a:latin typeface="Times New Roman" panose="02020603050405020304" pitchFamily="18" charset="0"/>
                <a:cs typeface="Times New Roman" panose="02020603050405020304" pitchFamily="18" charset="0"/>
              </a:rPr>
              <a:t>Tools &amp; Technologies used</a:t>
            </a:r>
            <a:endParaRPr lang="en-IN" sz="4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5" name="Slide Number Placeholder 5">
            <a:extLst>
              <a:ext uri="{FF2B5EF4-FFF2-40B4-BE49-F238E27FC236}">
                <a16:creationId xmlns:a16="http://schemas.microsoft.com/office/drawing/2014/main" id="{6257ECD9-5F02-ADDD-BFE4-4FF5BD3B2827}"/>
              </a:ext>
            </a:extLst>
          </p:cNvPr>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10</a:t>
            </a:fld>
            <a:endParaRPr lang="en-US"/>
          </a:p>
        </p:txBody>
      </p:sp>
      <p:sp>
        <p:nvSpPr>
          <p:cNvPr id="16" name="TextBox 15">
            <a:extLst>
              <a:ext uri="{FF2B5EF4-FFF2-40B4-BE49-F238E27FC236}">
                <a16:creationId xmlns:a16="http://schemas.microsoft.com/office/drawing/2014/main" id="{760F3B59-C34A-5082-5280-50B53CB4560C}"/>
              </a:ext>
            </a:extLst>
          </p:cNvPr>
          <p:cNvSpPr txBox="1"/>
          <p:nvPr/>
        </p:nvSpPr>
        <p:spPr>
          <a:xfrm>
            <a:off x="2692036" y="1867505"/>
            <a:ext cx="2160963" cy="307777"/>
          </a:xfrm>
          <a:prstGeom prst="rect">
            <a:avLst/>
          </a:prstGeom>
          <a:noFill/>
        </p:spPr>
        <p:txBody>
          <a:bodyPr wrap="square" rtlCol="0">
            <a:spAutoFit/>
          </a:bodyPr>
          <a:lstStyle/>
          <a:p>
            <a:pPr algn="just"/>
            <a:endParaRPr lang="en-US" sz="14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29BDC451-79C6-A166-A48F-FDF0C4FB13B7}"/>
              </a:ext>
            </a:extLst>
          </p:cNvPr>
          <p:cNvCxnSpPr>
            <a:cxnSpLocks/>
          </p:cNvCxnSpPr>
          <p:nvPr/>
        </p:nvCxnSpPr>
        <p:spPr>
          <a:xfrm>
            <a:off x="381000" y="990600"/>
            <a:ext cx="7467600" cy="0"/>
          </a:xfrm>
          <a:prstGeom prst="line">
            <a:avLst/>
          </a:prstGeom>
          <a:ln w="635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182C2CA6-2112-48EE-1152-F2F2D140E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62" y="2016406"/>
            <a:ext cx="609524" cy="609524"/>
          </a:xfrm>
          <a:prstGeom prst="rect">
            <a:avLst/>
          </a:prstGeom>
        </p:spPr>
      </p:pic>
      <p:sp>
        <p:nvSpPr>
          <p:cNvPr id="20" name="TextBox 19">
            <a:extLst>
              <a:ext uri="{FF2B5EF4-FFF2-40B4-BE49-F238E27FC236}">
                <a16:creationId xmlns:a16="http://schemas.microsoft.com/office/drawing/2014/main" id="{18935D2F-EBE2-1651-2415-309BB8B083EA}"/>
              </a:ext>
            </a:extLst>
          </p:cNvPr>
          <p:cNvSpPr txBox="1"/>
          <p:nvPr/>
        </p:nvSpPr>
        <p:spPr>
          <a:xfrm>
            <a:off x="533324" y="1320623"/>
            <a:ext cx="1676400" cy="365761"/>
          </a:xfrm>
          <a:prstGeom prst="rect">
            <a:avLst/>
          </a:prstGeom>
          <a:noFill/>
        </p:spPr>
        <p:txBody>
          <a:bodyPr wrap="square" rtlCol="0">
            <a:spAutoFit/>
          </a:bodyPr>
          <a:lstStyle/>
          <a:p>
            <a:pPr algn="ctr"/>
            <a:r>
              <a:rPr lang="en-IN" sz="1800" b="1" dirty="0">
                <a:solidFill>
                  <a:schemeClr val="tx1"/>
                </a:solidFill>
                <a:latin typeface="Times New Roman" panose="02020603050405020304" pitchFamily="18" charset="0"/>
                <a:cs typeface="Times New Roman" panose="02020603050405020304" pitchFamily="18" charset="0"/>
              </a:rPr>
              <a:t>Front End</a:t>
            </a:r>
            <a:endParaRPr lang="en-IN" dirty="0"/>
          </a:p>
        </p:txBody>
      </p:sp>
      <p:sp>
        <p:nvSpPr>
          <p:cNvPr id="22" name="TextBox 21">
            <a:extLst>
              <a:ext uri="{FF2B5EF4-FFF2-40B4-BE49-F238E27FC236}">
                <a16:creationId xmlns:a16="http://schemas.microsoft.com/office/drawing/2014/main" id="{42F7CF93-F9D4-787C-7202-AECD3209EF1F}"/>
              </a:ext>
            </a:extLst>
          </p:cNvPr>
          <p:cNvSpPr txBox="1"/>
          <p:nvPr/>
        </p:nvSpPr>
        <p:spPr>
          <a:xfrm>
            <a:off x="660180" y="2771286"/>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HTML</a:t>
            </a:r>
          </a:p>
        </p:txBody>
      </p:sp>
      <p:pic>
        <p:nvPicPr>
          <p:cNvPr id="24" name="Picture 23">
            <a:extLst>
              <a:ext uri="{FF2B5EF4-FFF2-40B4-BE49-F238E27FC236}">
                <a16:creationId xmlns:a16="http://schemas.microsoft.com/office/drawing/2014/main" id="{B1C3E3CA-E163-5B16-D270-A323FB65E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66" y="3615996"/>
            <a:ext cx="609524" cy="609524"/>
          </a:xfrm>
          <a:prstGeom prst="rect">
            <a:avLst/>
          </a:prstGeom>
        </p:spPr>
      </p:pic>
      <p:sp>
        <p:nvSpPr>
          <p:cNvPr id="25" name="TextBox 24">
            <a:extLst>
              <a:ext uri="{FF2B5EF4-FFF2-40B4-BE49-F238E27FC236}">
                <a16:creationId xmlns:a16="http://schemas.microsoft.com/office/drawing/2014/main" id="{0A0934E2-779E-19EE-75CD-FBE33CD36A15}"/>
              </a:ext>
            </a:extLst>
          </p:cNvPr>
          <p:cNvSpPr txBox="1"/>
          <p:nvPr/>
        </p:nvSpPr>
        <p:spPr>
          <a:xfrm>
            <a:off x="621966" y="4331566"/>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CSS</a:t>
            </a:r>
          </a:p>
        </p:txBody>
      </p:sp>
      <p:pic>
        <p:nvPicPr>
          <p:cNvPr id="27" name="Picture 26">
            <a:extLst>
              <a:ext uri="{FF2B5EF4-FFF2-40B4-BE49-F238E27FC236}">
                <a16:creationId xmlns:a16="http://schemas.microsoft.com/office/drawing/2014/main" id="{CAFFF0D8-55AD-3E6D-B0E8-9F7F4DDBC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966" y="5111706"/>
            <a:ext cx="609524" cy="609524"/>
          </a:xfrm>
          <a:prstGeom prst="rect">
            <a:avLst/>
          </a:prstGeom>
        </p:spPr>
      </p:pic>
      <p:sp>
        <p:nvSpPr>
          <p:cNvPr id="28" name="TextBox 27">
            <a:extLst>
              <a:ext uri="{FF2B5EF4-FFF2-40B4-BE49-F238E27FC236}">
                <a16:creationId xmlns:a16="http://schemas.microsoft.com/office/drawing/2014/main" id="{07F6B958-8CE1-7AE2-E2DA-58CF0D5A43DA}"/>
              </a:ext>
            </a:extLst>
          </p:cNvPr>
          <p:cNvSpPr txBox="1"/>
          <p:nvPr/>
        </p:nvSpPr>
        <p:spPr>
          <a:xfrm>
            <a:off x="614384" y="5785800"/>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JavaScript</a:t>
            </a:r>
          </a:p>
        </p:txBody>
      </p:sp>
      <p:cxnSp>
        <p:nvCxnSpPr>
          <p:cNvPr id="31" name="Straight Connector 30">
            <a:extLst>
              <a:ext uri="{FF2B5EF4-FFF2-40B4-BE49-F238E27FC236}">
                <a16:creationId xmlns:a16="http://schemas.microsoft.com/office/drawing/2014/main" id="{D7FF780E-A31A-93F9-AD52-D3502D009A2E}"/>
              </a:ext>
            </a:extLst>
          </p:cNvPr>
          <p:cNvCxnSpPr>
            <a:cxnSpLocks/>
          </p:cNvCxnSpPr>
          <p:nvPr/>
        </p:nvCxnSpPr>
        <p:spPr>
          <a:xfrm>
            <a:off x="2438400" y="1320623"/>
            <a:ext cx="0" cy="4927777"/>
          </a:xfrm>
          <a:prstGeom prst="line">
            <a:avLst/>
          </a:prstGeom>
          <a:ln w="6350"/>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99A10B3-21D8-7B39-F066-02EA1707DEA1}"/>
              </a:ext>
            </a:extLst>
          </p:cNvPr>
          <p:cNvSpPr txBox="1"/>
          <p:nvPr/>
        </p:nvSpPr>
        <p:spPr>
          <a:xfrm>
            <a:off x="2757567" y="1320623"/>
            <a:ext cx="2185214" cy="369332"/>
          </a:xfrm>
          <a:prstGeom prst="rect">
            <a:avLst/>
          </a:prstGeom>
          <a:noFill/>
        </p:spPr>
        <p:txBody>
          <a:bodyPr wrap="none" rtlCol="0">
            <a:spAutoFit/>
          </a:bodyPr>
          <a:lstStyle/>
          <a:p>
            <a:r>
              <a:rPr lang="en-IN" sz="1800" b="1" dirty="0">
                <a:solidFill>
                  <a:schemeClr val="tx1"/>
                </a:solidFill>
                <a:latin typeface="Times New Roman" panose="02020603050405020304" pitchFamily="18" charset="0"/>
                <a:cs typeface="Times New Roman" panose="02020603050405020304" pitchFamily="18" charset="0"/>
              </a:rPr>
              <a:t>Back End/ Database</a:t>
            </a:r>
            <a:endParaRPr lang="en-IN" dirty="0"/>
          </a:p>
        </p:txBody>
      </p:sp>
      <p:pic>
        <p:nvPicPr>
          <p:cNvPr id="37" name="Picture 36">
            <a:extLst>
              <a:ext uri="{FF2B5EF4-FFF2-40B4-BE49-F238E27FC236}">
                <a16:creationId xmlns:a16="http://schemas.microsoft.com/office/drawing/2014/main" id="{9D598961-B500-A00F-B9CC-A1132BD03E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7402" y="2036326"/>
            <a:ext cx="634921" cy="634921"/>
          </a:xfrm>
          <a:prstGeom prst="rect">
            <a:avLst/>
          </a:prstGeom>
        </p:spPr>
      </p:pic>
      <p:sp>
        <p:nvSpPr>
          <p:cNvPr id="40" name="TextBox 39">
            <a:extLst>
              <a:ext uri="{FF2B5EF4-FFF2-40B4-BE49-F238E27FC236}">
                <a16:creationId xmlns:a16="http://schemas.microsoft.com/office/drawing/2014/main" id="{92B4F6EC-AF34-2978-AD84-64D4BA29751E}"/>
              </a:ext>
            </a:extLst>
          </p:cNvPr>
          <p:cNvSpPr txBox="1"/>
          <p:nvPr/>
        </p:nvSpPr>
        <p:spPr>
          <a:xfrm>
            <a:off x="2965585" y="2776512"/>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Flask</a:t>
            </a:r>
          </a:p>
        </p:txBody>
      </p:sp>
      <p:pic>
        <p:nvPicPr>
          <p:cNvPr id="42" name="Picture 41">
            <a:extLst>
              <a:ext uri="{FF2B5EF4-FFF2-40B4-BE49-F238E27FC236}">
                <a16:creationId xmlns:a16="http://schemas.microsoft.com/office/drawing/2014/main" id="{8D61B1D0-2CB4-30FA-5286-CA534AF7C5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7402" y="3560684"/>
            <a:ext cx="788993" cy="707322"/>
          </a:xfrm>
          <a:prstGeom prst="rect">
            <a:avLst/>
          </a:prstGeom>
        </p:spPr>
      </p:pic>
      <p:sp>
        <p:nvSpPr>
          <p:cNvPr id="43" name="TextBox 42">
            <a:extLst>
              <a:ext uri="{FF2B5EF4-FFF2-40B4-BE49-F238E27FC236}">
                <a16:creationId xmlns:a16="http://schemas.microsoft.com/office/drawing/2014/main" id="{EBC0D4FA-AF07-26F7-93C9-76C8D31F5F80}"/>
              </a:ext>
            </a:extLst>
          </p:cNvPr>
          <p:cNvSpPr txBox="1"/>
          <p:nvPr/>
        </p:nvSpPr>
        <p:spPr>
          <a:xfrm>
            <a:off x="2983659" y="4331566"/>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MySQL</a:t>
            </a:r>
          </a:p>
        </p:txBody>
      </p:sp>
      <p:cxnSp>
        <p:nvCxnSpPr>
          <p:cNvPr id="44" name="Straight Connector 43">
            <a:extLst>
              <a:ext uri="{FF2B5EF4-FFF2-40B4-BE49-F238E27FC236}">
                <a16:creationId xmlns:a16="http://schemas.microsoft.com/office/drawing/2014/main" id="{66057274-C007-5409-EDE8-F0485717D902}"/>
              </a:ext>
            </a:extLst>
          </p:cNvPr>
          <p:cNvCxnSpPr>
            <a:cxnSpLocks/>
          </p:cNvCxnSpPr>
          <p:nvPr/>
        </p:nvCxnSpPr>
        <p:spPr>
          <a:xfrm>
            <a:off x="5105400" y="1354070"/>
            <a:ext cx="0" cy="4927777"/>
          </a:xfrm>
          <a:prstGeom prst="line">
            <a:avLst/>
          </a:prstGeom>
          <a:ln w="6350"/>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D90E42FE-BC66-DC50-8B4C-619DD28BA40B}"/>
              </a:ext>
            </a:extLst>
          </p:cNvPr>
          <p:cNvSpPr txBox="1"/>
          <p:nvPr/>
        </p:nvSpPr>
        <p:spPr>
          <a:xfrm>
            <a:off x="5690430" y="1397733"/>
            <a:ext cx="1120820" cy="369332"/>
          </a:xfrm>
          <a:prstGeom prst="rect">
            <a:avLst/>
          </a:prstGeom>
          <a:noFill/>
        </p:spPr>
        <p:txBody>
          <a:bodyPr wrap="none" rtlCol="0">
            <a:spAutoFit/>
          </a:bodyPr>
          <a:lstStyle/>
          <a:p>
            <a:r>
              <a:rPr lang="en-IN" sz="1800" b="1" dirty="0">
                <a:solidFill>
                  <a:schemeClr val="tx1"/>
                </a:solidFill>
                <a:latin typeface="Times New Roman" panose="02020603050405020304" pitchFamily="18" charset="0"/>
                <a:cs typeface="Times New Roman" panose="02020603050405020304" pitchFamily="18" charset="0"/>
              </a:rPr>
              <a:t>Detection</a:t>
            </a:r>
            <a:endParaRPr lang="en-IN" dirty="0"/>
          </a:p>
        </p:txBody>
      </p:sp>
      <p:pic>
        <p:nvPicPr>
          <p:cNvPr id="49" name="Picture 48">
            <a:extLst>
              <a:ext uri="{FF2B5EF4-FFF2-40B4-BE49-F238E27FC236}">
                <a16:creationId xmlns:a16="http://schemas.microsoft.com/office/drawing/2014/main" id="{3EF4546A-EBD6-0BB2-0D48-77EBB692E627}"/>
              </a:ext>
            </a:extLst>
          </p:cNvPr>
          <p:cNvPicPr>
            <a:picLocks noChangeAspect="1"/>
          </p:cNvPicPr>
          <p:nvPr/>
        </p:nvPicPr>
        <p:blipFill rotWithShape="1">
          <a:blip r:embed="rId8">
            <a:extLst>
              <a:ext uri="{28A0092B-C50C-407E-A947-70E740481C1C}">
                <a14:useLocalDpi xmlns:a14="http://schemas.microsoft.com/office/drawing/2010/main" val="0"/>
              </a:ext>
            </a:extLst>
          </a:blip>
          <a:srcRect l="28666" t="16702" r="28667" b="12821"/>
          <a:stretch/>
        </p:blipFill>
        <p:spPr>
          <a:xfrm>
            <a:off x="5651417" y="1824380"/>
            <a:ext cx="1219200" cy="1127762"/>
          </a:xfrm>
          <a:prstGeom prst="rect">
            <a:avLst/>
          </a:prstGeom>
        </p:spPr>
      </p:pic>
      <p:sp>
        <p:nvSpPr>
          <p:cNvPr id="50" name="TextBox 49">
            <a:extLst>
              <a:ext uri="{FF2B5EF4-FFF2-40B4-BE49-F238E27FC236}">
                <a16:creationId xmlns:a16="http://schemas.microsoft.com/office/drawing/2014/main" id="{EE728ECF-4FC4-925A-C71B-8C8E031E364B}"/>
              </a:ext>
            </a:extLst>
          </p:cNvPr>
          <p:cNvSpPr txBox="1"/>
          <p:nvPr/>
        </p:nvSpPr>
        <p:spPr>
          <a:xfrm>
            <a:off x="5639850" y="2782571"/>
            <a:ext cx="1422688" cy="369332"/>
          </a:xfrm>
          <a:prstGeom prst="rect">
            <a:avLst/>
          </a:prstGeom>
          <a:noFill/>
          <a:ln>
            <a:solidFill>
              <a:schemeClr val="tx1"/>
            </a:solidFill>
            <a:prstDash val="dash"/>
          </a:ln>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Yolov8</a:t>
            </a:r>
          </a:p>
        </p:txBody>
      </p:sp>
      <p:pic>
        <p:nvPicPr>
          <p:cNvPr id="52" name="Picture 51">
            <a:extLst>
              <a:ext uri="{FF2B5EF4-FFF2-40B4-BE49-F238E27FC236}">
                <a16:creationId xmlns:a16="http://schemas.microsoft.com/office/drawing/2014/main" id="{EACCC3FD-C510-37AC-3BB8-B1E8DFAC0CF2}"/>
              </a:ext>
            </a:extLst>
          </p:cNvPr>
          <p:cNvPicPr>
            <a:picLocks noChangeAspect="1"/>
          </p:cNvPicPr>
          <p:nvPr/>
        </p:nvPicPr>
        <p:blipFill rotWithShape="1">
          <a:blip r:embed="rId9">
            <a:extLst>
              <a:ext uri="{28A0092B-C50C-407E-A947-70E740481C1C}">
                <a14:useLocalDpi xmlns:a14="http://schemas.microsoft.com/office/drawing/2010/main" val="0"/>
              </a:ext>
            </a:extLst>
          </a:blip>
          <a:srcRect l="7334" t="8460" r="8589" b="8734"/>
          <a:stretch/>
        </p:blipFill>
        <p:spPr>
          <a:xfrm>
            <a:off x="5814290" y="3669566"/>
            <a:ext cx="1190908" cy="1048996"/>
          </a:xfrm>
          <a:prstGeom prst="rect">
            <a:avLst/>
          </a:prstGeom>
        </p:spPr>
      </p:pic>
      <p:sp>
        <p:nvSpPr>
          <p:cNvPr id="53" name="TextBox 52">
            <a:extLst>
              <a:ext uri="{FF2B5EF4-FFF2-40B4-BE49-F238E27FC236}">
                <a16:creationId xmlns:a16="http://schemas.microsoft.com/office/drawing/2014/main" id="{BB163B99-F14F-66C4-347B-AB6AA4522715}"/>
              </a:ext>
            </a:extLst>
          </p:cNvPr>
          <p:cNvSpPr txBox="1"/>
          <p:nvPr/>
        </p:nvSpPr>
        <p:spPr>
          <a:xfrm>
            <a:off x="5698400" y="4927040"/>
            <a:ext cx="1422688" cy="369332"/>
          </a:xfrm>
          <a:prstGeom prst="rect">
            <a:avLst/>
          </a:prstGeom>
          <a:noFill/>
          <a:ln>
            <a:solidFill>
              <a:schemeClr val="tx1"/>
            </a:solidFill>
            <a:prstDash val="dash"/>
          </a:ln>
        </p:spPr>
        <p:txBody>
          <a:bodyPr wrap="square" rtlCol="0">
            <a:spAutoFit/>
          </a:bodyPr>
          <a:lstStyle/>
          <a:p>
            <a:pPr algn="ctr"/>
            <a:r>
              <a:rPr lang="en-IN" b="1" dirty="0" err="1">
                <a:solidFill>
                  <a:schemeClr val="tx1"/>
                </a:solidFill>
                <a:latin typeface="Times New Roman" panose="02020603050405020304" pitchFamily="18" charset="0"/>
                <a:cs typeface="Times New Roman" panose="02020603050405020304" pitchFamily="18" charset="0"/>
              </a:rPr>
              <a:t>MediaPipe</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3328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76200" y="457200"/>
            <a:ext cx="8077200" cy="677863"/>
          </a:xfrm>
          <a:prstGeom prst="rect">
            <a:avLst/>
          </a:prstGeom>
          <a:noFill/>
          <a:ln w="9525">
            <a:noFill/>
            <a:round/>
            <a:headEnd/>
            <a:tailEnd/>
          </a:ln>
        </p:spPr>
        <p:txBody>
          <a:bodyPr/>
          <a:lstStyle/>
          <a:p>
            <a:pPr marL="354013" indent="-3413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  System Flow </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40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11</a:t>
            </a:fld>
            <a:endParaRPr lang="en-US">
              <a:cs typeface="Droid Sans Fallback" charset="0"/>
            </a:endParaRPr>
          </a:p>
        </p:txBody>
      </p:sp>
      <p:pic>
        <p:nvPicPr>
          <p:cNvPr id="4" name="Picture 3" descr="WhatsApp Image 2024-04-13 at 00.25.12.jpeg"/>
          <p:cNvPicPr>
            <a:picLocks noChangeAspect="1"/>
          </p:cNvPicPr>
          <p:nvPr/>
        </p:nvPicPr>
        <p:blipFill>
          <a:blip r:embed="rId3" cstate="print"/>
          <a:stretch>
            <a:fillRect/>
          </a:stretch>
        </p:blipFill>
        <p:spPr>
          <a:xfrm>
            <a:off x="457200" y="2514600"/>
            <a:ext cx="8385642" cy="2114550"/>
          </a:xfrm>
          <a:prstGeom prst="rect">
            <a:avLst/>
          </a:prstGeom>
        </p:spPr>
      </p:pic>
      <p:cxnSp>
        <p:nvCxnSpPr>
          <p:cNvPr id="2" name="Straight Connector 1">
            <a:extLst>
              <a:ext uri="{FF2B5EF4-FFF2-40B4-BE49-F238E27FC236}">
                <a16:creationId xmlns:a16="http://schemas.microsoft.com/office/drawing/2014/main" id="{4CB92A59-2B97-ADF1-3111-769AF16B7F90}"/>
              </a:ext>
            </a:extLst>
          </p:cNvPr>
          <p:cNvCxnSpPr>
            <a:cxnSpLocks/>
          </p:cNvCxnSpPr>
          <p:nvPr/>
        </p:nvCxnSpPr>
        <p:spPr>
          <a:xfrm>
            <a:off x="457200" y="1295400"/>
            <a:ext cx="7467600" cy="0"/>
          </a:xfrm>
          <a:prstGeom prst="line">
            <a:avLst/>
          </a:prstGeom>
          <a:ln w="6350"/>
        </p:spPr>
        <p:style>
          <a:lnRef idx="1">
            <a:schemeClr val="dk1"/>
          </a:lnRef>
          <a:fillRef idx="0">
            <a:schemeClr val="dk1"/>
          </a:fillRef>
          <a:effectRef idx="0">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52400" y="515609"/>
            <a:ext cx="8077200" cy="677863"/>
          </a:xfrm>
          <a:prstGeom prst="rect">
            <a:avLst/>
          </a:prstGeom>
          <a:noFill/>
          <a:ln w="9525">
            <a:noFill/>
            <a:round/>
            <a:headEnd/>
            <a:tailEnd/>
          </a:ln>
        </p:spPr>
        <p:txBody>
          <a:bodyPr/>
          <a:lstStyle/>
          <a:p>
            <a:pPr marL="354013" indent="-3413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Experiment Results</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40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12</a:t>
            </a:fld>
            <a:endParaRPr lang="en-US">
              <a:cs typeface="Droid Sans Fallback" charset="0"/>
            </a:endParaRPr>
          </a:p>
        </p:txBody>
      </p:sp>
      <p:sp>
        <p:nvSpPr>
          <p:cNvPr id="7" name="TextBox 6"/>
          <p:cNvSpPr txBox="1"/>
          <p:nvPr/>
        </p:nvSpPr>
        <p:spPr>
          <a:xfrm>
            <a:off x="301866" y="4567139"/>
            <a:ext cx="8141167" cy="1525418"/>
          </a:xfrm>
          <a:prstGeom prst="rect">
            <a:avLst/>
          </a:prstGeom>
          <a:noFill/>
        </p:spPr>
        <p:txBody>
          <a:bodyPr wrap="square" rtlCol="0">
            <a:spAutoFit/>
          </a:bodyPr>
          <a:lstStyle/>
          <a:p>
            <a:pPr marL="12700" marR="5080" algn="just">
              <a:lnSpc>
                <a:spcPct val="150000"/>
              </a:lnSpc>
              <a:spcBef>
                <a:spcPts val="95"/>
              </a:spcBef>
            </a:pPr>
            <a:r>
              <a:rPr lang="en-US" sz="1600" b="1" dirty="0">
                <a:solidFill>
                  <a:schemeClr val="bg2">
                    <a:lumMod val="10000"/>
                  </a:schemeClr>
                </a:solidFill>
                <a:latin typeface="Times New Roman" panose="02020603050405020304" pitchFamily="18" charset="0"/>
                <a:ea typeface="Verdana"/>
                <a:cs typeface="Times New Roman" panose="02020603050405020304" pitchFamily="18" charset="0"/>
              </a:rPr>
              <a:t>Case 1:</a:t>
            </a:r>
            <a:r>
              <a:rPr lang="en-US" sz="1600" dirty="0">
                <a:solidFill>
                  <a:schemeClr val="bg2">
                    <a:lumMod val="10000"/>
                  </a:schemeClr>
                </a:solidFill>
                <a:latin typeface="Times New Roman" panose="02020603050405020304" pitchFamily="18" charset="0"/>
                <a:ea typeface="Verdana"/>
                <a:cs typeface="Times New Roman" panose="02020603050405020304" pitchFamily="18" charset="0"/>
              </a:rPr>
              <a:t>  As observed, a person with covered face, carrying visible weapon-like rod is approaching the ATM, intending to enter for performing suspicious activity. The model installed takes the live feed from the  outer  camera  and  processes  it  to  detect  the same. The following is the output on the dashboard after detection.</a:t>
            </a:r>
          </a:p>
        </p:txBody>
      </p:sp>
      <p:cxnSp>
        <p:nvCxnSpPr>
          <p:cNvPr id="2" name="Straight Connector 1">
            <a:extLst>
              <a:ext uri="{FF2B5EF4-FFF2-40B4-BE49-F238E27FC236}">
                <a16:creationId xmlns:a16="http://schemas.microsoft.com/office/drawing/2014/main" id="{75D100A7-1A11-FEE1-0F38-626CBEA3BC45}"/>
              </a:ext>
            </a:extLst>
          </p:cNvPr>
          <p:cNvCxnSpPr>
            <a:cxnSpLocks/>
          </p:cNvCxnSpPr>
          <p:nvPr/>
        </p:nvCxnSpPr>
        <p:spPr>
          <a:xfrm>
            <a:off x="268196" y="1221869"/>
            <a:ext cx="7467600" cy="0"/>
          </a:xfrm>
          <a:prstGeom prst="line">
            <a:avLst/>
          </a:prstGeom>
          <a:ln w="635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DB1976FD-4006-1930-0C6F-0C0EC5AAEDA3}"/>
              </a:ext>
            </a:extLst>
          </p:cNvPr>
          <p:cNvPicPr>
            <a:picLocks noChangeAspect="1"/>
          </p:cNvPicPr>
          <p:nvPr/>
        </p:nvPicPr>
        <p:blipFill rotWithShape="1">
          <a:blip r:embed="rId3">
            <a:extLst>
              <a:ext uri="{28A0092B-C50C-407E-A947-70E740481C1C}">
                <a14:useLocalDpi xmlns:a14="http://schemas.microsoft.com/office/drawing/2010/main" val="0"/>
              </a:ext>
            </a:extLst>
          </a:blip>
          <a:srcRect l="16547" t="7698" r="15953"/>
          <a:stretch/>
        </p:blipFill>
        <p:spPr>
          <a:xfrm>
            <a:off x="2395481" y="1392128"/>
            <a:ext cx="4353038" cy="311468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277734" y="444034"/>
            <a:ext cx="8077200" cy="677863"/>
          </a:xfrm>
          <a:prstGeom prst="rect">
            <a:avLst/>
          </a:prstGeom>
          <a:noFill/>
          <a:ln w="9525">
            <a:noFill/>
            <a:round/>
            <a:headEnd/>
            <a:tailEnd/>
          </a:ln>
        </p:spPr>
        <p:txBody>
          <a:bodyPr/>
          <a:lstStyle/>
          <a:p>
            <a:pPr marL="354013" indent="-3413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Experiment Results</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40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13</a:t>
            </a:fld>
            <a:endParaRPr lang="en-US">
              <a:cs typeface="Droid Sans Fallback" charset="0"/>
            </a:endParaRPr>
          </a:p>
        </p:txBody>
      </p:sp>
      <p:sp>
        <p:nvSpPr>
          <p:cNvPr id="6" name="TextBox 5"/>
          <p:cNvSpPr txBox="1"/>
          <p:nvPr/>
        </p:nvSpPr>
        <p:spPr>
          <a:xfrm>
            <a:off x="549729" y="4419600"/>
            <a:ext cx="8001000" cy="1289071"/>
          </a:xfrm>
          <a:prstGeom prst="rect">
            <a:avLst/>
          </a:prstGeom>
          <a:noFill/>
        </p:spPr>
        <p:txBody>
          <a:bodyPr wrap="square" rtlCol="0">
            <a:spAutoFit/>
          </a:bodyPr>
          <a:lstStyle/>
          <a:p>
            <a:pPr algn="just">
              <a:lnSpc>
                <a:spcPct val="150000"/>
              </a:lnSpc>
            </a:pPr>
            <a:r>
              <a:rPr lang="en-US" sz="1800" b="1" dirty="0">
                <a:solidFill>
                  <a:schemeClr val="tx1"/>
                </a:solidFill>
                <a:latin typeface="Times New Roman" panose="02020603050405020304" pitchFamily="18" charset="0"/>
                <a:ea typeface="Verdana"/>
                <a:cs typeface="Times New Roman" panose="02020603050405020304" pitchFamily="18" charset="0"/>
              </a:rPr>
              <a:t>Case 2:</a:t>
            </a:r>
            <a:r>
              <a:rPr lang="en-US" sz="1800" dirty="0">
                <a:solidFill>
                  <a:schemeClr val="tx1"/>
                </a:solidFill>
                <a:latin typeface="Times New Roman" panose="02020603050405020304" pitchFamily="18" charset="0"/>
                <a:ea typeface="Verdana"/>
                <a:cs typeface="Times New Roman" panose="02020603050405020304" pitchFamily="18" charset="0"/>
              </a:rPr>
              <a:t> As observed, a non-suspicious, uncovered faced person approaches ATM. The installed model intakes live streams from outer/inner cameras and performs detection accordingly and output table is displayed on dashboard.</a:t>
            </a:r>
          </a:p>
        </p:txBody>
      </p:sp>
      <p:cxnSp>
        <p:nvCxnSpPr>
          <p:cNvPr id="2" name="Straight Connector 1">
            <a:extLst>
              <a:ext uri="{FF2B5EF4-FFF2-40B4-BE49-F238E27FC236}">
                <a16:creationId xmlns:a16="http://schemas.microsoft.com/office/drawing/2014/main" id="{E0CE7DF9-0314-3FF7-5FB5-037133789F1C}"/>
              </a:ext>
            </a:extLst>
          </p:cNvPr>
          <p:cNvCxnSpPr>
            <a:cxnSpLocks/>
          </p:cNvCxnSpPr>
          <p:nvPr/>
        </p:nvCxnSpPr>
        <p:spPr>
          <a:xfrm>
            <a:off x="353934" y="1121897"/>
            <a:ext cx="7467600" cy="0"/>
          </a:xfrm>
          <a:prstGeom prst="line">
            <a:avLst/>
          </a:prstGeom>
          <a:ln w="635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67B42B33-0DB5-9842-BB88-0AD7DB56DF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001" r="14999"/>
          <a:stretch/>
        </p:blipFill>
        <p:spPr>
          <a:xfrm>
            <a:off x="2209800" y="1295413"/>
            <a:ext cx="4419600" cy="297178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8600" y="381000"/>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Output Result  </a:t>
            </a:r>
          </a:p>
        </p:txBody>
      </p:sp>
      <p:sp>
        <p:nvSpPr>
          <p:cNvPr id="23555" name="Slide Number Placeholder 3"/>
          <p:cNvSpPr>
            <a:spLocks noGrp="1"/>
          </p:cNvSpPr>
          <p:nvPr>
            <p:ph type="sldNum" sz="quarter" idx="12"/>
          </p:nvPr>
        </p:nvSpPr>
        <p:spPr>
          <a:xfrm>
            <a:off x="7425344" y="6459786"/>
            <a:ext cx="984019" cy="365125"/>
          </a:xfrm>
          <a:noFill/>
          <a:ln/>
        </p:spPr>
        <p:txBody>
          <a:bodyPr/>
          <a:lstStyle/>
          <a:p>
            <a:pPr>
              <a:tabLst>
                <a:tab pos="457200" algn="l"/>
              </a:tabLst>
            </a:pPr>
            <a:fld id="{7D88BBCE-E7F5-468D-B61B-DD93534B6AF6}" type="slidenum">
              <a:rPr lang="en-US" smtClean="0">
                <a:cs typeface="Droid Sans Fallback" charset="0"/>
              </a:rPr>
              <a:pPr>
                <a:tabLst>
                  <a:tab pos="457200" algn="l"/>
                </a:tabLst>
              </a:pPr>
              <a:t>14</a:t>
            </a:fld>
            <a:endParaRPr lang="en-US">
              <a:cs typeface="Droid Sans Fallback" charset="0"/>
            </a:endParaRPr>
          </a:p>
        </p:txBody>
      </p:sp>
      <p:pic>
        <p:nvPicPr>
          <p:cNvPr id="4" name="Picture 3">
            <a:extLst>
              <a:ext uri="{FF2B5EF4-FFF2-40B4-BE49-F238E27FC236}">
                <a16:creationId xmlns:a16="http://schemas.microsoft.com/office/drawing/2014/main" id="{027D951E-C48C-349A-A2F7-0040F4E37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3000"/>
            <a:ext cx="7467600" cy="4383518"/>
          </a:xfrm>
          <a:prstGeom prst="rect">
            <a:avLst/>
          </a:prstGeom>
        </p:spPr>
      </p:pic>
      <p:sp>
        <p:nvSpPr>
          <p:cNvPr id="5" name="TextBox 4">
            <a:extLst>
              <a:ext uri="{FF2B5EF4-FFF2-40B4-BE49-F238E27FC236}">
                <a16:creationId xmlns:a16="http://schemas.microsoft.com/office/drawing/2014/main" id="{8060A15B-1450-665F-98B4-AB5BE3AE7E7F}"/>
              </a:ext>
            </a:extLst>
          </p:cNvPr>
          <p:cNvSpPr txBox="1"/>
          <p:nvPr/>
        </p:nvSpPr>
        <p:spPr>
          <a:xfrm>
            <a:off x="717910" y="5690927"/>
            <a:ext cx="7467600" cy="369332"/>
          </a:xfrm>
          <a:prstGeom prst="rect">
            <a:avLst/>
          </a:prstGeom>
          <a:noFill/>
          <a:ln>
            <a:solidFill>
              <a:schemeClr val="tx1"/>
            </a:solidFill>
            <a:prstDash val="dash"/>
          </a:ln>
        </p:spPr>
        <p:txBody>
          <a:bodyPr wrap="square" rtlCol="0">
            <a:spAutoFit/>
          </a:bodyPr>
          <a:lstStyle/>
          <a:p>
            <a:pPr algn="ctr"/>
            <a:r>
              <a:rPr lang="en-IN" dirty="0">
                <a:solidFill>
                  <a:schemeClr val="tx1"/>
                </a:solidFill>
              </a:rPr>
              <a:t>Detection Table Page </a:t>
            </a:r>
          </a:p>
        </p:txBody>
      </p:sp>
      <p:cxnSp>
        <p:nvCxnSpPr>
          <p:cNvPr id="9" name="Straight Connector 8">
            <a:extLst>
              <a:ext uri="{FF2B5EF4-FFF2-40B4-BE49-F238E27FC236}">
                <a16:creationId xmlns:a16="http://schemas.microsoft.com/office/drawing/2014/main" id="{2A09FCF8-1F91-6939-E235-25CC0BEEB6EC}"/>
              </a:ext>
            </a:extLst>
          </p:cNvPr>
          <p:cNvCxnSpPr>
            <a:cxnSpLocks/>
          </p:cNvCxnSpPr>
          <p:nvPr/>
        </p:nvCxnSpPr>
        <p:spPr>
          <a:xfrm>
            <a:off x="381000" y="990600"/>
            <a:ext cx="7467600"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30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52400" y="345211"/>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Output Result  </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15</a:t>
            </a:fld>
            <a:endParaRPr lang="en-US">
              <a:cs typeface="Droid Sans Fallback" charset="0"/>
            </a:endParaRPr>
          </a:p>
        </p:txBody>
      </p:sp>
      <p:cxnSp>
        <p:nvCxnSpPr>
          <p:cNvPr id="2" name="Straight Connector 1">
            <a:extLst>
              <a:ext uri="{FF2B5EF4-FFF2-40B4-BE49-F238E27FC236}">
                <a16:creationId xmlns:a16="http://schemas.microsoft.com/office/drawing/2014/main" id="{23F44E52-98D0-7341-F979-14A856C40128}"/>
              </a:ext>
            </a:extLst>
          </p:cNvPr>
          <p:cNvCxnSpPr>
            <a:cxnSpLocks/>
          </p:cNvCxnSpPr>
          <p:nvPr/>
        </p:nvCxnSpPr>
        <p:spPr>
          <a:xfrm>
            <a:off x="304800" y="1035617"/>
            <a:ext cx="7467600" cy="0"/>
          </a:xfrm>
          <a:prstGeom prst="line">
            <a:avLst/>
          </a:prstGeom>
          <a:ln w="635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61A4F3EA-98D2-1073-1B38-B9CBFC4BE6D8}"/>
              </a:ext>
            </a:extLst>
          </p:cNvPr>
          <p:cNvPicPr>
            <a:picLocks noChangeAspect="1"/>
          </p:cNvPicPr>
          <p:nvPr/>
        </p:nvPicPr>
        <p:blipFill rotWithShape="1">
          <a:blip r:embed="rId3">
            <a:extLst>
              <a:ext uri="{28A0092B-C50C-407E-A947-70E740481C1C}">
                <a14:useLocalDpi xmlns:a14="http://schemas.microsoft.com/office/drawing/2010/main" val="0"/>
              </a:ext>
            </a:extLst>
          </a:blip>
          <a:srcRect l="6394"/>
          <a:stretch/>
        </p:blipFill>
        <p:spPr>
          <a:xfrm>
            <a:off x="717910" y="1676400"/>
            <a:ext cx="3762447" cy="3124198"/>
          </a:xfrm>
          <a:prstGeom prst="rect">
            <a:avLst/>
          </a:prstGeom>
        </p:spPr>
      </p:pic>
      <p:pic>
        <p:nvPicPr>
          <p:cNvPr id="7" name="Picture 6">
            <a:extLst>
              <a:ext uri="{FF2B5EF4-FFF2-40B4-BE49-F238E27FC236}">
                <a16:creationId xmlns:a16="http://schemas.microsoft.com/office/drawing/2014/main" id="{BBF7930C-A606-4FCA-2406-BE775A33F036}"/>
              </a:ext>
            </a:extLst>
          </p:cNvPr>
          <p:cNvPicPr>
            <a:picLocks noChangeAspect="1"/>
          </p:cNvPicPr>
          <p:nvPr/>
        </p:nvPicPr>
        <p:blipFill rotWithShape="1">
          <a:blip r:embed="rId4">
            <a:extLst>
              <a:ext uri="{28A0092B-C50C-407E-A947-70E740481C1C}">
                <a14:useLocalDpi xmlns:a14="http://schemas.microsoft.com/office/drawing/2010/main" val="0"/>
              </a:ext>
            </a:extLst>
          </a:blip>
          <a:srcRect l="7851" r="9167" b="14860"/>
          <a:stretch/>
        </p:blipFill>
        <p:spPr>
          <a:xfrm>
            <a:off x="4724401" y="1676400"/>
            <a:ext cx="3461109" cy="3124194"/>
          </a:xfrm>
          <a:prstGeom prst="rect">
            <a:avLst/>
          </a:prstGeom>
        </p:spPr>
      </p:pic>
      <p:sp>
        <p:nvSpPr>
          <p:cNvPr id="8" name="TextBox 7">
            <a:extLst>
              <a:ext uri="{FF2B5EF4-FFF2-40B4-BE49-F238E27FC236}">
                <a16:creationId xmlns:a16="http://schemas.microsoft.com/office/drawing/2014/main" id="{6D258187-7305-C7C5-1320-510E43E77436}"/>
              </a:ext>
            </a:extLst>
          </p:cNvPr>
          <p:cNvSpPr txBox="1"/>
          <p:nvPr/>
        </p:nvSpPr>
        <p:spPr>
          <a:xfrm>
            <a:off x="717910" y="5082899"/>
            <a:ext cx="3762448" cy="646331"/>
          </a:xfrm>
          <a:prstGeom prst="rect">
            <a:avLst/>
          </a:prstGeom>
          <a:noFill/>
          <a:ln>
            <a:solidFill>
              <a:schemeClr val="tx1"/>
            </a:solidFill>
            <a:prstDash val="dash"/>
          </a:ln>
        </p:spPr>
        <p:txBody>
          <a:bodyPr wrap="square" rtlCol="0">
            <a:spAutoFit/>
          </a:bodyPr>
          <a:lstStyle/>
          <a:p>
            <a:pPr algn="ctr"/>
            <a:r>
              <a:rPr lang="en-IN" dirty="0">
                <a:solidFill>
                  <a:schemeClr val="tx1"/>
                </a:solidFill>
              </a:rPr>
              <a:t>Graphical Represent For Covered Video</a:t>
            </a:r>
          </a:p>
        </p:txBody>
      </p:sp>
      <p:sp>
        <p:nvSpPr>
          <p:cNvPr id="9" name="TextBox 8">
            <a:extLst>
              <a:ext uri="{FF2B5EF4-FFF2-40B4-BE49-F238E27FC236}">
                <a16:creationId xmlns:a16="http://schemas.microsoft.com/office/drawing/2014/main" id="{0558731E-E628-3F7E-2E71-E6C03BA3EE28}"/>
              </a:ext>
            </a:extLst>
          </p:cNvPr>
          <p:cNvSpPr txBox="1"/>
          <p:nvPr/>
        </p:nvSpPr>
        <p:spPr>
          <a:xfrm>
            <a:off x="4697819" y="5088733"/>
            <a:ext cx="3487691" cy="646331"/>
          </a:xfrm>
          <a:prstGeom prst="rect">
            <a:avLst/>
          </a:prstGeom>
          <a:noFill/>
          <a:ln>
            <a:solidFill>
              <a:schemeClr val="tx1"/>
            </a:solidFill>
            <a:prstDash val="dash"/>
          </a:ln>
        </p:spPr>
        <p:txBody>
          <a:bodyPr wrap="square" rtlCol="0">
            <a:spAutoFit/>
          </a:bodyPr>
          <a:lstStyle/>
          <a:p>
            <a:pPr algn="ctr"/>
            <a:r>
              <a:rPr lang="en-IN" dirty="0">
                <a:solidFill>
                  <a:schemeClr val="tx1"/>
                </a:solidFill>
              </a:rPr>
              <a:t>Graphical Represent For Uncovered Video</a:t>
            </a:r>
          </a:p>
        </p:txBody>
      </p:sp>
    </p:spTree>
    <p:extLst>
      <p:ext uri="{BB962C8B-B14F-4D97-AF65-F5344CB8AC3E}">
        <p14:creationId xmlns:p14="http://schemas.microsoft.com/office/powerpoint/2010/main" val="5495705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52400" y="478294"/>
            <a:ext cx="8077200" cy="677863"/>
          </a:xfrm>
          <a:prstGeom prst="rect">
            <a:avLst/>
          </a:prstGeom>
          <a:noFill/>
          <a:ln w="9525">
            <a:noFill/>
            <a:round/>
            <a:headEnd/>
            <a:tailEnd/>
          </a:ln>
        </p:spPr>
        <p:txBody>
          <a:bodyPr/>
          <a:lstStyle/>
          <a:p>
            <a:pPr marL="354013" indent="-3413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Implementation</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40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16</a:t>
            </a:fld>
            <a:endParaRPr lang="en-US">
              <a:cs typeface="Droid Sans Fallback" charset="0"/>
            </a:endParaRPr>
          </a:p>
        </p:txBody>
      </p:sp>
      <p:cxnSp>
        <p:nvCxnSpPr>
          <p:cNvPr id="2" name="Straight Connector 1">
            <a:extLst>
              <a:ext uri="{FF2B5EF4-FFF2-40B4-BE49-F238E27FC236}">
                <a16:creationId xmlns:a16="http://schemas.microsoft.com/office/drawing/2014/main" id="{26E295F5-2BA6-D6EB-12FC-D8F8064A3256}"/>
              </a:ext>
            </a:extLst>
          </p:cNvPr>
          <p:cNvCxnSpPr>
            <a:cxnSpLocks/>
          </p:cNvCxnSpPr>
          <p:nvPr/>
        </p:nvCxnSpPr>
        <p:spPr>
          <a:xfrm>
            <a:off x="152400" y="1219200"/>
            <a:ext cx="7239000" cy="0"/>
          </a:xfrm>
          <a:prstGeom prst="line">
            <a:avLst/>
          </a:prstGeom>
          <a:ln w="6350"/>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83B834F-108A-2C7E-6E4C-2950F75328A9}"/>
              </a:ext>
            </a:extLst>
          </p:cNvPr>
          <p:cNvSpPr txBox="1"/>
          <p:nvPr/>
        </p:nvSpPr>
        <p:spPr>
          <a:xfrm>
            <a:off x="762000" y="1550075"/>
            <a:ext cx="7239000" cy="2031325"/>
          </a:xfrm>
          <a:prstGeom prst="rect">
            <a:avLst/>
          </a:prstGeom>
          <a:noFill/>
        </p:spPr>
        <p:txBody>
          <a:bodyPr wrap="square" rtlCol="0">
            <a:spAutoFit/>
          </a:bodyPr>
          <a:lstStyle/>
          <a:p>
            <a:pPr algn="just"/>
            <a:r>
              <a:rPr lang="en-IN" dirty="0">
                <a:solidFill>
                  <a:schemeClr val="tx1"/>
                </a:solidFill>
                <a:latin typeface="Times New Roman" panose="02020603050405020304" pitchFamily="18" charset="0"/>
                <a:cs typeface="Times New Roman" panose="02020603050405020304" pitchFamily="18" charset="0"/>
              </a:rPr>
              <a:t>@app.route("/graph/&lt;path&gt;", methods=["GET"])    </a:t>
            </a:r>
          </a:p>
          <a:p>
            <a:pPr algn="just"/>
            <a:r>
              <a:rPr lang="en-IN" dirty="0">
                <a:solidFill>
                  <a:schemeClr val="tx1"/>
                </a:solidFill>
                <a:latin typeface="Times New Roman" panose="02020603050405020304" pitchFamily="18" charset="0"/>
                <a:cs typeface="Times New Roman" panose="02020603050405020304" pitchFamily="18" charset="0"/>
              </a:rPr>
              <a:t>def visual(path):</a:t>
            </a:r>
          </a:p>
          <a:p>
            <a:pPr algn="just"/>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detect_vo</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DetectionVO</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detect_dao</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DetectionDAO</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person_statistics</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detect_dao.get_statistics</a:t>
            </a:r>
            <a:r>
              <a:rPr lang="en-IN" dirty="0">
                <a:solidFill>
                  <a:schemeClr val="tx1"/>
                </a:solidFill>
                <a:latin typeface="Times New Roman" panose="02020603050405020304" pitchFamily="18" charset="0"/>
                <a:cs typeface="Times New Roman" panose="02020603050405020304" pitchFamily="18" charset="0"/>
              </a:rPr>
              <a:t>(path)</a:t>
            </a:r>
          </a:p>
          <a:p>
            <a:pPr algn="just"/>
            <a:r>
              <a:rPr lang="en-IN" dirty="0" err="1">
                <a:solidFill>
                  <a:schemeClr val="tx1"/>
                </a:solidFill>
                <a:latin typeface="Times New Roman" panose="02020603050405020304" pitchFamily="18" charset="0"/>
                <a:cs typeface="Times New Roman" panose="02020603050405020304" pitchFamily="18" charset="0"/>
              </a:rPr>
              <a:t>person_data</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DisplayObject.list_from_json</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person_statistics</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    return </a:t>
            </a:r>
            <a:r>
              <a:rPr lang="en-IN" dirty="0" err="1">
                <a:solidFill>
                  <a:schemeClr val="tx1"/>
                </a:solidFill>
                <a:latin typeface="Times New Roman" panose="02020603050405020304" pitchFamily="18" charset="0"/>
                <a:cs typeface="Times New Roman" panose="02020603050405020304" pitchFamily="18" charset="0"/>
              </a:rPr>
              <a:t>render_template</a:t>
            </a:r>
            <a:r>
              <a:rPr lang="en-IN" dirty="0">
                <a:solidFill>
                  <a:schemeClr val="tx1"/>
                </a:solidFill>
                <a:latin typeface="Times New Roman" panose="02020603050405020304" pitchFamily="18" charset="0"/>
                <a:cs typeface="Times New Roman" panose="02020603050405020304" pitchFamily="18" charset="0"/>
              </a:rPr>
              <a:t>('graph.html' , data=</a:t>
            </a:r>
            <a:r>
              <a:rPr lang="en-IN" dirty="0" err="1">
                <a:solidFill>
                  <a:schemeClr val="tx1"/>
                </a:solidFill>
                <a:latin typeface="Times New Roman" panose="02020603050405020304" pitchFamily="18" charset="0"/>
                <a:cs typeface="Times New Roman" panose="02020603050405020304" pitchFamily="18" charset="0"/>
              </a:rPr>
              <a:t>person_data</a:t>
            </a:r>
            <a:r>
              <a:rPr lang="en-IN"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228600" y="457200"/>
            <a:ext cx="8077200" cy="677863"/>
          </a:xfrm>
          <a:prstGeom prst="rect">
            <a:avLst/>
          </a:prstGeom>
          <a:noFill/>
          <a:ln w="9525">
            <a:noFill/>
            <a:round/>
            <a:headEnd/>
            <a:tailEnd/>
          </a:ln>
        </p:spPr>
        <p:txBody>
          <a:bodyPr/>
          <a:lstStyle/>
          <a:p>
            <a:pPr marL="354013" indent="-3413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Implementation</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40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17</a:t>
            </a:fld>
            <a:endParaRPr lang="en-US">
              <a:cs typeface="Droid Sans Fallback" charset="0"/>
            </a:endParaRPr>
          </a:p>
        </p:txBody>
      </p:sp>
      <p:cxnSp>
        <p:nvCxnSpPr>
          <p:cNvPr id="2" name="Straight Connector 1">
            <a:extLst>
              <a:ext uri="{FF2B5EF4-FFF2-40B4-BE49-F238E27FC236}">
                <a16:creationId xmlns:a16="http://schemas.microsoft.com/office/drawing/2014/main" id="{26E295F5-2BA6-D6EB-12FC-D8F8064A3256}"/>
              </a:ext>
            </a:extLst>
          </p:cNvPr>
          <p:cNvCxnSpPr>
            <a:cxnSpLocks/>
          </p:cNvCxnSpPr>
          <p:nvPr/>
        </p:nvCxnSpPr>
        <p:spPr>
          <a:xfrm>
            <a:off x="304800" y="1219200"/>
            <a:ext cx="7239000" cy="0"/>
          </a:xfrm>
          <a:prstGeom prst="line">
            <a:avLst/>
          </a:prstGeom>
          <a:ln w="635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7BCE669-7505-099D-779E-50CC414A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7239000" cy="3505200"/>
          </a:xfrm>
          <a:prstGeom prst="rect">
            <a:avLst/>
          </a:prstGeom>
        </p:spPr>
      </p:pic>
      <p:sp>
        <p:nvSpPr>
          <p:cNvPr id="8" name="TextBox 7">
            <a:extLst>
              <a:ext uri="{FF2B5EF4-FFF2-40B4-BE49-F238E27FC236}">
                <a16:creationId xmlns:a16="http://schemas.microsoft.com/office/drawing/2014/main" id="{5411CC6D-C118-F34F-3ED6-8C7655DAB60E}"/>
              </a:ext>
            </a:extLst>
          </p:cNvPr>
          <p:cNvSpPr txBox="1"/>
          <p:nvPr/>
        </p:nvSpPr>
        <p:spPr>
          <a:xfrm>
            <a:off x="762000" y="5538270"/>
            <a:ext cx="7239000" cy="369332"/>
          </a:xfrm>
          <a:prstGeom prst="rect">
            <a:avLst/>
          </a:prstGeom>
          <a:noFill/>
          <a:ln>
            <a:solidFill>
              <a:schemeClr val="tx1"/>
            </a:solidFill>
            <a:prstDash val="dash"/>
          </a:ln>
        </p:spPr>
        <p:txBody>
          <a:bodyPr wrap="square" rtlCol="0">
            <a:spAutoFit/>
          </a:bodyPr>
          <a:lstStyle/>
          <a:p>
            <a:pPr algn="ctr"/>
            <a:r>
              <a:rPr lang="en-IN" dirty="0">
                <a:solidFill>
                  <a:schemeClr val="tx1"/>
                </a:solidFill>
              </a:rPr>
              <a:t>Output of Implementation Code</a:t>
            </a:r>
          </a:p>
        </p:txBody>
      </p:sp>
    </p:spTree>
    <p:extLst>
      <p:ext uri="{BB962C8B-B14F-4D97-AF65-F5344CB8AC3E}">
        <p14:creationId xmlns:p14="http://schemas.microsoft.com/office/powerpoint/2010/main" val="2356756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52400" y="693739"/>
            <a:ext cx="6648450" cy="677862"/>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4000" b="1" dirty="0">
                <a:solidFill>
                  <a:srgbClr val="000000"/>
                </a:solidFill>
                <a:latin typeface="Times New Roman" pitchFamily="18" charset="0"/>
                <a:cs typeface="Times New Roman" pitchFamily="18" charset="0"/>
              </a:rPr>
              <a:t>Timeline Chart(Gantt chart)</a:t>
            </a:r>
          </a:p>
        </p:txBody>
      </p:sp>
      <p:sp>
        <p:nvSpPr>
          <p:cNvPr id="27651" name="Slide Number Placeholder 3"/>
          <p:cNvSpPr>
            <a:spLocks noGrp="1"/>
          </p:cNvSpPr>
          <p:nvPr>
            <p:ph type="sldNum" sz="quarter" idx="12"/>
          </p:nvPr>
        </p:nvSpPr>
        <p:spPr>
          <a:noFill/>
          <a:ln/>
        </p:spPr>
        <p:txBody>
          <a:bodyPr/>
          <a:lstStyle/>
          <a:p>
            <a:pPr>
              <a:tabLst>
                <a:tab pos="457200" algn="l"/>
              </a:tabLst>
            </a:pPr>
            <a:fld id="{ED6BA01F-AAA7-48EE-9192-0A2159FF0698}" type="slidenum">
              <a:rPr lang="en-US" smtClean="0">
                <a:cs typeface="Droid Sans Fallback" charset="0"/>
              </a:rPr>
              <a:pPr>
                <a:tabLst>
                  <a:tab pos="457200" algn="l"/>
                </a:tabLst>
              </a:pPr>
              <a:t>18</a:t>
            </a:fld>
            <a:endParaRPr lang="en-US">
              <a:cs typeface="Droid Sans Fallback" charset="0"/>
            </a:endParaRPr>
          </a:p>
        </p:txBody>
      </p:sp>
      <p:pic>
        <p:nvPicPr>
          <p:cNvPr id="2" name="Picture 1"/>
          <p:cNvPicPr>
            <a:picLocks noChangeAspect="1"/>
          </p:cNvPicPr>
          <p:nvPr/>
        </p:nvPicPr>
        <p:blipFill>
          <a:blip r:embed="rId3" cstate="print"/>
          <a:stretch>
            <a:fillRect/>
          </a:stretch>
        </p:blipFill>
        <p:spPr>
          <a:xfrm>
            <a:off x="304800" y="1828800"/>
            <a:ext cx="8495088" cy="3413670"/>
          </a:xfrm>
          <a:prstGeom prst="rect">
            <a:avLst/>
          </a:prstGeom>
        </p:spPr>
      </p:pic>
      <p:cxnSp>
        <p:nvCxnSpPr>
          <p:cNvPr id="3" name="Straight Connector 2">
            <a:extLst>
              <a:ext uri="{FF2B5EF4-FFF2-40B4-BE49-F238E27FC236}">
                <a16:creationId xmlns:a16="http://schemas.microsoft.com/office/drawing/2014/main" id="{D3933FDB-E59A-AB99-87E4-E4E976E1BC56}"/>
              </a:ext>
            </a:extLst>
          </p:cNvPr>
          <p:cNvCxnSpPr>
            <a:cxnSpLocks/>
          </p:cNvCxnSpPr>
          <p:nvPr/>
        </p:nvCxnSpPr>
        <p:spPr>
          <a:xfrm>
            <a:off x="244200" y="1447800"/>
            <a:ext cx="7452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48343"/>
            <a:ext cx="7543800" cy="6858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US" sz="4000" b="1" dirty="0">
                <a:solidFill>
                  <a:srgbClr val="000000"/>
                </a:solidFill>
                <a:latin typeface="Times New Roman" panose="02020603050405020304" pitchFamily="18" charset="0"/>
                <a:cs typeface="Times New Roman" panose="02020603050405020304" pitchFamily="18" charset="0"/>
              </a:rPr>
              <a:t>Future Work</a:t>
            </a:r>
            <a:endParaRPr lang="en-IN" sz="4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Content Placeholder 2"/>
          <p:cNvSpPr txBox="1">
            <a:spLocks/>
          </p:cNvSpPr>
          <p:nvPr/>
        </p:nvSpPr>
        <p:spPr>
          <a:xfrm>
            <a:off x="846000" y="1371600"/>
            <a:ext cx="8008620" cy="43434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fontAlgn="auto">
              <a:lnSpc>
                <a:spcPct val="170000"/>
              </a:lnSpc>
              <a:buFont typeface="Calibri" panose="020F0502020204030204" pitchFamily="34" charset="0"/>
              <a:buNone/>
            </a:pPr>
            <a:r>
              <a:rPr lang="en-US" sz="1470" b="1" spc="-10" dirty="0">
                <a:solidFill>
                  <a:schemeClr val="bg2">
                    <a:lumMod val="10000"/>
                  </a:schemeClr>
                </a:solidFill>
                <a:latin typeface="Times New Roman" panose="02020603050405020304" pitchFamily="18" charset="0"/>
                <a:ea typeface="Verdana"/>
                <a:cs typeface="Times New Roman" panose="02020603050405020304" pitchFamily="18" charset="0"/>
              </a:rPr>
              <a:t>Advanced Face Recognition: </a:t>
            </a:r>
            <a:endParaRPr lang="en-US" sz="1470" dirty="0">
              <a:solidFill>
                <a:schemeClr val="bg2">
                  <a:lumMod val="10000"/>
                </a:schemeClr>
              </a:solidFill>
              <a:latin typeface="Times New Roman" panose="02020603050405020304" pitchFamily="18" charset="0"/>
              <a:ea typeface="Verdana"/>
              <a:cs typeface="Times New Roman" panose="02020603050405020304" pitchFamily="18" charset="0"/>
            </a:endParaRPr>
          </a:p>
          <a:p>
            <a:pPr marL="0" indent="0" algn="just" fontAlgn="auto">
              <a:lnSpc>
                <a:spcPct val="170000"/>
              </a:lnSpc>
              <a:buFont typeface="Calibri" panose="020F0502020204030204" pitchFamily="34" charset="0"/>
              <a:buNone/>
            </a:pPr>
            <a:r>
              <a:rPr lang="en-US" sz="1470" spc="-10" dirty="0">
                <a:solidFill>
                  <a:schemeClr val="bg2">
                    <a:lumMod val="10000"/>
                  </a:schemeClr>
                </a:solidFill>
                <a:latin typeface="Times New Roman" panose="02020603050405020304" pitchFamily="18" charset="0"/>
                <a:ea typeface="Verdana"/>
                <a:cs typeface="Times New Roman" panose="02020603050405020304" pitchFamily="18" charset="0"/>
              </a:rPr>
              <a:t>Implementing cutting-edge face recognition for enhanced ATM security. Access restricted to individuals with visible faces, bolstering authentication protocols and reducing unauthorized entry risks. Additionally, continuous advancements in facial recognition technology will ensure adaptability to emerging security threats.</a:t>
            </a:r>
            <a:endParaRPr lang="en-US" sz="1470" dirty="0">
              <a:solidFill>
                <a:schemeClr val="bg2">
                  <a:lumMod val="10000"/>
                </a:schemeClr>
              </a:solidFill>
              <a:latin typeface="Times New Roman" panose="02020603050405020304" pitchFamily="18" charset="0"/>
              <a:ea typeface="Verdana"/>
              <a:cs typeface="Times New Roman" panose="02020603050405020304" pitchFamily="18" charset="0"/>
            </a:endParaRPr>
          </a:p>
          <a:p>
            <a:pPr marL="0" indent="0" algn="just" fontAlgn="auto">
              <a:lnSpc>
                <a:spcPct val="170000"/>
              </a:lnSpc>
              <a:buFont typeface="Calibri" panose="020F0502020204030204" pitchFamily="34" charset="0"/>
              <a:buNone/>
            </a:pPr>
            <a:r>
              <a:rPr lang="en-US" sz="1470" b="1" dirty="0">
                <a:solidFill>
                  <a:schemeClr val="bg2">
                    <a:lumMod val="10000"/>
                  </a:schemeClr>
                </a:solidFill>
                <a:latin typeface="Times New Roman" panose="02020603050405020304" pitchFamily="18" charset="0"/>
                <a:ea typeface="Verdana"/>
                <a:cs typeface="Times New Roman" panose="02020603050405020304" pitchFamily="18" charset="0"/>
              </a:rPr>
              <a:t>Enhanced Notification System:</a:t>
            </a:r>
          </a:p>
          <a:p>
            <a:pPr marL="0" indent="0" algn="just" fontAlgn="auto">
              <a:lnSpc>
                <a:spcPct val="170000"/>
              </a:lnSpc>
              <a:buFont typeface="Calibri" panose="020F0502020204030204" pitchFamily="34" charset="0"/>
              <a:buNone/>
            </a:pPr>
            <a:r>
              <a:rPr lang="en-US" sz="1470" dirty="0">
                <a:solidFill>
                  <a:schemeClr val="bg2">
                    <a:lumMod val="10000"/>
                  </a:schemeClr>
                </a:solidFill>
                <a:latin typeface="Times New Roman" panose="02020603050405020304" pitchFamily="18" charset="0"/>
                <a:ea typeface="Verdana"/>
                <a:cs typeface="Times New Roman" panose="02020603050405020304" pitchFamily="18" charset="0"/>
              </a:rPr>
              <a:t>Introducing real-time alerts for security and branch managers. Prompt response to unauthorized access or suspicious activities ensured, facilitating proactive security measures and incident mitigation. Moreover, integration with mobile devices will enable instant notifications, enhancing communication efficiency during security incidents.</a:t>
            </a:r>
          </a:p>
          <a:p>
            <a:pPr marL="469900" indent="-457200" algn="just" fontAlgn="auto">
              <a:lnSpc>
                <a:spcPct val="170000"/>
              </a:lnSpc>
              <a:spcBef>
                <a:spcPts val="130"/>
              </a:spcBef>
              <a:buFont typeface="Arial"/>
              <a:buChar char="•"/>
            </a:pPr>
            <a:endParaRPr lang="en-US" sz="1470" spc="-10" dirty="0">
              <a:solidFill>
                <a:schemeClr val="bg2">
                  <a:lumMod val="10000"/>
                </a:schemeClr>
              </a:solidFill>
              <a:latin typeface="Times New Roman" panose="02020603050405020304" pitchFamily="18" charset="0"/>
              <a:ea typeface="Verdana"/>
              <a:cs typeface="Times New Roman" panose="02020603050405020304" pitchFamily="18" charset="0"/>
            </a:endParaRPr>
          </a:p>
          <a:p>
            <a:pPr fontAlgn="auto">
              <a:lnSpc>
                <a:spcPct val="170000"/>
              </a:lnSpc>
              <a:buFont typeface="Wingdings" panose="05000000000000000000" pitchFamily="2" charset="2"/>
              <a:buChar char="Ø"/>
            </a:pPr>
            <a:endParaRPr lang="en-US" sz="1470" dirty="0">
              <a:solidFill>
                <a:schemeClr val="bg2">
                  <a:lumMod val="10000"/>
                </a:schemeClr>
              </a:solidFill>
              <a:latin typeface="Times New Roman" panose="02020603050405020304" pitchFamily="18" charset="0"/>
              <a:ea typeface="+mn-lt"/>
              <a:cs typeface="Times New Roman" panose="02020603050405020304" pitchFamily="18" charset="0"/>
            </a:endParaRPr>
          </a:p>
        </p:txBody>
      </p:sp>
      <p:sp>
        <p:nvSpPr>
          <p:cNvPr id="6" name="Slide Number Placeholder 5"/>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19</a:t>
            </a:fld>
            <a:endParaRPr lang="en-US"/>
          </a:p>
        </p:txBody>
      </p:sp>
      <p:cxnSp>
        <p:nvCxnSpPr>
          <p:cNvPr id="7" name="Straight Connector 6">
            <a:extLst>
              <a:ext uri="{FF2B5EF4-FFF2-40B4-BE49-F238E27FC236}">
                <a16:creationId xmlns:a16="http://schemas.microsoft.com/office/drawing/2014/main" id="{77F5BF02-B94A-4404-6DAD-7DEBDB3F665C}"/>
              </a:ext>
            </a:extLst>
          </p:cNvPr>
          <p:cNvCxnSpPr>
            <a:cxnSpLocks/>
          </p:cNvCxnSpPr>
          <p:nvPr/>
        </p:nvCxnSpPr>
        <p:spPr>
          <a:xfrm>
            <a:off x="533400" y="1077686"/>
            <a:ext cx="745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60750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878837" y="110649"/>
            <a:ext cx="5472608" cy="505420"/>
          </a:xfrm>
          <a:prstGeom prst="rect">
            <a:avLst/>
          </a:prstGeom>
          <a:noFill/>
          <a:ln w="9525">
            <a:noFill/>
            <a:round/>
            <a:headEnd/>
            <a:tailEnd/>
          </a:ln>
        </p:spPr>
        <p:txBody>
          <a:bodyPr/>
          <a:lstStyle/>
          <a:p>
            <a:pPr marL="1162050" eaLnBrk="1" hangingPunct="1">
              <a:buSzPct val="100000"/>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pPr>
            <a:r>
              <a:rPr lang="en-US" sz="4000" b="1" dirty="0">
                <a:solidFill>
                  <a:srgbClr val="262626"/>
                </a:solidFill>
                <a:latin typeface="Times New Roman" pitchFamily="18" charset="0"/>
                <a:cs typeface="Times New Roman" pitchFamily="18" charset="0"/>
              </a:rPr>
              <a:t>Table of Content</a:t>
            </a:r>
          </a:p>
        </p:txBody>
      </p:sp>
      <p:sp>
        <p:nvSpPr>
          <p:cNvPr id="20483" name="Text Box 2"/>
          <p:cNvSpPr txBox="1">
            <a:spLocks noChangeArrowheads="1"/>
          </p:cNvSpPr>
          <p:nvPr/>
        </p:nvSpPr>
        <p:spPr bwMode="auto">
          <a:xfrm>
            <a:off x="533400" y="823158"/>
            <a:ext cx="8358187" cy="5129609"/>
          </a:xfrm>
          <a:prstGeom prst="rect">
            <a:avLst/>
          </a:prstGeom>
          <a:noFill/>
          <a:ln w="9525">
            <a:noFill/>
            <a:round/>
            <a:headEnd/>
            <a:tailEnd/>
          </a:ln>
        </p:spPr>
        <p:txBody>
          <a:bodyPr wrap="square" lIns="0" tIns="0" rIns="0" bIns="0">
            <a:spAutoFit/>
          </a:bodyPr>
          <a:lstStyle/>
          <a:p>
            <a:pPr marL="12700" algn="just">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1600" b="1" dirty="0">
              <a:solidFill>
                <a:srgbClr val="000000"/>
              </a:solidFill>
              <a:latin typeface="Times New Roman" pitchFamily="18" charset="0"/>
              <a:cs typeface="Times New Roman" pitchFamily="18" charset="0"/>
            </a:endParaRP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Abstract</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Introduction</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Literature Survey/Research</a:t>
            </a:r>
          </a:p>
          <a:p>
            <a:pPr marL="1096963" lvl="1" indent="-341313" algn="just">
              <a:spcBef>
                <a:spcPts val="800"/>
              </a:spcBef>
              <a:buClr>
                <a:srgbClr val="000000"/>
              </a:buClr>
              <a:buSzPct val="100000"/>
              <a:buFont typeface="Courier New" panose="02070309020205020404" pitchFamily="49" charset="0"/>
              <a:buChar char="o"/>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Study of Current System</a:t>
            </a:r>
          </a:p>
          <a:p>
            <a:pPr marL="1031875" indent="-285750" algn="just">
              <a:spcBef>
                <a:spcPts val="800"/>
              </a:spcBef>
              <a:buClr>
                <a:srgbClr val="000000"/>
              </a:buClr>
              <a:buSzPct val="100000"/>
              <a:buFont typeface="Courier New" panose="02070309020205020404" pitchFamily="49" charset="0"/>
              <a:buChar char="o"/>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Problems/Weakness/Improvement needed in Current System</a:t>
            </a:r>
          </a:p>
          <a:p>
            <a:pPr marL="1031875" indent="-285750" algn="just">
              <a:spcBef>
                <a:spcPts val="800"/>
              </a:spcBef>
              <a:buClr>
                <a:srgbClr val="000000"/>
              </a:buClr>
              <a:buSzPct val="100000"/>
              <a:buFont typeface="Courier New" panose="02070309020205020404" pitchFamily="49" charset="0"/>
              <a:buChar char="o"/>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Features of Proposed System</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Object Oriented Diagrams (Sequence and Flow chat)</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Wireframe (if applicable)</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Tools and Technologies used</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System  Flow with Experiment Results</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Implementation</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Timeline Chart(Gantt chart)</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Future Work &amp; Conclusion</a:t>
            </a:r>
          </a:p>
          <a:p>
            <a:pPr marL="354013" indent="-341313" algn="just">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Times New Roman" pitchFamily="18" charset="0"/>
                <a:cs typeface="Times New Roman" pitchFamily="18" charset="0"/>
              </a:rPr>
              <a:t>References</a:t>
            </a:r>
          </a:p>
        </p:txBody>
      </p:sp>
      <p:sp>
        <p:nvSpPr>
          <p:cNvPr id="20484" name="Slide Number Placeholder 6"/>
          <p:cNvSpPr>
            <a:spLocks noGrp="1"/>
          </p:cNvSpPr>
          <p:nvPr>
            <p:ph type="sldNum" sz="quarter" idx="12"/>
          </p:nvPr>
        </p:nvSpPr>
        <p:spPr>
          <a:noFill/>
          <a:ln/>
        </p:spPr>
        <p:txBody>
          <a:bodyPr/>
          <a:lstStyle/>
          <a:p>
            <a:pPr>
              <a:tabLst>
                <a:tab pos="457200" algn="l"/>
              </a:tabLst>
            </a:pPr>
            <a:fld id="{095D90A7-7AA1-4929-94EF-CB4CE8C0CB4F}" type="slidenum">
              <a:rPr lang="en-US" smtClean="0">
                <a:cs typeface="Droid Sans Fallback" charset="0"/>
              </a:rPr>
              <a:pPr>
                <a:tabLst>
                  <a:tab pos="457200" algn="l"/>
                </a:tabLst>
              </a:pPr>
              <a:t>2</a:t>
            </a:fld>
            <a:endParaRPr lang="en-US">
              <a:cs typeface="Droid Sans Fallback" charset="0"/>
            </a:endParaRPr>
          </a:p>
        </p:txBody>
      </p:sp>
      <p:cxnSp>
        <p:nvCxnSpPr>
          <p:cNvPr id="3" name="Straight Connector 2">
            <a:extLst>
              <a:ext uri="{FF2B5EF4-FFF2-40B4-BE49-F238E27FC236}">
                <a16:creationId xmlns:a16="http://schemas.microsoft.com/office/drawing/2014/main" id="{CBB0F2F9-DF55-7746-F659-B872C748DACE}"/>
              </a:ext>
            </a:extLst>
          </p:cNvPr>
          <p:cNvCxnSpPr>
            <a:cxnSpLocks/>
          </p:cNvCxnSpPr>
          <p:nvPr/>
        </p:nvCxnSpPr>
        <p:spPr>
          <a:xfrm>
            <a:off x="381000" y="914400"/>
            <a:ext cx="7467600" cy="0"/>
          </a:xfrm>
          <a:prstGeom prst="line">
            <a:avLst/>
          </a:prstGeom>
          <a:ln w="6350"/>
        </p:spPr>
        <p:style>
          <a:lnRef idx="1">
            <a:schemeClr val="dk1"/>
          </a:lnRef>
          <a:fillRef idx="0">
            <a:schemeClr val="dk1"/>
          </a:fillRef>
          <a:effectRef idx="0">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6F3F98-A726-3F36-B8E7-1F7E69F5724F}"/>
              </a:ext>
            </a:extLst>
          </p:cNvPr>
          <p:cNvSpPr txBox="1">
            <a:spLocks/>
          </p:cNvSpPr>
          <p:nvPr/>
        </p:nvSpPr>
        <p:spPr>
          <a:xfrm>
            <a:off x="533400" y="825011"/>
            <a:ext cx="7543800" cy="77519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US" sz="3600" b="1" dirty="0">
                <a:solidFill>
                  <a:srgbClr val="000000"/>
                </a:solidFill>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B067E8AB-8A4B-CFD2-6B4D-C68EC7261223}"/>
              </a:ext>
            </a:extLst>
          </p:cNvPr>
          <p:cNvSpPr txBox="1">
            <a:spLocks/>
          </p:cNvSpPr>
          <p:nvPr/>
        </p:nvSpPr>
        <p:spPr>
          <a:xfrm>
            <a:off x="533400" y="1885769"/>
            <a:ext cx="8008620" cy="342646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fontAlgn="auto">
              <a:lnSpc>
                <a:spcPct val="150000"/>
              </a:lnSpc>
              <a:buFont typeface="Calibri" panose="020F0502020204030204" pitchFamily="34" charset="0"/>
              <a:buNone/>
            </a:pPr>
            <a:r>
              <a:rPr lang="en-US" spc="-10" dirty="0">
                <a:solidFill>
                  <a:schemeClr val="bg2">
                    <a:lumMod val="10000"/>
                  </a:schemeClr>
                </a:solidFill>
                <a:latin typeface="Times New Roman" panose="02020603050405020304" pitchFamily="18" charset="0"/>
                <a:ea typeface="Verdana"/>
                <a:cs typeface="Times New Roman" panose="02020603050405020304" pitchFamily="18" charset="0"/>
              </a:rPr>
              <a:t>The creation and implementation of</a:t>
            </a:r>
            <a:r>
              <a:rPr lang="en-US" sz="2800" spc="-10" dirty="0">
                <a:solidFill>
                  <a:schemeClr val="bg2">
                    <a:lumMod val="10000"/>
                  </a:schemeClr>
                </a:solidFill>
                <a:latin typeface="Times New Roman" panose="02020603050405020304" pitchFamily="18" charset="0"/>
                <a:ea typeface="Verdana"/>
                <a:cs typeface="Times New Roman" panose="02020603050405020304" pitchFamily="18" charset="0"/>
              </a:rPr>
              <a:t> </a:t>
            </a:r>
            <a:r>
              <a:rPr lang="en-US" sz="2800" b="1" spc="-10" dirty="0">
                <a:solidFill>
                  <a:schemeClr val="bg2">
                    <a:lumMod val="10000"/>
                  </a:schemeClr>
                </a:solidFill>
                <a:latin typeface="Times New Roman" panose="02020603050405020304" pitchFamily="18" charset="0"/>
                <a:ea typeface="Verdana"/>
                <a:cs typeface="Times New Roman" panose="02020603050405020304" pitchFamily="18" charset="0"/>
              </a:rPr>
              <a:t>Vigilance 360</a:t>
            </a:r>
            <a:r>
              <a:rPr lang="en-US" b="1" spc="-10" dirty="0">
                <a:solidFill>
                  <a:schemeClr val="bg2">
                    <a:lumMod val="10000"/>
                  </a:schemeClr>
                </a:solidFill>
                <a:latin typeface="Times New Roman" panose="02020603050405020304" pitchFamily="18" charset="0"/>
                <a:ea typeface="Verdana"/>
                <a:cs typeface="Times New Roman" panose="02020603050405020304" pitchFamily="18" charset="0"/>
              </a:rPr>
              <a:t> </a:t>
            </a:r>
            <a:r>
              <a:rPr lang="en-US" spc="-10" dirty="0">
                <a:solidFill>
                  <a:schemeClr val="bg2">
                    <a:lumMod val="10000"/>
                  </a:schemeClr>
                </a:solidFill>
                <a:latin typeface="Times New Roman" panose="02020603050405020304" pitchFamily="18" charset="0"/>
                <a:ea typeface="Verdana"/>
                <a:cs typeface="Times New Roman" panose="02020603050405020304" pitchFamily="18" charset="0"/>
              </a:rPr>
              <a:t>represents a significant step forward in enhancing ATM security. By leveraging advanced technologies such as face detection, object detection and flask framework, we have developed a robust solution that not only mitigates security risks but also improves operational efficiency and customer confidence. Moving forward, we remain committed to continuous innovation and adaptation to address evolving security challenges in the banking industry. With Vigilance 360, we are not just securing ATMs; we are safeguarding the trust and safety of our customers.</a:t>
            </a:r>
            <a:endParaRPr lang="en-US" dirty="0">
              <a:solidFill>
                <a:schemeClr val="bg2">
                  <a:lumMod val="10000"/>
                </a:schemeClr>
              </a:solidFill>
              <a:latin typeface="Times New Roman" panose="02020603050405020304" pitchFamily="18" charset="0"/>
              <a:ea typeface="Verdana"/>
              <a:cs typeface="Times New Roman" panose="02020603050405020304" pitchFamily="18" charset="0"/>
            </a:endParaRPr>
          </a:p>
          <a:p>
            <a:pPr marL="0" indent="0" algn="just" fontAlgn="auto">
              <a:lnSpc>
                <a:spcPct val="150000"/>
              </a:lnSpc>
              <a:buFont typeface="Calibri" panose="020F0502020204030204" pitchFamily="34" charset="0"/>
              <a:buNone/>
            </a:pPr>
            <a:endParaRPr lang="en-US" dirty="0">
              <a:solidFill>
                <a:schemeClr val="bg2">
                  <a:lumMod val="10000"/>
                </a:schemeClr>
              </a:solidFill>
              <a:latin typeface="Times New Roman" panose="02020603050405020304" pitchFamily="18" charset="0"/>
              <a:ea typeface="+mn-lt"/>
              <a:cs typeface="Times New Roman" panose="02020603050405020304" pitchFamily="18" charset="0"/>
            </a:endParaRPr>
          </a:p>
        </p:txBody>
      </p:sp>
      <p:sp>
        <p:nvSpPr>
          <p:cNvPr id="11" name="Slide Number Placeholder 5">
            <a:extLst>
              <a:ext uri="{FF2B5EF4-FFF2-40B4-BE49-F238E27FC236}">
                <a16:creationId xmlns:a16="http://schemas.microsoft.com/office/drawing/2014/main" id="{A5855B59-BE42-0B07-D875-07C6CD655A44}"/>
              </a:ext>
            </a:extLst>
          </p:cNvPr>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20</a:t>
            </a:fld>
            <a:endParaRPr lang="en-US"/>
          </a:p>
        </p:txBody>
      </p:sp>
      <p:cxnSp>
        <p:nvCxnSpPr>
          <p:cNvPr id="12" name="Straight Connector 11">
            <a:extLst>
              <a:ext uri="{FF2B5EF4-FFF2-40B4-BE49-F238E27FC236}">
                <a16:creationId xmlns:a16="http://schemas.microsoft.com/office/drawing/2014/main" id="{95C271CD-2845-0F40-4D66-B777E1DC4823}"/>
              </a:ext>
            </a:extLst>
          </p:cNvPr>
          <p:cNvCxnSpPr>
            <a:cxnSpLocks/>
          </p:cNvCxnSpPr>
          <p:nvPr/>
        </p:nvCxnSpPr>
        <p:spPr>
          <a:xfrm>
            <a:off x="533400" y="1524000"/>
            <a:ext cx="745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27974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3553" y="857668"/>
            <a:ext cx="7543800" cy="622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US" sz="4000" b="1" dirty="0">
                <a:solidFill>
                  <a:srgbClr val="262626"/>
                </a:solidFill>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p:cNvSpPr txBox="1">
            <a:spLocks/>
          </p:cNvSpPr>
          <p:nvPr/>
        </p:nvSpPr>
        <p:spPr>
          <a:xfrm>
            <a:off x="498010" y="1658984"/>
            <a:ext cx="8321041" cy="37185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hlinkClick r:id="rId3"/>
              </a:rPr>
              <a:t> https</a:t>
            </a:r>
            <a:r>
              <a:rPr lang="en-US" dirty="0">
                <a:solidFill>
                  <a:schemeClr val="bg2">
                    <a:lumMod val="10000"/>
                  </a:schemeClr>
                </a:solidFill>
                <a:latin typeface="Times New Roman" panose="02020603050405020304" pitchFamily="18" charset="0"/>
                <a:ea typeface="+mn-lt"/>
                <a:cs typeface="Times New Roman" panose="02020603050405020304" pitchFamily="18" charset="0"/>
                <a:hlinkClick r:id="rId3"/>
              </a:rPr>
              <a:t>://www.irjet.net/archives/V10/i4/IRJET-V10I4118.pdf</a:t>
            </a:r>
            <a:endParaRPr lang="en-US" dirty="0">
              <a:solidFill>
                <a:schemeClr val="bg2">
                  <a:lumMod val="10000"/>
                </a:schemeClr>
              </a:solidFill>
              <a:latin typeface="Times New Roman" panose="02020603050405020304" pitchFamily="18" charset="0"/>
              <a:ea typeface="+mn-lt"/>
              <a:cs typeface="Times New Roman" panose="02020603050405020304" pitchFamily="18" charset="0"/>
            </a:endParaRPr>
          </a:p>
          <a:p>
            <a:pPr fontAlgn="auto">
              <a:lnSpc>
                <a:spcPct val="150000"/>
              </a:lnSpc>
              <a:buFont typeface="Arial" panose="020B0604020202020204" pitchFamily="34" charset="0"/>
              <a:buChar char="•"/>
            </a:pPr>
            <a:r>
              <a:rPr lang="en-US" dirty="0">
                <a:solidFill>
                  <a:schemeClr val="bg2">
                    <a:lumMod val="10000"/>
                  </a:schemeClr>
                </a:solidFill>
                <a:latin typeface="Times New Roman" panose="02020603050405020304" pitchFamily="18" charset="0"/>
                <a:ea typeface="+mn-lt"/>
                <a:cs typeface="Times New Roman" panose="02020603050405020304" pitchFamily="18" charset="0"/>
                <a:hlinkClick r:id="rId4"/>
              </a:rPr>
              <a:t>https://yolov8.com/#:~:text=What%20is%20YOLOv8%3F,as%20a%20command%20line%20interface</a:t>
            </a:r>
            <a:r>
              <a:rPr lang="en-US" dirty="0">
                <a:solidFill>
                  <a:schemeClr val="bg2">
                    <a:lumMod val="10000"/>
                  </a:schemeClr>
                </a:solidFill>
                <a:latin typeface="Times New Roman" panose="02020603050405020304" pitchFamily="18" charset="0"/>
                <a:ea typeface="+mn-lt"/>
                <a:cs typeface="Times New Roman" panose="02020603050405020304" pitchFamily="18" charset="0"/>
              </a:rPr>
              <a:t>.</a:t>
            </a:r>
          </a:p>
          <a:p>
            <a:pPr fontAlgn="auto">
              <a:lnSpc>
                <a:spcPct val="150000"/>
              </a:lnSpc>
              <a:buFont typeface="Arial" panose="020B0604020202020204" pitchFamily="34" charset="0"/>
              <a:buChar char="•"/>
            </a:pPr>
            <a:r>
              <a:rPr lang="en-US" dirty="0">
                <a:solidFill>
                  <a:schemeClr val="bg2">
                    <a:lumMod val="10000"/>
                  </a:schemeClr>
                </a:solidFill>
                <a:latin typeface="Times New Roman" panose="02020603050405020304" pitchFamily="18" charset="0"/>
                <a:ea typeface="+mn-lt"/>
                <a:cs typeface="Times New Roman" panose="02020603050405020304" pitchFamily="18" charset="0"/>
                <a:hlinkClick r:id="rId5"/>
              </a:rPr>
              <a:t> https://github.com/ultralytics/ultralytics/issues/189</a:t>
            </a:r>
            <a:endParaRPr lang="en-US" dirty="0">
              <a:solidFill>
                <a:schemeClr val="bg2">
                  <a:lumMod val="10000"/>
                </a:schemeClr>
              </a:solidFill>
              <a:latin typeface="Times New Roman" panose="02020603050405020304" pitchFamily="18" charset="0"/>
              <a:ea typeface="+mn-lt"/>
              <a:cs typeface="Times New Roman" panose="02020603050405020304" pitchFamily="18" charset="0"/>
            </a:endParaRPr>
          </a:p>
          <a:p>
            <a:pPr fontAlgn="auto">
              <a:lnSpc>
                <a:spcPct val="150000"/>
              </a:lnSpc>
              <a:buFont typeface="Arial" panose="020B0604020202020204" pitchFamily="34" charset="0"/>
              <a:buChar char="•"/>
            </a:pPr>
            <a:r>
              <a:rPr lang="en-US" dirty="0">
                <a:solidFill>
                  <a:schemeClr val="bg2">
                    <a:lumMod val="10000"/>
                  </a:schemeClr>
                </a:solidFill>
                <a:latin typeface="Times New Roman" panose="02020603050405020304" pitchFamily="18" charset="0"/>
                <a:ea typeface="+mn-lt"/>
                <a:cs typeface="Times New Roman" panose="02020603050405020304" pitchFamily="18" charset="0"/>
                <a:hlinkClick r:id="rId6"/>
              </a:rPr>
              <a:t> https://blog.roboflow.com/whats-new-in-yolov8</a:t>
            </a:r>
          </a:p>
          <a:p>
            <a:pPr fontAlgn="auto">
              <a:lnSpc>
                <a:spcPct val="150000"/>
              </a:lnSpc>
              <a:buFont typeface="Arial" panose="020B0604020202020204" pitchFamily="34" charset="0"/>
              <a:buChar char="•"/>
            </a:pPr>
            <a:endParaRPr lang="en-US" dirty="0">
              <a:solidFill>
                <a:schemeClr val="bg2">
                  <a:lumMod val="10000"/>
                </a:schemeClr>
              </a:solidFill>
              <a:latin typeface="Times New Roman" panose="02020603050405020304" pitchFamily="18" charset="0"/>
              <a:ea typeface="+mn-lt"/>
              <a:cs typeface="Times New Roman" panose="02020603050405020304" pitchFamily="18" charset="0"/>
            </a:endParaRPr>
          </a:p>
          <a:p>
            <a:pPr fontAlgn="auto">
              <a:lnSpc>
                <a:spcPct val="150000"/>
              </a:lnSpc>
              <a:buFont typeface="Arial" panose="020B0604020202020204" pitchFamily="34" charset="0"/>
              <a:buChar char="•"/>
            </a:pPr>
            <a:endParaRPr lang="en-US" dirty="0">
              <a:solidFill>
                <a:schemeClr val="bg2">
                  <a:lumMod val="10000"/>
                </a:schemeClr>
              </a:solidFill>
              <a:latin typeface="Times New Roman" panose="02020603050405020304" pitchFamily="18" charset="0"/>
              <a:ea typeface="+mn-lt"/>
              <a:cs typeface="Times New Roman" panose="02020603050405020304" pitchFamily="18" charset="0"/>
            </a:endParaRPr>
          </a:p>
        </p:txBody>
      </p:sp>
      <p:sp>
        <p:nvSpPr>
          <p:cNvPr id="6" name="Slide Number Placeholder 5"/>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21</a:t>
            </a:fld>
            <a:endParaRPr lang="en-US"/>
          </a:p>
        </p:txBody>
      </p:sp>
      <p:cxnSp>
        <p:nvCxnSpPr>
          <p:cNvPr id="4" name="Straight Connector 3">
            <a:extLst>
              <a:ext uri="{FF2B5EF4-FFF2-40B4-BE49-F238E27FC236}">
                <a16:creationId xmlns:a16="http://schemas.microsoft.com/office/drawing/2014/main" id="{10C63730-CC41-177E-F98A-82B6D3B922F1}"/>
              </a:ext>
            </a:extLst>
          </p:cNvPr>
          <p:cNvCxnSpPr>
            <a:cxnSpLocks/>
          </p:cNvCxnSpPr>
          <p:nvPr/>
        </p:nvCxnSpPr>
        <p:spPr>
          <a:xfrm>
            <a:off x="465353" y="1569720"/>
            <a:ext cx="745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7738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762000" y="1500188"/>
            <a:ext cx="7620000" cy="4062412"/>
          </a:xfrm>
          <a:prstGeom prst="rect">
            <a:avLst/>
          </a:prstGeom>
          <a:noFill/>
          <a:ln w="9525">
            <a:noFill/>
            <a:round/>
            <a:headEnd/>
            <a:tailEnd/>
          </a:ln>
        </p:spPr>
        <p:txBody>
          <a:bodyPr lIns="0" tIns="0" rIns="0" bIns="0">
            <a:spAutoFit/>
          </a:bodyPr>
          <a:lstStyle/>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r>
              <a:rPr lang="en-US" sz="6600" dirty="0">
                <a:solidFill>
                  <a:schemeClr val="tx1"/>
                </a:solidFill>
                <a:latin typeface="Times New Roman" panose="02020603050405020304" pitchFamily="18" charset="0"/>
                <a:ea typeface="Arial Unicode MS" pitchFamily="34" charset="-128"/>
                <a:cs typeface="Times New Roman" panose="02020603050405020304" pitchFamily="18" charset="0"/>
              </a:rPr>
              <a:t>Thank You…</a:t>
            </a: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dirty="0">
              <a:solidFill>
                <a:srgbClr val="C00000"/>
              </a:solidFill>
              <a:latin typeface="Times New Roman" panose="02020603050405020304" pitchFamily="18" charset="0"/>
              <a:ea typeface="Arial Unicode MS" pitchFamily="34" charset="-128"/>
              <a:cs typeface="Times New Roman" panose="02020603050405020304" pitchFamily="18" charset="0"/>
            </a:endParaRP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r>
              <a:rPr lang="en-US" sz="6600" dirty="0">
                <a:solidFill>
                  <a:srgbClr val="C00000"/>
                </a:solidFill>
                <a:latin typeface="Times New Roman" panose="02020603050405020304" pitchFamily="18" charset="0"/>
                <a:ea typeface="Arial Unicode MS" pitchFamily="34" charset="-128"/>
                <a:cs typeface="Times New Roman" panose="02020603050405020304" pitchFamily="18" charset="0"/>
              </a:rPr>
              <a:t>Any Questions?</a:t>
            </a: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dirty="0">
              <a:solidFill>
                <a:srgbClr val="C00000"/>
              </a:solidFill>
              <a:latin typeface="Times New Roman" panose="02020603050405020304" pitchFamily="18" charset="0"/>
              <a:ea typeface="Arial Unicode MS" pitchFamily="34" charset="-128"/>
              <a:cs typeface="Times New Roman" panose="02020603050405020304" pitchFamily="18" charset="0"/>
            </a:endParaRPr>
          </a:p>
        </p:txBody>
      </p:sp>
      <p:sp>
        <p:nvSpPr>
          <p:cNvPr id="29699" name="Slide Number Placeholder 3"/>
          <p:cNvSpPr>
            <a:spLocks noGrp="1"/>
          </p:cNvSpPr>
          <p:nvPr>
            <p:ph type="sldNum" sz="quarter" idx="12"/>
          </p:nvPr>
        </p:nvSpPr>
        <p:spPr>
          <a:noFill/>
          <a:ln/>
        </p:spPr>
        <p:txBody>
          <a:bodyPr/>
          <a:lstStyle/>
          <a:p>
            <a:pPr>
              <a:tabLst>
                <a:tab pos="457200" algn="l"/>
              </a:tabLst>
            </a:pPr>
            <a:fld id="{8D3A53E5-9337-49C0-B042-27E7B5574030}" type="slidenum">
              <a:rPr lang="en-US" smtClean="0">
                <a:cs typeface="Droid Sans Fallback" charset="0"/>
              </a:rPr>
              <a:pPr>
                <a:tabLst>
                  <a:tab pos="457200" algn="l"/>
                </a:tabLst>
              </a:pPr>
              <a:t>22</a:t>
            </a:fld>
            <a:endParaRPr lang="en-US">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3553" y="480059"/>
            <a:ext cx="7543800" cy="74676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IN" sz="4000" b="1" dirty="0">
                <a:latin typeface="Times New Roman" panose="02020603050405020304" pitchFamily="18" charset="0"/>
                <a:ea typeface="Verdana" panose="020B0604030504040204" pitchFamily="34" charset="0"/>
                <a:cs typeface="Times New Roman" panose="02020603050405020304" pitchFamily="18" charset="0"/>
              </a:rPr>
              <a:t>Abstract</a:t>
            </a:r>
          </a:p>
        </p:txBody>
      </p:sp>
      <p:sp>
        <p:nvSpPr>
          <p:cNvPr id="7" name="Content Placeholder 2"/>
          <p:cNvSpPr txBox="1">
            <a:spLocks/>
          </p:cNvSpPr>
          <p:nvPr/>
        </p:nvSpPr>
        <p:spPr>
          <a:xfrm>
            <a:off x="373553" y="1417320"/>
            <a:ext cx="7543800" cy="4023360"/>
          </a:xfrm>
          <a:prstGeom prst="rect">
            <a:avLst/>
          </a:prstGeom>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fontAlgn="auto">
              <a:lnSpc>
                <a:spcPct val="160000"/>
              </a:lnSpc>
              <a:buFont typeface="Calibri" panose="020F0502020204030204" pitchFamily="34" charse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“VIGILANCE 360"</a:t>
            </a:r>
            <a:r>
              <a:rPr lang="en-US" dirty="0">
                <a:latin typeface="Times New Roman" panose="02020603050405020304" pitchFamily="18" charset="0"/>
                <a:cs typeface="Times New Roman" panose="02020603050405020304" pitchFamily="18" charset="0"/>
              </a:rPr>
              <a:t> is a comprehensive solution to address security threats in Automated Teller Machines(ATM), focus on pre-incident detection, identifying individuals attempting entry with covered faces. It uses dual-camera surveillance to detect unauthorized entry. The system detects individuals carrying harmful tools or heavy metals. Occupancy monitoring, another use-case of the system, helps maintain a safe environment, and a user-specific session duration enhances operational efficiency. ATM Environment integrates pre-incident detection and occupancy management to provide a robust solution against diverse security threats. This system ensures a secure and protected ATM environment.</a:t>
            </a:r>
          </a:p>
        </p:txBody>
      </p:sp>
      <p:sp>
        <p:nvSpPr>
          <p:cNvPr id="8" name="Slide Number Placeholder 5"/>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3</a:t>
            </a:fld>
            <a:endParaRPr lang="en-US"/>
          </a:p>
        </p:txBody>
      </p:sp>
      <p:cxnSp>
        <p:nvCxnSpPr>
          <p:cNvPr id="9" name="Straight Connector 8">
            <a:extLst>
              <a:ext uri="{FF2B5EF4-FFF2-40B4-BE49-F238E27FC236}">
                <a16:creationId xmlns:a16="http://schemas.microsoft.com/office/drawing/2014/main" id="{B837286E-E641-9AA6-4842-7D82A6A3C552}"/>
              </a:ext>
            </a:extLst>
          </p:cNvPr>
          <p:cNvCxnSpPr>
            <a:cxnSpLocks/>
          </p:cNvCxnSpPr>
          <p:nvPr/>
        </p:nvCxnSpPr>
        <p:spPr>
          <a:xfrm>
            <a:off x="449753" y="1143000"/>
            <a:ext cx="7467600"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91175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98646"/>
            <a:ext cx="7543800" cy="85639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lang="en-IN" sz="4000" b="1" dirty="0">
                <a:latin typeface="Times New Roman" panose="02020603050405020304" pitchFamily="18" charset="0"/>
                <a:ea typeface="Verdana" panose="020B0604030504040204" pitchFamily="34" charset="0"/>
                <a:cs typeface="Times New Roman" panose="02020603050405020304" pitchFamily="18" charset="0"/>
              </a:rPr>
              <a:t>Introduction</a:t>
            </a:r>
          </a:p>
        </p:txBody>
      </p:sp>
      <p:sp>
        <p:nvSpPr>
          <p:cNvPr id="4" name="Content Placeholder 2"/>
          <p:cNvSpPr txBox="1">
            <a:spLocks/>
          </p:cNvSpPr>
          <p:nvPr/>
        </p:nvSpPr>
        <p:spPr>
          <a:xfrm>
            <a:off x="457200" y="1417319"/>
            <a:ext cx="7848600" cy="467867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5600" marR="5080" indent="-342900" algn="just" fontAlgn="auto">
              <a:lnSpc>
                <a:spcPct val="170000"/>
              </a:lnSpc>
              <a:spcBef>
                <a:spcPts val="95"/>
              </a:spcBef>
              <a:buFont typeface="Arial" panose="020B0604020202020204" pitchFamily="34" charset="0"/>
              <a:buChar char="•"/>
            </a:pPr>
            <a:r>
              <a:rPr lang="en-US" sz="1460" dirty="0">
                <a:solidFill>
                  <a:schemeClr val="bg2">
                    <a:lumMod val="10000"/>
                  </a:schemeClr>
                </a:solidFill>
                <a:latin typeface="Times New Roman" panose="02020603050405020304" pitchFamily="18" charset="0"/>
                <a:cs typeface="Times New Roman" panose="02020603050405020304" pitchFamily="18" charset="0"/>
              </a:rPr>
              <a:t>The Vigilance 360 project represents a groundbreaking advancement in ATM security, designed to fortify the safety measures surrounding Automated Teller Machines. By leveraging state-of-the-art dual-camera surveillance technology, this innovative system targets potential security threats proactively.</a:t>
            </a:r>
          </a:p>
          <a:p>
            <a:pPr marL="298450" marR="5080" indent="-285750" algn="just" fontAlgn="auto">
              <a:lnSpc>
                <a:spcPct val="170000"/>
              </a:lnSpc>
              <a:spcBef>
                <a:spcPts val="95"/>
              </a:spcBef>
              <a:buFont typeface="Arial" panose="020B0604020202020204" pitchFamily="34" charset="0"/>
              <a:buChar char="•"/>
            </a:pPr>
            <a:r>
              <a:rPr lang="en-US" sz="1460" dirty="0">
                <a:solidFill>
                  <a:schemeClr val="bg2">
                    <a:lumMod val="10000"/>
                  </a:schemeClr>
                </a:solidFill>
                <a:latin typeface="Times New Roman" panose="02020603050405020304" pitchFamily="18" charset="0"/>
                <a:cs typeface="Times New Roman" panose="02020603050405020304" pitchFamily="18" charset="0"/>
              </a:rPr>
              <a:t>Vigilance 360 also offers real-time occupancy monitoring to ensure a secure and safe environment for ATM users. Additionally, it optimizes operational efficiency by implementing user-specific session durations, thereby creating a secure and protected ATM environment that prioritizes both safety and efficiency.</a:t>
            </a:r>
          </a:p>
        </p:txBody>
      </p:sp>
      <p:sp>
        <p:nvSpPr>
          <p:cNvPr id="6" name="Slide Number Placeholder 5"/>
          <p:cNvSpPr>
            <a:spLocks noGrp="1"/>
          </p:cNvSpPr>
          <p:nvPr>
            <p:ph type="sldNum" sz="quarter" idx="12"/>
          </p:nvPr>
        </p:nvSpPr>
        <p:spPr>
          <a:xfrm>
            <a:off x="7425344" y="6459786"/>
            <a:ext cx="984019" cy="365125"/>
          </a:xfrm>
        </p:spPr>
        <p:txBody>
          <a:bodyPr/>
          <a:lstStyle/>
          <a:p>
            <a:pPr>
              <a:defRPr/>
            </a:pPr>
            <a:fld id="{B3B7E86A-32F1-45F4-A61E-2801D2593E46}" type="slidenum">
              <a:rPr lang="en-US" smtClean="0"/>
              <a:pPr>
                <a:defRPr/>
              </a:pPr>
              <a:t>4</a:t>
            </a:fld>
            <a:endParaRPr lang="en-US"/>
          </a:p>
        </p:txBody>
      </p:sp>
      <p:cxnSp>
        <p:nvCxnSpPr>
          <p:cNvPr id="5" name="Straight Connector 4">
            <a:extLst>
              <a:ext uri="{FF2B5EF4-FFF2-40B4-BE49-F238E27FC236}">
                <a16:creationId xmlns:a16="http://schemas.microsoft.com/office/drawing/2014/main" id="{8E65BE09-91F4-2990-EACD-826C5A96AB50}"/>
              </a:ext>
            </a:extLst>
          </p:cNvPr>
          <p:cNvCxnSpPr>
            <a:cxnSpLocks/>
          </p:cNvCxnSpPr>
          <p:nvPr/>
        </p:nvCxnSpPr>
        <p:spPr>
          <a:xfrm>
            <a:off x="457200" y="1255042"/>
            <a:ext cx="7848600"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87226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04800" y="2895600"/>
            <a:ext cx="9144000" cy="1371597"/>
          </a:xfrm>
          <a:prstGeom prst="rect">
            <a:avLst/>
          </a:prstGeom>
          <a:noFill/>
          <a:ln w="9525">
            <a:noFill/>
            <a:round/>
            <a:headEnd/>
            <a:tailEnd/>
          </a:ln>
        </p:spPr>
        <p:txBody>
          <a:bodyPr/>
          <a:lstStyle/>
          <a:p>
            <a:pPr marL="12700" algn="ctr">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Object Oriented Diagrams </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5</a:t>
            </a:fld>
            <a:endParaRPr lang="en-US">
              <a:cs typeface="Droid Sans Fallback" charset="0"/>
            </a:endParaRPr>
          </a:p>
        </p:txBody>
      </p:sp>
    </p:spTree>
    <p:extLst>
      <p:ext uri="{BB962C8B-B14F-4D97-AF65-F5344CB8AC3E}">
        <p14:creationId xmlns:p14="http://schemas.microsoft.com/office/powerpoint/2010/main" val="20131631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52400" y="457200"/>
            <a:ext cx="9144000" cy="1371597"/>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Sequential diagram </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6</a:t>
            </a:fld>
            <a:endParaRPr lang="en-US">
              <a:cs typeface="Droid Sans Fallback" charset="0"/>
            </a:endParaRPr>
          </a:p>
        </p:txBody>
      </p:sp>
      <p:cxnSp>
        <p:nvCxnSpPr>
          <p:cNvPr id="2" name="Straight Connector 1">
            <a:extLst>
              <a:ext uri="{FF2B5EF4-FFF2-40B4-BE49-F238E27FC236}">
                <a16:creationId xmlns:a16="http://schemas.microsoft.com/office/drawing/2014/main" id="{6EA4AE04-D460-A9F0-548B-B9F3B420165E}"/>
              </a:ext>
            </a:extLst>
          </p:cNvPr>
          <p:cNvCxnSpPr>
            <a:cxnSpLocks/>
          </p:cNvCxnSpPr>
          <p:nvPr/>
        </p:nvCxnSpPr>
        <p:spPr>
          <a:xfrm>
            <a:off x="228600" y="1219200"/>
            <a:ext cx="7848600" cy="0"/>
          </a:xfrm>
          <a:prstGeom prst="line">
            <a:avLst/>
          </a:prstGeom>
          <a:ln w="635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B8DB6BB6-1550-2410-3BB2-6612B8DF6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447800"/>
            <a:ext cx="3867540" cy="4800597"/>
          </a:xfrm>
          <a:prstGeom prst="rect">
            <a:avLst/>
          </a:prstGeom>
        </p:spPr>
      </p:pic>
    </p:spTree>
    <p:extLst>
      <p:ext uri="{BB962C8B-B14F-4D97-AF65-F5344CB8AC3E}">
        <p14:creationId xmlns:p14="http://schemas.microsoft.com/office/powerpoint/2010/main" val="14279166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04800" y="381000"/>
            <a:ext cx="878065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Flow chart</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7</a:t>
            </a:fld>
            <a:endParaRPr lang="en-US">
              <a:cs typeface="Droid Sans Fallback" charset="0"/>
            </a:endParaRPr>
          </a:p>
        </p:txBody>
      </p:sp>
      <p:cxnSp>
        <p:nvCxnSpPr>
          <p:cNvPr id="3" name="Straight Connector 2">
            <a:extLst>
              <a:ext uri="{FF2B5EF4-FFF2-40B4-BE49-F238E27FC236}">
                <a16:creationId xmlns:a16="http://schemas.microsoft.com/office/drawing/2014/main" id="{473990FB-2381-5D8F-9E67-387BCC6681D4}"/>
              </a:ext>
            </a:extLst>
          </p:cNvPr>
          <p:cNvCxnSpPr>
            <a:cxnSpLocks/>
          </p:cNvCxnSpPr>
          <p:nvPr/>
        </p:nvCxnSpPr>
        <p:spPr>
          <a:xfrm>
            <a:off x="381000" y="1066800"/>
            <a:ext cx="8256963" cy="0"/>
          </a:xfrm>
          <a:prstGeom prst="line">
            <a:avLst/>
          </a:prstGeom>
          <a:ln w="635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87F52E88-47DB-D979-2D19-319FB882F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87235"/>
            <a:ext cx="9144000" cy="3083530"/>
          </a:xfrm>
          <a:prstGeom prst="rect">
            <a:avLst/>
          </a:prstGeom>
        </p:spPr>
      </p:pic>
    </p:spTree>
    <p:extLst>
      <p:ext uri="{BB962C8B-B14F-4D97-AF65-F5344CB8AC3E}">
        <p14:creationId xmlns:p14="http://schemas.microsoft.com/office/powerpoint/2010/main" val="7513719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8600" y="270668"/>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Dashboard </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8</a:t>
            </a:fld>
            <a:endParaRPr lang="en-US">
              <a:cs typeface="Droid Sans Fallback" charset="0"/>
            </a:endParaRPr>
          </a:p>
        </p:txBody>
      </p:sp>
      <p:cxnSp>
        <p:nvCxnSpPr>
          <p:cNvPr id="2" name="Straight Connector 1">
            <a:extLst>
              <a:ext uri="{FF2B5EF4-FFF2-40B4-BE49-F238E27FC236}">
                <a16:creationId xmlns:a16="http://schemas.microsoft.com/office/drawing/2014/main" id="{D2A742F0-3772-DEB1-DD61-B6E72FB02C76}"/>
              </a:ext>
            </a:extLst>
          </p:cNvPr>
          <p:cNvCxnSpPr>
            <a:cxnSpLocks/>
          </p:cNvCxnSpPr>
          <p:nvPr/>
        </p:nvCxnSpPr>
        <p:spPr>
          <a:xfrm>
            <a:off x="304800" y="971776"/>
            <a:ext cx="8305800"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30263240-DAC3-2AFF-AAA8-24CA3B9626F7}"/>
              </a:ext>
            </a:extLst>
          </p:cNvPr>
          <p:cNvSpPr txBox="1"/>
          <p:nvPr/>
        </p:nvSpPr>
        <p:spPr>
          <a:xfrm>
            <a:off x="578392" y="5366653"/>
            <a:ext cx="3518985" cy="369331"/>
          </a:xfrm>
          <a:prstGeom prst="rect">
            <a:avLst/>
          </a:prstGeom>
          <a:noFill/>
          <a:ln>
            <a:solidFill>
              <a:schemeClr val="tx1"/>
            </a:solidFill>
            <a:prstDash val="dash"/>
          </a:ln>
        </p:spPr>
        <p:txBody>
          <a:bodyPr wrap="square" rtlCol="0">
            <a:spAutoFit/>
          </a:bodyPr>
          <a:lstStyle/>
          <a:p>
            <a:pPr algn="ctr"/>
            <a:r>
              <a:rPr lang="en-IN" dirty="0">
                <a:solidFill>
                  <a:schemeClr val="tx1"/>
                </a:solidFill>
              </a:rPr>
              <a:t>Log-in page</a:t>
            </a:r>
          </a:p>
        </p:txBody>
      </p:sp>
      <p:sp>
        <p:nvSpPr>
          <p:cNvPr id="14" name="TextBox 13">
            <a:extLst>
              <a:ext uri="{FF2B5EF4-FFF2-40B4-BE49-F238E27FC236}">
                <a16:creationId xmlns:a16="http://schemas.microsoft.com/office/drawing/2014/main" id="{477E144A-95BD-9438-73CB-C3F5386A0482}"/>
              </a:ext>
            </a:extLst>
          </p:cNvPr>
          <p:cNvSpPr txBox="1"/>
          <p:nvPr/>
        </p:nvSpPr>
        <p:spPr>
          <a:xfrm>
            <a:off x="4908007" y="5366653"/>
            <a:ext cx="3810001" cy="369331"/>
          </a:xfrm>
          <a:prstGeom prst="rect">
            <a:avLst/>
          </a:prstGeom>
          <a:noFill/>
          <a:ln>
            <a:solidFill>
              <a:schemeClr val="tx1"/>
            </a:solidFill>
            <a:prstDash val="dash"/>
          </a:ln>
        </p:spPr>
        <p:txBody>
          <a:bodyPr wrap="square" rtlCol="0">
            <a:spAutoFit/>
          </a:bodyPr>
          <a:lstStyle/>
          <a:p>
            <a:pPr algn="ctr"/>
            <a:r>
              <a:rPr lang="en-IN" dirty="0">
                <a:solidFill>
                  <a:schemeClr val="tx1"/>
                </a:solidFill>
              </a:rPr>
              <a:t>Source page</a:t>
            </a:r>
          </a:p>
        </p:txBody>
      </p:sp>
      <p:pic>
        <p:nvPicPr>
          <p:cNvPr id="4" name="Picture 3">
            <a:extLst>
              <a:ext uri="{FF2B5EF4-FFF2-40B4-BE49-F238E27FC236}">
                <a16:creationId xmlns:a16="http://schemas.microsoft.com/office/drawing/2014/main" id="{3DD3B9E3-7CB4-381E-3471-5068E8A0F93D}"/>
              </a:ext>
            </a:extLst>
          </p:cNvPr>
          <p:cNvPicPr>
            <a:picLocks noChangeAspect="1"/>
          </p:cNvPicPr>
          <p:nvPr/>
        </p:nvPicPr>
        <p:blipFill rotWithShape="1">
          <a:blip r:embed="rId3">
            <a:extLst>
              <a:ext uri="{28A0092B-C50C-407E-A947-70E740481C1C}">
                <a14:useLocalDpi xmlns:a14="http://schemas.microsoft.com/office/drawing/2010/main" val="0"/>
              </a:ext>
            </a:extLst>
          </a:blip>
          <a:srcRect l="17791" t="6192" r="18737" b="10682"/>
          <a:stretch/>
        </p:blipFill>
        <p:spPr>
          <a:xfrm>
            <a:off x="578392" y="1491346"/>
            <a:ext cx="3518985" cy="3637651"/>
          </a:xfrm>
          <a:prstGeom prst="rect">
            <a:avLst/>
          </a:prstGeom>
        </p:spPr>
      </p:pic>
      <p:pic>
        <p:nvPicPr>
          <p:cNvPr id="6" name="Picture 5">
            <a:extLst>
              <a:ext uri="{FF2B5EF4-FFF2-40B4-BE49-F238E27FC236}">
                <a16:creationId xmlns:a16="http://schemas.microsoft.com/office/drawing/2014/main" id="{53AB6FD0-D64F-49B0-8377-FF3FE2258CB8}"/>
              </a:ext>
            </a:extLst>
          </p:cNvPr>
          <p:cNvPicPr>
            <a:picLocks noChangeAspect="1"/>
          </p:cNvPicPr>
          <p:nvPr/>
        </p:nvPicPr>
        <p:blipFill rotWithShape="1">
          <a:blip r:embed="rId4">
            <a:extLst>
              <a:ext uri="{28A0092B-C50C-407E-A947-70E740481C1C}">
                <a14:useLocalDpi xmlns:a14="http://schemas.microsoft.com/office/drawing/2010/main" val="0"/>
              </a:ext>
            </a:extLst>
          </a:blip>
          <a:srcRect l="833" t="1742" r="833" b="12529"/>
          <a:stretch/>
        </p:blipFill>
        <p:spPr>
          <a:xfrm>
            <a:off x="4724400" y="1736509"/>
            <a:ext cx="3993608" cy="3156854"/>
          </a:xfrm>
          <a:prstGeom prst="rect">
            <a:avLst/>
          </a:prstGeom>
        </p:spPr>
      </p:pic>
    </p:spTree>
    <p:extLst>
      <p:ext uri="{BB962C8B-B14F-4D97-AF65-F5344CB8AC3E}">
        <p14:creationId xmlns:p14="http://schemas.microsoft.com/office/powerpoint/2010/main" val="1746076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26268" y="346868"/>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600" b="1" dirty="0">
                <a:solidFill>
                  <a:srgbClr val="000000"/>
                </a:solidFill>
                <a:latin typeface="Times New Roman" pitchFamily="18" charset="0"/>
                <a:cs typeface="Times New Roman" pitchFamily="18" charset="0"/>
              </a:rPr>
              <a:t>Dashboard</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9</a:t>
            </a:fld>
            <a:endParaRPr lang="en-US">
              <a:cs typeface="Droid Sans Fallback" charset="0"/>
            </a:endParaRPr>
          </a:p>
        </p:txBody>
      </p:sp>
      <p:cxnSp>
        <p:nvCxnSpPr>
          <p:cNvPr id="2" name="Straight Connector 1">
            <a:extLst>
              <a:ext uri="{FF2B5EF4-FFF2-40B4-BE49-F238E27FC236}">
                <a16:creationId xmlns:a16="http://schemas.microsoft.com/office/drawing/2014/main" id="{23F44E52-98D0-7341-F979-14A856C40128}"/>
              </a:ext>
            </a:extLst>
          </p:cNvPr>
          <p:cNvCxnSpPr>
            <a:cxnSpLocks/>
          </p:cNvCxnSpPr>
          <p:nvPr/>
        </p:nvCxnSpPr>
        <p:spPr>
          <a:xfrm>
            <a:off x="717910" y="1035617"/>
            <a:ext cx="7467600" cy="0"/>
          </a:xfrm>
          <a:prstGeom prst="line">
            <a:avLst/>
          </a:prstGeom>
          <a:ln w="6350"/>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C76E1AD7-F0A4-FD61-3BE9-1BF5B99CE15D}"/>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r="13334"/>
          <a:stretch/>
        </p:blipFill>
        <p:spPr>
          <a:xfrm>
            <a:off x="717910" y="1524001"/>
            <a:ext cx="7467600" cy="3809997"/>
          </a:xfrm>
          <a:prstGeom prst="rect">
            <a:avLst/>
          </a:prstGeom>
        </p:spPr>
      </p:pic>
      <p:sp>
        <p:nvSpPr>
          <p:cNvPr id="9" name="TextBox 8">
            <a:extLst>
              <a:ext uri="{FF2B5EF4-FFF2-40B4-BE49-F238E27FC236}">
                <a16:creationId xmlns:a16="http://schemas.microsoft.com/office/drawing/2014/main" id="{CBA0D330-1C01-EF28-FAD7-01695BF2A051}"/>
              </a:ext>
            </a:extLst>
          </p:cNvPr>
          <p:cNvSpPr txBox="1"/>
          <p:nvPr/>
        </p:nvSpPr>
        <p:spPr>
          <a:xfrm>
            <a:off x="717910" y="5515892"/>
            <a:ext cx="7467600" cy="369332"/>
          </a:xfrm>
          <a:prstGeom prst="rect">
            <a:avLst/>
          </a:prstGeom>
          <a:noFill/>
          <a:ln>
            <a:solidFill>
              <a:schemeClr val="tx1"/>
            </a:solidFill>
            <a:prstDash val="dash"/>
          </a:ln>
        </p:spPr>
        <p:txBody>
          <a:bodyPr wrap="square" rtlCol="0">
            <a:spAutoFit/>
          </a:bodyPr>
          <a:lstStyle/>
          <a:p>
            <a:pPr algn="ctr"/>
            <a:r>
              <a:rPr lang="en-IN" dirty="0">
                <a:solidFill>
                  <a:schemeClr val="tx1"/>
                </a:solidFill>
              </a:rPr>
              <a:t>Video Upload Page</a:t>
            </a:r>
          </a:p>
        </p:txBody>
      </p:sp>
    </p:spTree>
    <p:extLst>
      <p:ext uri="{BB962C8B-B14F-4D97-AF65-F5344CB8AC3E}">
        <p14:creationId xmlns:p14="http://schemas.microsoft.com/office/powerpoint/2010/main" val="495476523"/>
      </p:ext>
    </p:extLst>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5822</TotalTime>
  <Words>851</Words>
  <Application>Microsoft Office PowerPoint</Application>
  <PresentationFormat>On-screen Show (4:3)</PresentationFormat>
  <Paragraphs>122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17</vt:i4>
      </vt:variant>
      <vt:variant>
        <vt:lpstr>Slide Titles</vt:lpstr>
      </vt:variant>
      <vt:variant>
        <vt:i4>22</vt:i4>
      </vt:variant>
    </vt:vector>
  </HeadingPairs>
  <TitlesOfParts>
    <vt:vector size="47" baseType="lpstr">
      <vt:lpstr>Arial</vt:lpstr>
      <vt:lpstr>Calibri</vt:lpstr>
      <vt:lpstr>Calibri Light</vt:lpstr>
      <vt:lpstr>Century Gothic</vt:lpstr>
      <vt:lpstr>Courier New</vt:lpstr>
      <vt:lpstr>Droid Sans Fallback</vt:lpstr>
      <vt:lpstr>Times New Roman</vt:lpstr>
      <vt:lpstr>Wingdings</vt:lpstr>
      <vt:lpstr>Office Theme</vt:lpstr>
      <vt:lpstr>1_Office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RIYA MISHRA</cp:lastModifiedBy>
  <cp:revision>86</cp:revision>
  <cp:lastPrinted>1601-01-01T00:00:00Z</cp:lastPrinted>
  <dcterms:created xsi:type="dcterms:W3CDTF">2018-06-23T18:32:42Z</dcterms:created>
  <dcterms:modified xsi:type="dcterms:W3CDTF">2024-04-18T06:15:53Z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2018-06-23T00:00:00Z</vt:filetime>
  </property>
  <property fmtid="{D5CDD505-2E9C-101B-9397-08002B2CF9AE}" pid="3" name="LastSaved">
    <vt:filetime>2018-06-23T00:00:00Z</vt:filetime>
  </property>
</Properties>
</file>