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7">
  <p:sldMasterIdLst>
    <p:sldMasterId id="2147483874" r:id="rId1"/>
  </p:sldMasterIdLst>
  <p:sldIdLst>
    <p:sldId id="260" r:id="rId2"/>
    <p:sldId id="261" r:id="rId3"/>
    <p:sldId id="262" r:id="rId4"/>
    <p:sldId id="263" r:id="rId5"/>
    <p:sldId id="264" r:id="rId6"/>
    <p:sldId id="265"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547E38-3A71-4711-8E7B-84E072C5CEE6}"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C1F3E9-D48B-4A73-9800-3B0B9B2F6AB7}" type="slidenum">
              <a:rPr lang="en-IN" smtClean="0"/>
              <a:t>‹#›</a:t>
            </a:fld>
            <a:endParaRPr lang="en-IN"/>
          </a:p>
        </p:txBody>
      </p:sp>
    </p:spTree>
    <p:extLst>
      <p:ext uri="{BB962C8B-B14F-4D97-AF65-F5344CB8AC3E}">
        <p14:creationId xmlns:p14="http://schemas.microsoft.com/office/powerpoint/2010/main" val="2620773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F547E38-3A71-4711-8E7B-84E072C5CEE6}" type="datetimeFigureOut">
              <a:rPr lang="en-IN" smtClean="0"/>
              <a:t>10-02-2019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C1F3E9-D48B-4A73-9800-3B0B9B2F6AB7}" type="slidenum">
              <a:rPr lang="en-IN" smtClean="0"/>
              <a:t>‹#›</a:t>
            </a:fld>
            <a:endParaRPr lang="en-IN"/>
          </a:p>
        </p:txBody>
      </p:sp>
    </p:spTree>
    <p:extLst>
      <p:ext uri="{BB962C8B-B14F-4D97-AF65-F5344CB8AC3E}">
        <p14:creationId xmlns:p14="http://schemas.microsoft.com/office/powerpoint/2010/main" val="2254741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F547E38-3A71-4711-8E7B-84E072C5CEE6}"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C1F3E9-D48B-4A73-9800-3B0B9B2F6AB7}" type="slidenum">
              <a:rPr lang="en-IN" smtClean="0"/>
              <a:t>‹#›</a:t>
            </a:fld>
            <a:endParaRPr lang="en-IN"/>
          </a:p>
        </p:txBody>
      </p:sp>
    </p:spTree>
    <p:extLst>
      <p:ext uri="{BB962C8B-B14F-4D97-AF65-F5344CB8AC3E}">
        <p14:creationId xmlns:p14="http://schemas.microsoft.com/office/powerpoint/2010/main" val="3940210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F547E38-3A71-4711-8E7B-84E072C5CEE6}"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C1F3E9-D48B-4A73-9800-3B0B9B2F6AB7}"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9599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547E38-3A71-4711-8E7B-84E072C5CEE6}"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C1F3E9-D48B-4A73-9800-3B0B9B2F6AB7}" type="slidenum">
              <a:rPr lang="en-IN" smtClean="0"/>
              <a:t>‹#›</a:t>
            </a:fld>
            <a:endParaRPr lang="en-IN"/>
          </a:p>
        </p:txBody>
      </p:sp>
    </p:spTree>
    <p:extLst>
      <p:ext uri="{BB962C8B-B14F-4D97-AF65-F5344CB8AC3E}">
        <p14:creationId xmlns:p14="http://schemas.microsoft.com/office/powerpoint/2010/main" val="3633705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547E38-3A71-4711-8E7B-84E072C5CEE6}" type="datetimeFigureOut">
              <a:rPr lang="en-IN" smtClean="0"/>
              <a:t>10-02-2019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C1F3E9-D48B-4A73-9800-3B0B9B2F6AB7}" type="slidenum">
              <a:rPr lang="en-IN" smtClean="0"/>
              <a:t>‹#›</a:t>
            </a:fld>
            <a:endParaRPr lang="en-IN"/>
          </a:p>
        </p:txBody>
      </p:sp>
    </p:spTree>
    <p:extLst>
      <p:ext uri="{BB962C8B-B14F-4D97-AF65-F5344CB8AC3E}">
        <p14:creationId xmlns:p14="http://schemas.microsoft.com/office/powerpoint/2010/main" val="4203587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547E38-3A71-4711-8E7B-84E072C5CEE6}" type="datetimeFigureOut">
              <a:rPr lang="en-IN" smtClean="0"/>
              <a:t>10-02-2019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C1F3E9-D48B-4A73-9800-3B0B9B2F6AB7}" type="slidenum">
              <a:rPr lang="en-IN" smtClean="0"/>
              <a:t>‹#›</a:t>
            </a:fld>
            <a:endParaRPr lang="en-IN"/>
          </a:p>
        </p:txBody>
      </p:sp>
    </p:spTree>
    <p:extLst>
      <p:ext uri="{BB962C8B-B14F-4D97-AF65-F5344CB8AC3E}">
        <p14:creationId xmlns:p14="http://schemas.microsoft.com/office/powerpoint/2010/main" val="933065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47E38-3A71-4711-8E7B-84E072C5CEE6}"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C1F3E9-D48B-4A73-9800-3B0B9B2F6AB7}" type="slidenum">
              <a:rPr lang="en-IN" smtClean="0"/>
              <a:t>‹#›</a:t>
            </a:fld>
            <a:endParaRPr lang="en-IN"/>
          </a:p>
        </p:txBody>
      </p:sp>
    </p:spTree>
    <p:extLst>
      <p:ext uri="{BB962C8B-B14F-4D97-AF65-F5344CB8AC3E}">
        <p14:creationId xmlns:p14="http://schemas.microsoft.com/office/powerpoint/2010/main" val="441599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47E38-3A71-4711-8E7B-84E072C5CEE6}"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C1F3E9-D48B-4A73-9800-3B0B9B2F6AB7}" type="slidenum">
              <a:rPr lang="en-IN" smtClean="0"/>
              <a:t>‹#›</a:t>
            </a:fld>
            <a:endParaRPr lang="en-IN"/>
          </a:p>
        </p:txBody>
      </p:sp>
    </p:spTree>
    <p:extLst>
      <p:ext uri="{BB962C8B-B14F-4D97-AF65-F5344CB8AC3E}">
        <p14:creationId xmlns:p14="http://schemas.microsoft.com/office/powerpoint/2010/main" val="3197564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47E38-3A71-4711-8E7B-84E072C5CEE6}"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C1F3E9-D48B-4A73-9800-3B0B9B2F6AB7}" type="slidenum">
              <a:rPr lang="en-IN" smtClean="0"/>
              <a:t>‹#›</a:t>
            </a:fld>
            <a:endParaRPr lang="en-IN"/>
          </a:p>
        </p:txBody>
      </p:sp>
    </p:spTree>
    <p:extLst>
      <p:ext uri="{BB962C8B-B14F-4D97-AF65-F5344CB8AC3E}">
        <p14:creationId xmlns:p14="http://schemas.microsoft.com/office/powerpoint/2010/main" val="142876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547E38-3A71-4711-8E7B-84E072C5CEE6}"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C1F3E9-D48B-4A73-9800-3B0B9B2F6AB7}" type="slidenum">
              <a:rPr lang="en-IN" smtClean="0"/>
              <a:t>‹#›</a:t>
            </a:fld>
            <a:endParaRPr lang="en-IN"/>
          </a:p>
        </p:txBody>
      </p:sp>
    </p:spTree>
    <p:extLst>
      <p:ext uri="{BB962C8B-B14F-4D97-AF65-F5344CB8AC3E}">
        <p14:creationId xmlns:p14="http://schemas.microsoft.com/office/powerpoint/2010/main" val="267165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547E38-3A71-4711-8E7B-84E072C5CEE6}" type="datetimeFigureOut">
              <a:rPr lang="en-IN" smtClean="0"/>
              <a:t>10-02-2019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C1F3E9-D48B-4A73-9800-3B0B9B2F6AB7}" type="slidenum">
              <a:rPr lang="en-IN" smtClean="0"/>
              <a:t>‹#›</a:t>
            </a:fld>
            <a:endParaRPr lang="en-IN"/>
          </a:p>
        </p:txBody>
      </p:sp>
    </p:spTree>
    <p:extLst>
      <p:ext uri="{BB962C8B-B14F-4D97-AF65-F5344CB8AC3E}">
        <p14:creationId xmlns:p14="http://schemas.microsoft.com/office/powerpoint/2010/main" val="202792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547E38-3A71-4711-8E7B-84E072C5CEE6}" type="datetimeFigureOut">
              <a:rPr lang="en-IN" smtClean="0"/>
              <a:t>10-02-2019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C1F3E9-D48B-4A73-9800-3B0B9B2F6AB7}" type="slidenum">
              <a:rPr lang="en-IN" smtClean="0"/>
              <a:t>‹#›</a:t>
            </a:fld>
            <a:endParaRPr lang="en-IN"/>
          </a:p>
        </p:txBody>
      </p:sp>
    </p:spTree>
    <p:extLst>
      <p:ext uri="{BB962C8B-B14F-4D97-AF65-F5344CB8AC3E}">
        <p14:creationId xmlns:p14="http://schemas.microsoft.com/office/powerpoint/2010/main" val="3065602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F547E38-3A71-4711-8E7B-84E072C5CEE6}" type="datetimeFigureOut">
              <a:rPr lang="en-IN" smtClean="0"/>
              <a:t>10-02-2019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BC1F3E9-D48B-4A73-9800-3B0B9B2F6AB7}" type="slidenum">
              <a:rPr lang="en-IN" smtClean="0"/>
              <a:t>‹#›</a:t>
            </a:fld>
            <a:endParaRPr lang="en-IN"/>
          </a:p>
        </p:txBody>
      </p:sp>
    </p:spTree>
    <p:extLst>
      <p:ext uri="{BB962C8B-B14F-4D97-AF65-F5344CB8AC3E}">
        <p14:creationId xmlns:p14="http://schemas.microsoft.com/office/powerpoint/2010/main" val="397346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547E38-3A71-4711-8E7B-84E072C5CEE6}" type="datetimeFigureOut">
              <a:rPr lang="en-IN" smtClean="0"/>
              <a:t>10-02-2019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BC1F3E9-D48B-4A73-9800-3B0B9B2F6AB7}" type="slidenum">
              <a:rPr lang="en-IN" smtClean="0"/>
              <a:t>‹#›</a:t>
            </a:fld>
            <a:endParaRPr lang="en-IN"/>
          </a:p>
        </p:txBody>
      </p:sp>
    </p:spTree>
    <p:extLst>
      <p:ext uri="{BB962C8B-B14F-4D97-AF65-F5344CB8AC3E}">
        <p14:creationId xmlns:p14="http://schemas.microsoft.com/office/powerpoint/2010/main" val="3926494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F547E38-3A71-4711-8E7B-84E072C5CEE6}" type="datetimeFigureOut">
              <a:rPr lang="en-IN" smtClean="0"/>
              <a:t>10-02-2019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BC1F3E9-D48B-4A73-9800-3B0B9B2F6AB7}" type="slidenum">
              <a:rPr lang="en-IN" smtClean="0"/>
              <a:t>‹#›</a:t>
            </a:fld>
            <a:endParaRPr lang="en-IN"/>
          </a:p>
        </p:txBody>
      </p:sp>
    </p:spTree>
    <p:extLst>
      <p:ext uri="{BB962C8B-B14F-4D97-AF65-F5344CB8AC3E}">
        <p14:creationId xmlns:p14="http://schemas.microsoft.com/office/powerpoint/2010/main" val="995622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F547E38-3A71-4711-8E7B-84E072C5CEE6}" type="datetimeFigureOut">
              <a:rPr lang="en-IN" smtClean="0"/>
              <a:t>10-02-2019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C1F3E9-D48B-4A73-9800-3B0B9B2F6AB7}" type="slidenum">
              <a:rPr lang="en-IN" smtClean="0"/>
              <a:t>‹#›</a:t>
            </a:fld>
            <a:endParaRPr lang="en-IN"/>
          </a:p>
        </p:txBody>
      </p:sp>
    </p:spTree>
    <p:extLst>
      <p:ext uri="{BB962C8B-B14F-4D97-AF65-F5344CB8AC3E}">
        <p14:creationId xmlns:p14="http://schemas.microsoft.com/office/powerpoint/2010/main" val="442744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547E38-3A71-4711-8E7B-84E072C5CEE6}" type="datetimeFigureOut">
              <a:rPr lang="en-IN" smtClean="0"/>
              <a:t>10-02-2019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C1F3E9-D48B-4A73-9800-3B0B9B2F6AB7}" type="slidenum">
              <a:rPr lang="en-IN" smtClean="0"/>
              <a:t>‹#›</a:t>
            </a:fld>
            <a:endParaRPr lang="en-IN"/>
          </a:p>
        </p:txBody>
      </p:sp>
    </p:spTree>
    <p:extLst>
      <p:ext uri="{BB962C8B-B14F-4D97-AF65-F5344CB8AC3E}">
        <p14:creationId xmlns:p14="http://schemas.microsoft.com/office/powerpoint/2010/main" val="4034995444"/>
      </p:ext>
    </p:extLst>
  </p:cSld>
  <p:clrMap bg1="dk1" tx1="lt1" bg2="dk2" tx2="lt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earchcrm.techtarget.com/definition/implementation" TargetMode="External"/><Relationship Id="rId2" Type="http://schemas.openxmlformats.org/officeDocument/2006/relationships/hyperlink" Target="https://searchexchange.techtarget.com/definition/configurati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F925-E883-4129-BDD7-2FCE7BF63966}"/>
              </a:ext>
            </a:extLst>
          </p:cNvPr>
          <p:cNvSpPr>
            <a:spLocks noGrp="1"/>
          </p:cNvSpPr>
          <p:nvPr>
            <p:ph type="ctrTitle"/>
          </p:nvPr>
        </p:nvSpPr>
        <p:spPr>
          <a:xfrm>
            <a:off x="1524000" y="1122362"/>
            <a:ext cx="9144000" cy="2479675"/>
          </a:xfrm>
        </p:spPr>
        <p:txBody>
          <a:bodyPr/>
          <a:lstStyle/>
          <a:p>
            <a:r>
              <a:rPr lang="en-IN" b="1" u="sng" dirty="0"/>
              <a:t>INTRODUCTION</a:t>
            </a:r>
            <a:br>
              <a:rPr lang="en-IN" dirty="0"/>
            </a:br>
            <a:endParaRPr lang="en-IN" dirty="0"/>
          </a:p>
        </p:txBody>
      </p:sp>
      <p:sp>
        <p:nvSpPr>
          <p:cNvPr id="3" name="Subtitle 2">
            <a:extLst>
              <a:ext uri="{FF2B5EF4-FFF2-40B4-BE49-F238E27FC236}">
                <a16:creationId xmlns:a16="http://schemas.microsoft.com/office/drawing/2014/main" id="{C2635185-84ED-46B2-BFE0-40F600897BA6}"/>
              </a:ext>
            </a:extLst>
          </p:cNvPr>
          <p:cNvSpPr>
            <a:spLocks noGrp="1"/>
          </p:cNvSpPr>
          <p:nvPr>
            <p:ph type="subTitle" idx="1"/>
          </p:nvPr>
        </p:nvSpPr>
        <p:spPr>
          <a:xfrm>
            <a:off x="1524000" y="3602037"/>
            <a:ext cx="9144000" cy="2376731"/>
          </a:xfrm>
        </p:spPr>
        <p:txBody>
          <a:bodyPr>
            <a:normAutofit fontScale="92500" lnSpcReduction="10000"/>
          </a:bodyPr>
          <a:lstStyle/>
          <a:p>
            <a:r>
              <a:rPr lang="en-IN" dirty="0"/>
              <a:t>To deploy (from the French </a:t>
            </a:r>
            <a:r>
              <a:rPr lang="en-IN" i="1" dirty="0"/>
              <a:t>deployer</a:t>
            </a:r>
            <a:r>
              <a:rPr lang="en-IN" dirty="0"/>
              <a:t>) is "to spread out or arrange strategically." Long used in the context of military strategy, it has now gained currency in information technology. In its IT context, deployment encompasses all the processes involved in getting new software or hardware up and running properly in its environment, including installation, </a:t>
            </a:r>
            <a:r>
              <a:rPr lang="en-IN" u="sng" dirty="0">
                <a:hlinkClick r:id="rId2"/>
              </a:rPr>
              <a:t>configuration</a:t>
            </a:r>
            <a:r>
              <a:rPr lang="en-IN" dirty="0"/>
              <a:t>, running, testing, and making necessary changes. The word </a:t>
            </a:r>
            <a:r>
              <a:rPr lang="en-IN" u="sng" dirty="0">
                <a:hlinkClick r:id="rId3"/>
              </a:rPr>
              <a:t>implementation</a:t>
            </a:r>
            <a:r>
              <a:rPr lang="en-IN" dirty="0"/>
              <a:t> is sometimes used to mean the same thing.</a:t>
            </a:r>
          </a:p>
          <a:p>
            <a:endParaRPr lang="en-IN" dirty="0"/>
          </a:p>
        </p:txBody>
      </p:sp>
    </p:spTree>
    <p:extLst>
      <p:ext uri="{BB962C8B-B14F-4D97-AF65-F5344CB8AC3E}">
        <p14:creationId xmlns:p14="http://schemas.microsoft.com/office/powerpoint/2010/main" val="92063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0D647D-E627-488B-A406-6249C2AA4771}"/>
              </a:ext>
            </a:extLst>
          </p:cNvPr>
          <p:cNvSpPr>
            <a:spLocks noGrp="1"/>
          </p:cNvSpPr>
          <p:nvPr>
            <p:ph type="subTitle" idx="1"/>
          </p:nvPr>
        </p:nvSpPr>
        <p:spPr>
          <a:xfrm>
            <a:off x="0" y="1181685"/>
            <a:ext cx="12192000" cy="5567289"/>
          </a:xfrm>
        </p:spPr>
        <p:txBody>
          <a:bodyPr/>
          <a:lstStyle/>
          <a:p>
            <a:r>
              <a:rPr lang="en-IN" dirty="0"/>
              <a:t>This project is Android based application which is deployed on cloud. It only works on Android devices. It comes under the category of games This app is committed to providing fun and exciting digital entertainment. This was specially designed for small children and focuses on learning little things through pictures. It gives all the information regarding pet dogs and cats. Children get the basic knowledge via colourful diagrammatic picturization. This is the Best looking free paid game for any android device . It includes sharp stunning graphics and animation. Its not an only online game and device does not need to be connected to internet. It hands down the best virtual pet game on the market, with more content than any other pet game.  </a:t>
            </a:r>
          </a:p>
          <a:p>
            <a:endParaRPr lang="en-IN" dirty="0"/>
          </a:p>
        </p:txBody>
      </p:sp>
    </p:spTree>
    <p:extLst>
      <p:ext uri="{BB962C8B-B14F-4D97-AF65-F5344CB8AC3E}">
        <p14:creationId xmlns:p14="http://schemas.microsoft.com/office/powerpoint/2010/main" val="377665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2585-0226-44F4-9318-77CE8B9BB8B4}"/>
              </a:ext>
            </a:extLst>
          </p:cNvPr>
          <p:cNvSpPr>
            <a:spLocks noGrp="1"/>
          </p:cNvSpPr>
          <p:nvPr>
            <p:ph type="title"/>
          </p:nvPr>
        </p:nvSpPr>
        <p:spPr/>
        <p:txBody>
          <a:bodyPr>
            <a:normAutofit fontScale="90000"/>
          </a:bodyPr>
          <a:lstStyle/>
          <a:p>
            <a:r>
              <a:rPr lang="en-IN" b="1" dirty="0"/>
              <a:t>               </a:t>
            </a:r>
            <a:r>
              <a:rPr lang="en-IN" b="1" u="sng" dirty="0"/>
              <a:t>DEPLOYMENT ON IBM CLOUD</a:t>
            </a:r>
            <a:br>
              <a:rPr lang="en-IN" dirty="0"/>
            </a:br>
            <a:endParaRPr lang="en-IN" dirty="0"/>
          </a:p>
        </p:txBody>
      </p:sp>
      <p:pic>
        <p:nvPicPr>
          <p:cNvPr id="5" name="Content Placeholder 4">
            <a:extLst>
              <a:ext uri="{FF2B5EF4-FFF2-40B4-BE49-F238E27FC236}">
                <a16:creationId xmlns:a16="http://schemas.microsoft.com/office/drawing/2014/main" id="{612100DE-603E-4D8E-8E7F-F95F36B497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0480" y="2052638"/>
            <a:ext cx="7872816" cy="4195762"/>
          </a:xfrm>
        </p:spPr>
      </p:pic>
    </p:spTree>
    <p:extLst>
      <p:ext uri="{BB962C8B-B14F-4D97-AF65-F5344CB8AC3E}">
        <p14:creationId xmlns:p14="http://schemas.microsoft.com/office/powerpoint/2010/main" val="3609808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E617-F707-4C02-8A96-018CEABA5994}"/>
              </a:ext>
            </a:extLst>
          </p:cNvPr>
          <p:cNvSpPr>
            <a:spLocks noGrp="1"/>
          </p:cNvSpPr>
          <p:nvPr>
            <p:ph type="title"/>
          </p:nvPr>
        </p:nvSpPr>
        <p:spPr>
          <a:xfrm>
            <a:off x="838200" y="365125"/>
            <a:ext cx="10515600" cy="45719"/>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78501B86-1A09-42A1-ABD6-587BBABA3D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368" y="520076"/>
            <a:ext cx="10614432" cy="5656887"/>
          </a:xfrm>
        </p:spPr>
      </p:pic>
    </p:spTree>
    <p:extLst>
      <p:ext uri="{BB962C8B-B14F-4D97-AF65-F5344CB8AC3E}">
        <p14:creationId xmlns:p14="http://schemas.microsoft.com/office/powerpoint/2010/main" val="60086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64AD-0228-4EE6-A358-0FAEF2243EC5}"/>
              </a:ext>
            </a:extLst>
          </p:cNvPr>
          <p:cNvSpPr>
            <a:spLocks noGrp="1"/>
          </p:cNvSpPr>
          <p:nvPr>
            <p:ph type="title"/>
          </p:nvPr>
        </p:nvSpPr>
        <p:spPr>
          <a:xfrm>
            <a:off x="646111" y="452717"/>
            <a:ext cx="10847194" cy="1643369"/>
          </a:xfrm>
        </p:spPr>
        <p:txBody>
          <a:bodyPr>
            <a:normAutofit fontScale="90000"/>
          </a:bodyPr>
          <a:lstStyle/>
          <a:p>
            <a:r>
              <a:rPr lang="en-IN" b="1" dirty="0"/>
              <a:t>            </a:t>
            </a:r>
            <a:r>
              <a:rPr lang="en-IN" b="1" u="sng" dirty="0"/>
              <a:t>ANDROID APPLICATION UPLOAD                         </a:t>
            </a:r>
            <a:br>
              <a:rPr lang="en-IN" b="1" u="sng" dirty="0"/>
            </a:br>
            <a:r>
              <a:rPr lang="en-IN" b="1" dirty="0"/>
              <a:t>                  ON </a:t>
            </a:r>
            <a:r>
              <a:rPr lang="en-IN" b="1" u="sng" dirty="0"/>
              <a:t>AMAZON APP STORE</a:t>
            </a:r>
            <a:br>
              <a:rPr lang="en-IN" dirty="0"/>
            </a:br>
            <a:endParaRPr lang="en-IN" dirty="0"/>
          </a:p>
        </p:txBody>
      </p:sp>
      <p:pic>
        <p:nvPicPr>
          <p:cNvPr id="5" name="Content Placeholder 4">
            <a:extLst>
              <a:ext uri="{FF2B5EF4-FFF2-40B4-BE49-F238E27FC236}">
                <a16:creationId xmlns:a16="http://schemas.microsoft.com/office/drawing/2014/main" id="{F1BBF5DE-52C0-40C5-A505-24BE0F9072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0480" y="2052638"/>
            <a:ext cx="7872816" cy="4195762"/>
          </a:xfrm>
        </p:spPr>
      </p:pic>
    </p:spTree>
    <p:extLst>
      <p:ext uri="{BB962C8B-B14F-4D97-AF65-F5344CB8AC3E}">
        <p14:creationId xmlns:p14="http://schemas.microsoft.com/office/powerpoint/2010/main" val="18884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5E842-7038-4DBA-8702-3D0A28BC235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F308B15-1F3D-4705-A85A-B9ACBBC311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905179" cy="5811838"/>
          </a:xfrm>
        </p:spPr>
      </p:pic>
    </p:spTree>
    <p:extLst>
      <p:ext uri="{BB962C8B-B14F-4D97-AF65-F5344CB8AC3E}">
        <p14:creationId xmlns:p14="http://schemas.microsoft.com/office/powerpoint/2010/main" val="371155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ED0AE-B4A2-4063-80DC-635F6F1C27BB}"/>
              </a:ext>
            </a:extLst>
          </p:cNvPr>
          <p:cNvSpPr>
            <a:spLocks noGrp="1"/>
          </p:cNvSpPr>
          <p:nvPr>
            <p:ph type="title"/>
          </p:nvPr>
        </p:nvSpPr>
        <p:spPr/>
        <p:txBody>
          <a:bodyPr>
            <a:normAutofit/>
          </a:bodyPr>
          <a:lstStyle/>
          <a:p>
            <a:r>
              <a:rPr lang="en-IN" b="1" dirty="0"/>
              <a:t>                                  </a:t>
            </a:r>
            <a:r>
              <a:rPr lang="en-IN" b="1" u="sng" dirty="0"/>
              <a:t>OUTPUT</a:t>
            </a:r>
            <a:br>
              <a:rPr lang="en-IN" dirty="0"/>
            </a:br>
            <a:endParaRPr lang="en-IN" dirty="0"/>
          </a:p>
        </p:txBody>
      </p:sp>
      <p:pic>
        <p:nvPicPr>
          <p:cNvPr id="5" name="Content Placeholder 4">
            <a:extLst>
              <a:ext uri="{FF2B5EF4-FFF2-40B4-BE49-F238E27FC236}">
                <a16:creationId xmlns:a16="http://schemas.microsoft.com/office/drawing/2014/main" id="{4369A4A5-9F2A-4064-97BD-F693D2B61F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2511" y="1811557"/>
            <a:ext cx="2164317" cy="4351338"/>
          </a:xfrm>
        </p:spPr>
      </p:pic>
      <p:pic>
        <p:nvPicPr>
          <p:cNvPr id="7" name="Picture 6">
            <a:extLst>
              <a:ext uri="{FF2B5EF4-FFF2-40B4-BE49-F238E27FC236}">
                <a16:creationId xmlns:a16="http://schemas.microsoft.com/office/drawing/2014/main" id="{B19484DC-36D3-438A-B225-503DF1BEE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0639" y="1811558"/>
            <a:ext cx="2337625" cy="4356262"/>
          </a:xfrm>
          <a:prstGeom prst="rect">
            <a:avLst/>
          </a:prstGeom>
        </p:spPr>
      </p:pic>
      <p:pic>
        <p:nvPicPr>
          <p:cNvPr id="9" name="Picture 8">
            <a:extLst>
              <a:ext uri="{FF2B5EF4-FFF2-40B4-BE49-F238E27FC236}">
                <a16:creationId xmlns:a16="http://schemas.microsoft.com/office/drawing/2014/main" id="{1ADB7FE4-A609-4EFA-BBF8-1D5B49BC4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2075" y="1806633"/>
            <a:ext cx="2351725" cy="4356262"/>
          </a:xfrm>
          <a:prstGeom prst="rect">
            <a:avLst/>
          </a:prstGeom>
        </p:spPr>
      </p:pic>
    </p:spTree>
    <p:extLst>
      <p:ext uri="{BB962C8B-B14F-4D97-AF65-F5344CB8AC3E}">
        <p14:creationId xmlns:p14="http://schemas.microsoft.com/office/powerpoint/2010/main" val="2703741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19</TotalTime>
  <Words>152</Words>
  <Application>Microsoft Office PowerPoint</Application>
  <PresentationFormat>Widescreen</PresentationFormat>
  <Paragraphs>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INTRODUCTION </vt:lpstr>
      <vt:lpstr>PowerPoint Presentation</vt:lpstr>
      <vt:lpstr>               DEPLOYMENT ON IBM CLOUD </vt:lpstr>
      <vt:lpstr>PowerPoint Presentation</vt:lpstr>
      <vt:lpstr>            ANDROID APPLICATION UPLOAD                                            ON AMAZON APP STORE </vt:lpstr>
      <vt:lpstr>PowerPoint Presentation</vt:lpstr>
      <vt:lpstr>                                  OUTPUT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Sai Mishra</dc:creator>
  <cp:lastModifiedBy>Sai Mishra</cp:lastModifiedBy>
  <cp:revision>4</cp:revision>
  <dcterms:created xsi:type="dcterms:W3CDTF">2018-04-21T10:05:11Z</dcterms:created>
  <dcterms:modified xsi:type="dcterms:W3CDTF">2019-02-10T05:56:49Z</dcterms:modified>
</cp:coreProperties>
</file>