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563C-12F8-1DA7-6551-2F9B3D24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4249C-0B09-F117-555B-2A57D3DAA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FAAE-1C51-8C5F-4476-AC5A2C83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D3FA-7601-4D6D-8EC7-B952685E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E8BA-45CA-E8F2-A27E-95A616FE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4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A1BD-E86F-33AD-5B2C-E1DAE011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9C24E-41C8-7772-DAF7-1BBA97D0C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581E-9230-E87F-387C-D551C688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6339-9FF7-4FF3-8C25-37569FA4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4191-92B0-2370-AC4A-70A3C158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59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5BE5F-50F0-1D78-4191-5BCAD7E99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512BC-E7C8-BD53-206E-9F9277FE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F65F-FDBF-CB49-9458-AA97B185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C815-7254-E69E-0BC4-DEF8CD3B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C0E7-C060-5E58-4115-16A0AA8E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9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EB68-20B9-437E-648C-12C65842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9ACC-E185-603A-74C5-E170CE80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F305-8B2E-744A-9485-E043FC75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8D8B-C576-91A8-742C-E569BFBB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3FD1-1F27-58D2-7A81-2E61DDC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97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753-A96B-C300-CEF2-9498D2A4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FF13-1B53-CEB1-444B-ACB6AF8E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33F-9A8A-9D9F-E98A-D786894C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F8EE-F17E-7CCC-1CBF-70E0D03A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7DC7-AF8B-7C84-E752-3F79F91D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95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014F-BEFD-FBEE-3B88-A1C5DC0D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D7CC-9979-AF95-03B7-7690C2FBB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D6D90-06D0-93AE-D3ED-69C029AE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5001-0386-66CB-924D-DD3559A7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C4E6A-48A9-4C7E-BF54-6C62E4BC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1C5A-F381-324A-1840-5A7E9A5D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75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93FB-2C19-655A-4953-8D83A4FA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EA2-EB84-8581-BCB9-543A0F0FB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8385B-FC3B-5A61-0E74-390D1B8EB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9029B-0EC9-F44E-DECC-BBB9F9F73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861DA-6493-3616-24FA-0A84A8DF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F018-0432-6989-B916-AF331F97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564A1-5C07-4A06-59C5-B3ECCEDC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57AC-B563-C881-3C3C-EEF83B5E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01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C7BA-5AB9-A4E4-2A09-196365C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576AD-E8F9-0D80-6D33-0585F55A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B5924-9087-F611-F2BB-B8730D06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4A7DA-498E-C1C7-029A-672687BE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7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4DA16-AD86-00CA-5BFC-2508E057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DCC0E-21F4-E231-B249-4EBC9A9B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C1AC-B939-67C4-6858-D44CD72F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79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A8E5-5F07-18CF-331F-E0181A1D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0A86-977E-B50A-E761-21479FBDD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92575-1F0B-35C6-04B3-45FA1CAF0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41277-8A48-8B52-3E69-3FF213B7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CA902-12A0-D98F-A215-FFD0752C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3E4D-C8A3-71E2-9CCB-50B0FEEC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46EB-196D-AF93-5EDC-F9D4DE49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B3EA6-01F9-75B1-B4FA-56601E825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6595F-068D-8D8D-7CC3-C445A8BE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24DDE-7B9E-0AF4-B05F-0DF77DA2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DC34B-AF27-D19C-114A-B7E85984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50D73-9A4E-14F8-BB9E-28DCAAC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6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C93F9-130A-AF2A-51C9-99B6F718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09D94-F15A-26F9-4FDF-DDD6ACFAE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5790-3342-66EF-4738-466679A14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CBAD-D863-477E-BDB2-1997229869A9}" type="datetimeFigureOut">
              <a:rPr lang="en-IN" smtClean="0"/>
              <a:t>22-02-2024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A3AD-E7FD-0424-2B89-9B6E0CAD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A01C-7A4C-F7E4-CEE0-8D756BD2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BC47-082F-494F-91E8-C008608FD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0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254D-6769-F9C1-1185-62F56F37B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A058-2D5C-EC26-85A2-DC23C1680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99D1D-7B7E-0070-2785-44B3F655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956469"/>
            <a:ext cx="9143999" cy="49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948FC-F6BD-BE7A-CA14-285F599A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1100716"/>
            <a:ext cx="9508406" cy="49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6563F-2D59-F8C7-14DB-F1605254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114425"/>
            <a:ext cx="96393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BC414-FF57-7F53-9301-BED7DB3A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94481"/>
            <a:ext cx="8987575" cy="50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2828E-616E-1D29-8172-07593574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94" y="1251752"/>
            <a:ext cx="8682362" cy="47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8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Suryanarayan Mishra</dc:creator>
  <cp:lastModifiedBy>Suryanarayan Mishra</cp:lastModifiedBy>
  <cp:revision>1</cp:revision>
  <dcterms:created xsi:type="dcterms:W3CDTF">2024-02-22T12:07:53Z</dcterms:created>
  <dcterms:modified xsi:type="dcterms:W3CDTF">2024-02-22T12:46:08Z</dcterms:modified>
</cp:coreProperties>
</file>