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89" r:id="rId4"/>
    <p:sldId id="274" r:id="rId5"/>
    <p:sldId id="266" r:id="rId6"/>
    <p:sldId id="273" r:id="rId7"/>
    <p:sldId id="258" r:id="rId8"/>
    <p:sldId id="285" r:id="rId9"/>
    <p:sldId id="260" r:id="rId10"/>
    <p:sldId id="259" r:id="rId11"/>
    <p:sldId id="288" r:id="rId12"/>
    <p:sldId id="286" r:id="rId13"/>
    <p:sldId id="261" r:id="rId14"/>
    <p:sldId id="277" r:id="rId15"/>
    <p:sldId id="287" r:id="rId16"/>
    <p:sldId id="283" r:id="rId17"/>
    <p:sldId id="264" r:id="rId18"/>
    <p:sldId id="269" r:id="rId19"/>
    <p:sldId id="290" r:id="rId20"/>
    <p:sldId id="284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obster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69098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74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4a8554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4a8554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64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4a855439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4a855439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38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4a855439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a4a855439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91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42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4a85543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a4a85543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3429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090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954B51-CF03-4E7B-BCE7-36307CE6F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89F4EB-55A0-40AC-983C-1374FB172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7337" y="659093"/>
            <a:ext cx="6410633" cy="192632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N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Computing </a:t>
            </a:r>
            <a:br>
              <a:rPr lang="en-IN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br>
              <a:rPr lang="en-IN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5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Project-TECH TALK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73B54C5-1339-486A-A2C3-E3C5F2716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7367" y="4800601"/>
            <a:ext cx="5157592" cy="1691640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Akarsh Singh</a:t>
            </a:r>
          </a:p>
          <a:p>
            <a:r>
              <a:rPr lang="en-IN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Shivani Chauhan</a:t>
            </a:r>
          </a:p>
          <a:p>
            <a:r>
              <a:rPr lang="en-IN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Vanshika Mahle</a:t>
            </a:r>
          </a:p>
          <a:p>
            <a:r>
              <a:rPr lang="en-IN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Vimal Mishra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97F37-7F4C-403A-86FF-AD065020C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1DF35A-CF6C-4BEA-BFCA-8C2FCB183D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3" y="1622253"/>
            <a:ext cx="3718563" cy="36070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438A5E-4392-4A3C-89F0-8803F794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A0BE7-E369-4231-BA63-AFE9EE8C22D1}"/>
              </a:ext>
            </a:extLst>
          </p:cNvPr>
          <p:cNvSpPr txBox="1"/>
          <p:nvPr/>
        </p:nvSpPr>
        <p:spPr>
          <a:xfrm>
            <a:off x="1203649" y="5646421"/>
            <a:ext cx="3032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GLA University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Mathura-281406,INDIA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2021</a:t>
            </a:r>
          </a:p>
          <a:p>
            <a:endParaRPr lang="en-IN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1255925" y="1748775"/>
            <a:ext cx="4494900" cy="448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5080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ea typeface="Comfortaa"/>
                <a:cs typeface="Comfortaa"/>
                <a:sym typeface="Comfortaa"/>
              </a:rPr>
              <a:t>First Screen when the app is opened</a:t>
            </a:r>
          </a:p>
          <a:p>
            <a:pPr marL="5080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ea typeface="Comfortaa"/>
                <a:cs typeface="Comfortaa"/>
                <a:sym typeface="Comfortaa"/>
              </a:rPr>
              <a:t>Email and passwords goes to Firebase Auth for automatic authentication</a:t>
            </a:r>
          </a:p>
          <a:p>
            <a:pPr marL="50800" lvl="0" algn="l" rtl="0">
              <a:spcBef>
                <a:spcPts val="0"/>
              </a:spcBef>
              <a:spcAft>
                <a:spcPts val="0"/>
              </a:spcAft>
              <a:buSzPts val="2800"/>
            </a:pPr>
            <a:endParaRPr sz="2800" dirty="0">
              <a:latin typeface="+mj-lt"/>
              <a:ea typeface="Comfortaa"/>
              <a:cs typeface="Comfortaa"/>
              <a:sym typeface="Comforta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5B763-8110-4A70-B958-9F2A63D7F7D3}"/>
              </a:ext>
            </a:extLst>
          </p:cNvPr>
          <p:cNvSpPr txBox="1"/>
          <p:nvPr/>
        </p:nvSpPr>
        <p:spPr>
          <a:xfrm>
            <a:off x="744196" y="304790"/>
            <a:ext cx="47772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Login Activity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728" y="580570"/>
            <a:ext cx="2688772" cy="53775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Profile</a:t>
            </a:r>
            <a:r>
              <a:rPr lang="en-US" dirty="0"/>
              <a:t> </a:t>
            </a:r>
            <a:r>
              <a:rPr lang="en-US" b="1" dirty="0"/>
              <a:t>Activity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42" y="653143"/>
            <a:ext cx="2870200" cy="574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0" y="2177143"/>
            <a:ext cx="52686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0" lvl="0" indent="-457200"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ea typeface="Comfortaa"/>
                <a:cs typeface="Comfortaa"/>
                <a:sym typeface="Comfortaa"/>
              </a:rPr>
              <a:t>In this Activity user can change his/her account details. Ex: Email, Username and profile image. </a:t>
            </a:r>
          </a:p>
        </p:txBody>
      </p:sp>
    </p:spTree>
    <p:extLst>
      <p:ext uri="{BB962C8B-B14F-4D97-AF65-F5344CB8AC3E}">
        <p14:creationId xmlns:p14="http://schemas.microsoft.com/office/powerpoint/2010/main" val="52294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Change Password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0" y="1027906"/>
            <a:ext cx="2614386" cy="52287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0" y="2177143"/>
            <a:ext cx="5268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0" lvl="0" indent="-457200"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ea typeface="Comfortaa"/>
                <a:cs typeface="Comfortaa"/>
                <a:sym typeface="Comfortaa"/>
              </a:rPr>
              <a:t>In this Activity user can change his/her password.</a:t>
            </a:r>
          </a:p>
        </p:txBody>
      </p:sp>
    </p:spTree>
    <p:extLst>
      <p:ext uri="{BB962C8B-B14F-4D97-AF65-F5344CB8AC3E}">
        <p14:creationId xmlns:p14="http://schemas.microsoft.com/office/powerpoint/2010/main" val="35014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748090" y="1574529"/>
            <a:ext cx="4494900" cy="42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5080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ea typeface="Comfortaa"/>
                <a:cs typeface="Comfortaa"/>
                <a:sym typeface="Comfortaa"/>
              </a:rPr>
              <a:t>In this Activity user can reset his/her password.</a:t>
            </a:r>
          </a:p>
          <a:p>
            <a:pPr marL="5080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ea typeface="Comfortaa"/>
                <a:cs typeface="Comfortaa"/>
                <a:sym typeface="Comfortaa"/>
              </a:rPr>
              <a:t>New Password will be saved in Firebase Auth accordingly</a:t>
            </a:r>
            <a:endParaRPr sz="2800" dirty="0">
              <a:latin typeface="+mj-lt"/>
              <a:ea typeface="Comfortaa"/>
              <a:cs typeface="Comfortaa"/>
              <a:sym typeface="Comfortaa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F32A63-9AFA-406A-882F-FFF53BBD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90" y="303579"/>
            <a:ext cx="4305300" cy="83942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D5EDD-4487-42F8-A27A-B63FABC0E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429" y="209724"/>
            <a:ext cx="3429000" cy="63185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E240-9E7C-4067-AB17-54EC4C0E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924425" cy="83942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4D943-6B5F-4FD7-8820-DD752776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12386"/>
            <a:ext cx="5053547" cy="5080489"/>
          </a:xfrm>
        </p:spPr>
        <p:txBody>
          <a:bodyPr/>
          <a:lstStyle/>
          <a:p>
            <a:r>
              <a:rPr lang="en-IN" dirty="0"/>
              <a:t>In this user can send one to one messages.</a:t>
            </a:r>
          </a:p>
          <a:p>
            <a:r>
              <a:rPr lang="en-IN" dirty="0"/>
              <a:t>And, if user is not online it will display an error message.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61E19-2D6D-4DD3-AFC8-046677903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92" y="201336"/>
            <a:ext cx="3429000" cy="599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7494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Activity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28" y="580572"/>
            <a:ext cx="2979057" cy="5958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0" y="2177143"/>
            <a:ext cx="52686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0" lvl="0" indent="-457200"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ea typeface="Comfortaa"/>
                <a:cs typeface="Comfortaa"/>
                <a:sym typeface="Comfortaa"/>
              </a:rPr>
              <a:t>In this Activity user will be able to chat with one other, find friends, accept/reject friend requests</a:t>
            </a:r>
          </a:p>
        </p:txBody>
      </p:sp>
    </p:spTree>
    <p:extLst>
      <p:ext uri="{BB962C8B-B14F-4D97-AF65-F5344CB8AC3E}">
        <p14:creationId xmlns:p14="http://schemas.microsoft.com/office/powerpoint/2010/main" val="399288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ADAC-98F7-426C-B26C-FC4A8922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7200" cy="82183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Auth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2" y="1186962"/>
            <a:ext cx="9535886" cy="53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529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BD7C43-78D9-4F19-A947-647DF13C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61" y="302601"/>
            <a:ext cx="9730154" cy="81304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Realtime Database Snapshot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3" y="1115645"/>
            <a:ext cx="9797143" cy="55082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59A7-9D44-4E47-8024-E5560CD0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034"/>
            <a:ext cx="4270131" cy="742706"/>
          </a:xfrm>
        </p:spPr>
        <p:txBody>
          <a:bodyPr/>
          <a:lstStyle/>
          <a:p>
            <a: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Storage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984740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6992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5DB9-D93F-4971-B378-EFB3D3E9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5A2E1-75EA-49E8-B4D2-05BDDC696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Create a complete, full-stack chat application from front end to back end using Android Studio and </a:t>
            </a:r>
            <a:r>
              <a:rPr lang="en-US" b="0" i="0">
                <a:solidFill>
                  <a:srgbClr val="3C3B37"/>
                </a:solidFill>
                <a:effectLst/>
                <a:latin typeface="sf pro text"/>
              </a:rPr>
              <a:t>Firebase- Udemy.com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91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1365738" y="1073791"/>
            <a:ext cx="9053389" cy="5545123"/>
          </a:xfrm>
          <a:prstGeom prst="rect">
            <a:avLst/>
          </a:prstGeom>
          <a:effectLst>
            <a:outerShdw blurRad="342900" dist="114300" dir="72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obster"/>
              <a:buChar char="●"/>
            </a:pPr>
            <a:r>
              <a:rPr lang="en-GB" sz="2000" dirty="0">
                <a:effectLst/>
                <a:latin typeface="+mj-lt"/>
                <a:ea typeface="Times New Roman" panose="02020603050405020304" pitchFamily="18" charset="0"/>
              </a:rPr>
              <a:t>Tech Talk is a full-stack Real Time Chat Application from front end to back end to b</a:t>
            </a:r>
            <a:r>
              <a:rPr lang="en-IN" sz="2000" dirty="0">
                <a:solidFill>
                  <a:srgbClr val="434343"/>
                </a:solidFill>
                <a:effectLst/>
                <a:latin typeface="+mj-lt"/>
                <a:ea typeface="Times New Roman" panose="02020603050405020304" pitchFamily="18" charset="0"/>
                <a:sym typeface="Lobster"/>
              </a:rPr>
              <a:t>e developed usin</a:t>
            </a:r>
            <a:r>
              <a:rPr lang="en-IN" sz="2000" dirty="0">
                <a:solidFill>
                  <a:srgbClr val="434343"/>
                </a:solidFill>
                <a:latin typeface="+mj-lt"/>
                <a:ea typeface="Times New Roman" panose="02020603050405020304" pitchFamily="18" charset="0"/>
                <a:sym typeface="Lobster"/>
              </a:rPr>
              <a:t>g Android Studio and Google Firebase.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obster"/>
              <a:buChar char="●"/>
            </a:pPr>
            <a:endParaRPr lang="en-IN" sz="2000" dirty="0">
              <a:solidFill>
                <a:srgbClr val="434343"/>
              </a:solidFill>
              <a:latin typeface="+mj-lt"/>
              <a:ea typeface="Lobster"/>
              <a:cs typeface="Lobster"/>
              <a:sym typeface="Lobster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obster"/>
              <a:buChar char="●"/>
            </a:pPr>
            <a:r>
              <a:rPr lang="en-GB" sz="2000" dirty="0">
                <a:latin typeface="+mj-lt"/>
                <a:ea typeface="Times New Roman" panose="02020603050405020304" pitchFamily="18" charset="0"/>
              </a:rPr>
              <a:t>The clients can send and receive </a:t>
            </a:r>
            <a:r>
              <a:rPr lang="en-GB" sz="2000" dirty="0">
                <a:effectLst/>
                <a:latin typeface="+mj-lt"/>
                <a:ea typeface="Times New Roman" panose="02020603050405020304" pitchFamily="18" charset="0"/>
              </a:rPr>
              <a:t>messages, images or videos instantly with the help of real-time firebase database and storage.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obster"/>
              <a:buChar char="●"/>
            </a:pPr>
            <a:endParaRPr lang="en-IN" sz="2000" dirty="0">
              <a:solidFill>
                <a:srgbClr val="434343"/>
              </a:solidFill>
              <a:effectLst/>
              <a:latin typeface="+mj-lt"/>
              <a:ea typeface="Times New Roman" panose="02020603050405020304" pitchFamily="18" charset="0"/>
              <a:sym typeface="Lobster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obster"/>
              <a:buChar char="●"/>
            </a:pPr>
            <a:r>
              <a:rPr lang="en-GB" sz="2000" dirty="0">
                <a:effectLst/>
                <a:latin typeface="+mj-lt"/>
                <a:ea typeface="Times New Roman" panose="02020603050405020304" pitchFamily="18" charset="0"/>
              </a:rPr>
              <a:t>The users need to authenticate themselves before accessing the application using Firebase Authentication services.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obster"/>
              <a:buChar char="●"/>
            </a:pPr>
            <a:endParaRPr lang="en-GB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obster"/>
              <a:buChar char="●"/>
            </a:pPr>
            <a:r>
              <a:rPr lang="en-GB" sz="2000" dirty="0">
                <a:effectLst/>
                <a:latin typeface="+mj-lt"/>
                <a:ea typeface="Times New Roman" panose="02020603050405020304" pitchFamily="18" charset="0"/>
              </a:rPr>
              <a:t>The application will show push notifications upon receiving any new message or friend request from another user in the chat.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obster"/>
              <a:buChar char="●"/>
            </a:pPr>
            <a:endParaRPr lang="en-GB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obster"/>
              <a:buChar char="●"/>
            </a:pPr>
            <a:r>
              <a:rPr lang="en-GB" sz="2000" dirty="0">
                <a:effectLst/>
                <a:latin typeface="+mj-lt"/>
                <a:ea typeface="Times New Roman" panose="02020603050405020304" pitchFamily="18" charset="0"/>
              </a:rPr>
              <a:t>User can send direct messages or share files to another user only after accepting his/her friend request.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obster"/>
              <a:buChar char="●"/>
            </a:pPr>
            <a:endParaRPr sz="2000" dirty="0">
              <a:solidFill>
                <a:srgbClr val="434343"/>
              </a:solidFill>
              <a:latin typeface="+mj-lt"/>
              <a:ea typeface="Lobster"/>
              <a:cs typeface="Lobster"/>
              <a:sym typeface="Lobster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obster"/>
              <a:buChar char="●"/>
            </a:pPr>
            <a:r>
              <a:rPr lang="en-GB" sz="2000" dirty="0">
                <a:effectLst/>
                <a:latin typeface="+mj-lt"/>
                <a:ea typeface="Times New Roman" panose="02020603050405020304" pitchFamily="18" charset="0"/>
              </a:rPr>
              <a:t>Profile information or passwords can be updated using the Account section of the user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000" dirty="0">
              <a:solidFill>
                <a:srgbClr val="434343"/>
              </a:solidFill>
              <a:latin typeface="+mj-lt"/>
              <a:ea typeface="Lobster"/>
              <a:cs typeface="Lobster"/>
              <a:sym typeface="Lobster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obster"/>
              <a:buChar char="●"/>
            </a:pPr>
            <a:endParaRPr sz="2000" dirty="0">
              <a:solidFill>
                <a:srgbClr val="434343"/>
              </a:solidFill>
              <a:latin typeface="+mj-lt"/>
              <a:ea typeface="Lobster"/>
              <a:cs typeface="Lobster"/>
              <a:sym typeface="Lobster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obster"/>
              <a:buChar char="●"/>
            </a:pPr>
            <a:r>
              <a:rPr lang="en-IN" sz="2000" dirty="0">
                <a:solidFill>
                  <a:srgbClr val="434343"/>
                </a:solidFill>
                <a:latin typeface="+mj-lt"/>
                <a:ea typeface="Lobster"/>
                <a:cs typeface="Lobster"/>
                <a:sym typeface="Lobster"/>
              </a:rPr>
              <a:t>In order to connect with people, client should have internet facility. </a:t>
            </a:r>
            <a:r>
              <a:rPr lang="en-IN" sz="2000" dirty="0">
                <a:solidFill>
                  <a:srgbClr val="434343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434343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EB6312-6761-49E3-BAEC-6D439D39AD2F}"/>
              </a:ext>
            </a:extLst>
          </p:cNvPr>
          <p:cNvSpPr txBox="1">
            <a:spLocks/>
          </p:cNvSpPr>
          <p:nvPr/>
        </p:nvSpPr>
        <p:spPr>
          <a:xfrm>
            <a:off x="1084045" y="239087"/>
            <a:ext cx="3892062" cy="68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D03B1E-CBC4-407E-BECB-28D2A0FD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93"/>
            <a:ext cx="10515600" cy="5595457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</a:t>
            </a:r>
            <a:r>
              <a:rPr lang="en-US" b="1" dirty="0"/>
              <a:t>THANK</a:t>
            </a:r>
            <a:r>
              <a:rPr lang="en-US" dirty="0"/>
              <a:t> </a:t>
            </a:r>
            <a:r>
              <a:rPr lang="en-US" b="1" dirty="0"/>
              <a:t>YOU.</a:t>
            </a:r>
            <a:br>
              <a:rPr lang="en-US" b="1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97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0054-F6CE-469E-8E28-262A3BFC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0E18F-91D0-44CD-BDB3-E523CFD2B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000" b="0" i="0" dirty="0">
                <a:effectLst/>
                <a:latin typeface="+mj-lt"/>
              </a:rPr>
              <a:t>The purpose, the scope, the users and stakeholders, the use cases, the functional and non-functional requirements, and the milestones of the application. The purpose of the chat application is to allow users be able to the chat with each other, like a normal chat application.</a:t>
            </a:r>
          </a:p>
          <a:p>
            <a:pPr algn="l"/>
            <a:r>
              <a:rPr lang="en-US" sz="2000" b="0" i="0" dirty="0">
                <a:effectLst/>
                <a:latin typeface="+mj-lt"/>
              </a:rPr>
              <a:t>The users will be able to chat with each other, most likely only from user to user, no group chatting will be developed, unless there is time to do so.</a:t>
            </a:r>
          </a:p>
          <a:p>
            <a:endParaRPr lang="en-US" sz="2000" b="0" i="0" dirty="0">
              <a:solidFill>
                <a:srgbClr val="2F2828"/>
              </a:solidFill>
              <a:effectLst/>
              <a:latin typeface="+mj-lt"/>
            </a:endParaRPr>
          </a:p>
          <a:p>
            <a:r>
              <a:rPr lang="en-US" sz="2000" b="0" i="0" dirty="0">
                <a:solidFill>
                  <a:srgbClr val="2F2828"/>
                </a:solidFill>
                <a:effectLst/>
                <a:latin typeface="+mj-lt"/>
              </a:rPr>
              <a:t>Providing users with rich features, these apps deliver incredible live chat experience, allowing users to share text messages, images, emoticons, stickers, audio and video clips and other media content.</a:t>
            </a: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566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A5B2-9996-4FD9-9094-B3075F3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461" y="591877"/>
            <a:ext cx="3892062" cy="726969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Firebase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6E5A1-9D25-4796-8E9C-76DF6AE8E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461" y="2609635"/>
            <a:ext cx="3611048" cy="2353790"/>
          </a:xfrm>
        </p:spPr>
        <p:txBody>
          <a:bodyPr/>
          <a:lstStyle/>
          <a:p>
            <a:r>
              <a:rPr lang="en-IN" dirty="0"/>
              <a:t>Firebase Auth</a:t>
            </a:r>
          </a:p>
          <a:p>
            <a:r>
              <a:rPr lang="en-IN" dirty="0"/>
              <a:t>Realtime Database</a:t>
            </a:r>
          </a:p>
          <a:p>
            <a:r>
              <a:rPr lang="en-IN" dirty="0"/>
              <a:t>Firebase Storage</a:t>
            </a:r>
          </a:p>
          <a:p>
            <a:endParaRPr lang="en-IN" dirty="0"/>
          </a:p>
        </p:txBody>
      </p:sp>
      <p:pic>
        <p:nvPicPr>
          <p:cNvPr id="1026" name="Picture 2" descr="Firebase: Realtime NoSql Database | by Md Munir Hossain | Oceanize Geeks |  Medium">
            <a:extLst>
              <a:ext uri="{FF2B5EF4-FFF2-40B4-BE49-F238E27FC236}">
                <a16:creationId xmlns:a16="http://schemas.microsoft.com/office/drawing/2014/main" id="{B5F3153D-E83F-4279-BD44-8863F08446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7" t="18957" r="10885" b="13684"/>
          <a:stretch/>
        </p:blipFill>
        <p:spPr bwMode="auto">
          <a:xfrm>
            <a:off x="6347541" y="3769686"/>
            <a:ext cx="5011615" cy="249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rebase authentication: Overview and how to use it in Flutter">
            <a:extLst>
              <a:ext uri="{FF2B5EF4-FFF2-40B4-BE49-F238E27FC236}">
                <a16:creationId xmlns:a16="http://schemas.microsoft.com/office/drawing/2014/main" id="{9F0EB4CE-E5C9-4AED-ABAB-E004B29DF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6" t="10300" r="18299" b="17161"/>
          <a:stretch/>
        </p:blipFill>
        <p:spPr bwMode="auto">
          <a:xfrm>
            <a:off x="6347541" y="845335"/>
            <a:ext cx="4801609" cy="268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5141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2B28-9BA2-4B5F-BB0D-D0CB4F17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75077" cy="108560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41" y="907929"/>
            <a:ext cx="5376706" cy="566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545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4667-95E1-42B9-AFA5-FA1D6913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224448"/>
            <a:ext cx="4850423" cy="116473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3" y="1059543"/>
            <a:ext cx="6534494" cy="531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403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9FCA1B-0735-4A22-B6D6-05D7D4FA9387}"/>
              </a:ext>
            </a:extLst>
          </p:cNvPr>
          <p:cNvSpPr txBox="1"/>
          <p:nvPr/>
        </p:nvSpPr>
        <p:spPr>
          <a:xfrm>
            <a:off x="2365131" y="2982724"/>
            <a:ext cx="7789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APP ACTIVITIES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Splash Activity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5" y="365125"/>
            <a:ext cx="2975428" cy="59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1222875" y="1636075"/>
            <a:ext cx="4494900" cy="42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ea typeface="Comfortaa"/>
                <a:cs typeface="Comfortaa"/>
                <a:sym typeface="Comfortaa"/>
              </a:rPr>
              <a:t>Only unique user are allowed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ea typeface="Comfortaa"/>
                <a:cs typeface="Comfortaa"/>
                <a:sym typeface="Comfortaa"/>
              </a:rPr>
              <a:t>On registration Firebase AUTH generates a unique ID which we store in our database along with username.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ea typeface="Comfortaa"/>
                <a:cs typeface="Comfortaa"/>
                <a:sym typeface="Comfortaa"/>
              </a:rPr>
              <a:t>Password is securely stored inside the Firebase AUTH for more security and hence not included in our Real-time database.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endParaRPr sz="2000" dirty="0">
              <a:latin typeface="+mj-lt"/>
              <a:ea typeface="Comfortaa"/>
              <a:cs typeface="Comfortaa"/>
              <a:sym typeface="Comforta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1A0DD3-A847-443C-94F9-8CECCC7C1B92}"/>
              </a:ext>
            </a:extLst>
          </p:cNvPr>
          <p:cNvSpPr txBox="1"/>
          <p:nvPr/>
        </p:nvSpPr>
        <p:spPr>
          <a:xfrm>
            <a:off x="1222875" y="448375"/>
            <a:ext cx="4213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Sign-Up Activity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87" y="448375"/>
            <a:ext cx="2846614" cy="56932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null</Template>
  <TotalTime>153</TotalTime>
  <Words>517</Words>
  <Application>Microsoft Office PowerPoint</Application>
  <PresentationFormat>Widescreen</PresentationFormat>
  <Paragraphs>60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Lobster</vt:lpstr>
      <vt:lpstr>Times New Roman</vt:lpstr>
      <vt:lpstr>Arial</vt:lpstr>
      <vt:lpstr>sf pro text</vt:lpstr>
      <vt:lpstr>Calibri</vt:lpstr>
      <vt:lpstr>Office Theme</vt:lpstr>
      <vt:lpstr>Cloud Computing  Project   Project-TECH TALK</vt:lpstr>
      <vt:lpstr>PowerPoint Presentation</vt:lpstr>
      <vt:lpstr>Purpose</vt:lpstr>
      <vt:lpstr>Why Firebase</vt:lpstr>
      <vt:lpstr>USE Case</vt:lpstr>
      <vt:lpstr>DFD </vt:lpstr>
      <vt:lpstr>PowerPoint Presentation</vt:lpstr>
      <vt:lpstr>Splash Activity</vt:lpstr>
      <vt:lpstr>PowerPoint Presentation</vt:lpstr>
      <vt:lpstr>PowerPoint Presentation</vt:lpstr>
      <vt:lpstr>Profile Activity</vt:lpstr>
      <vt:lpstr>Change Password</vt:lpstr>
      <vt:lpstr>Reset Password</vt:lpstr>
      <vt:lpstr>Message Activity</vt:lpstr>
      <vt:lpstr>Main Activity</vt:lpstr>
      <vt:lpstr>Firebase Auth</vt:lpstr>
      <vt:lpstr>Firebase Realtime Database Snapshot</vt:lpstr>
      <vt:lpstr>Firebase Storage</vt:lpstr>
      <vt:lpstr>References</vt:lpstr>
      <vt:lpstr>                                  THANK YOU.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 Project   Project-TECH TALK</dc:title>
  <dc:creator>Aakarsh Singh</dc:creator>
  <cp:lastModifiedBy>Aakarsh Singh</cp:lastModifiedBy>
  <cp:revision>13</cp:revision>
  <dcterms:created xsi:type="dcterms:W3CDTF">2021-03-22T02:27:59Z</dcterms:created>
  <dcterms:modified xsi:type="dcterms:W3CDTF">2021-04-22T08:00:54Z</dcterms:modified>
</cp:coreProperties>
</file>