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97" r:id="rId2"/>
    <p:sldId id="298" r:id="rId3"/>
    <p:sldId id="257" r:id="rId4"/>
    <p:sldId id="307" r:id="rId5"/>
    <p:sldId id="287" r:id="rId6"/>
    <p:sldId id="306" r:id="rId7"/>
    <p:sldId id="289" r:id="rId8"/>
    <p:sldId id="290" r:id="rId9"/>
    <p:sldId id="310" r:id="rId10"/>
    <p:sldId id="312" r:id="rId11"/>
    <p:sldId id="299" r:id="rId12"/>
    <p:sldId id="305" r:id="rId13"/>
    <p:sldId id="300" r:id="rId14"/>
    <p:sldId id="301" r:id="rId15"/>
    <p:sldId id="302" r:id="rId16"/>
    <p:sldId id="280" r:id="rId17"/>
    <p:sldId id="313" r:id="rId18"/>
    <p:sldId id="317" r:id="rId19"/>
    <p:sldId id="314" r:id="rId20"/>
    <p:sldId id="315" r:id="rId21"/>
    <p:sldId id="318" r:id="rId22"/>
    <p:sldId id="316" r:id="rId23"/>
    <p:sldId id="282" r:id="rId24"/>
    <p:sldId id="29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4" autoAdjust="0"/>
    <p:restoredTop sz="94660"/>
  </p:normalViewPr>
  <p:slideViewPr>
    <p:cSldViewPr>
      <p:cViewPr>
        <p:scale>
          <a:sx n="70" d="100"/>
          <a:sy n="70" d="100"/>
        </p:scale>
        <p:origin x="-139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DC426-6417-4E32-8563-5A1BDB15097C}" type="datetimeFigureOut">
              <a:rPr lang="en-US" smtClean="0"/>
              <a:pPr/>
              <a:t>29/03/2016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A62F7-2E5C-4A3B-AB93-5DC4E7514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29/03/2016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29/03/2016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29/03/2016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29/03/2016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29/03/2016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29/03/2016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29/03/2016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29/03/2016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29/03/2016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29/03/2016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29/03/2016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29/03/2016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tpoint.com/" TargetMode="External"/><Relationship Id="rId2" Type="http://schemas.openxmlformats.org/officeDocument/2006/relationships/hyperlink" Target="http://www.roseindia.java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.com/" TargetMode="External"/><Relationship Id="rId4" Type="http://schemas.openxmlformats.org/officeDocument/2006/relationships/hyperlink" Target="http://www.java4s.com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81400" y="1066800"/>
            <a:ext cx="2208213" cy="2133600"/>
          </a:xfrm>
        </p:spPr>
      </p:pic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0" y="0"/>
            <a:ext cx="9144000" cy="9818072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0" hangingPunct="0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0" hangingPunct="0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0" hangingPunct="0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0" hangingPunct="0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0" hangingPunct="0"/>
            <a:endParaRPr lang="en-US" sz="28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0" hangingPunct="0"/>
            <a:endParaRPr lang="en-US" sz="28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0" hangingPunct="0"/>
            <a:endParaRPr lang="en-US" sz="28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0" hangingPunct="0"/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  CT –3089</a:t>
            </a:r>
          </a:p>
          <a:p>
            <a:pPr algn="ctr" eaLnBrk="0" hangingPunct="0"/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lgerian" pitchFamily="82" charset="0"/>
                <a:cs typeface="Times New Roman" pitchFamily="18" charset="0"/>
              </a:rPr>
              <a:t>          COMPUTER TECHNOLOGY AND APPLICATION Department</a:t>
            </a:r>
          </a:p>
          <a:p>
            <a:pPr algn="ctr" eaLnBrk="0" hangingPunct="0"/>
            <a:r>
              <a:rPr 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skerville Old Face" pitchFamily="18" charset="0"/>
                <a:cs typeface="Times New Roman" pitchFamily="18" charset="0"/>
              </a:rPr>
              <a:t>            </a:t>
            </a:r>
            <a:r>
              <a:rPr lang="en-US" sz="2000" b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skerville Old Face" pitchFamily="18" charset="0"/>
                <a:cs typeface="Times New Roman" pitchFamily="18" charset="0"/>
              </a:rPr>
              <a:t>PRESENTATION  ON :</a:t>
            </a:r>
            <a:endParaRPr lang="en-US" sz="2800" b="1" u="sng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Baskerville Old Face" pitchFamily="18" charset="0"/>
              <a:cs typeface="Times New Roman" pitchFamily="18" charset="0"/>
            </a:endParaRPr>
          </a:p>
          <a:p>
            <a:pPr marL="548640" algn="ctr" eaLnBrk="0" hangingPunct="0"/>
            <a:r>
              <a:rPr lang="en-US" sz="40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auhaus 93" pitchFamily="82" charset="0"/>
                <a:cs typeface="Times New Roman" pitchFamily="18" charset="0"/>
              </a:rPr>
              <a:t>STUDENTWORLD.COM</a:t>
            </a:r>
            <a:endParaRPr lang="en-US" b="1" u="sng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b="1" u="sng" dirty="0" smtClean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b="1" u="sng" dirty="0" smtClean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GUIDED BY: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	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SUBMITTED BY:                                       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 eaLnBrk="0" hangingPunct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Mrs.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Varshali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Jaiswal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          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Bansal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Vikas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harle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Vishvesh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Mishra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				     		</a:t>
            </a:r>
          </a:p>
          <a:p>
            <a:pPr eaLnBrk="0" hangingPunct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						          	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                                            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					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</a:t>
            </a:r>
          </a:p>
          <a:p>
            <a:pPr eaLnBrk="0" hangingPunct="0"/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1219200" y="533400"/>
            <a:ext cx="7467600" cy="27432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kern="1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mbria"/>
              </a:rPr>
              <a:t>Shri</a:t>
            </a:r>
            <a:r>
              <a:rPr lang="en-US" sz="3600" b="1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mbria"/>
              </a:rPr>
              <a:t> G.S. Inst. of Tech. &amp; Science</a:t>
            </a:r>
          </a:p>
        </p:txBody>
      </p:sp>
    </p:spTree>
    <p:extLst>
      <p:ext uri="{BB962C8B-B14F-4D97-AF65-F5344CB8AC3E}">
        <p14:creationId xmlns:p14="http://schemas.microsoft.com/office/powerpoint/2010/main" xmlns="" val="1726009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498080" cy="11430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7498080" cy="4800600"/>
          </a:xfrm>
        </p:spPr>
        <p:txBody>
          <a:bodyPr>
            <a:normAutofit/>
          </a:bodyPr>
          <a:lstStyle/>
          <a:p>
            <a:pPr lvl="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can Login with provided user ID and password.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Students can sale theirs books through our website to any students.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They can also purchase books through our sides from any authorized student.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They can see event and activity details on by clicking on event module and they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8382000" cy="914400"/>
          </a:xfrm>
        </p:spPr>
        <p:txBody>
          <a:bodyPr>
            <a:noAutofit/>
          </a:bodyPr>
          <a:lstStyle/>
          <a:p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Software and Hardware Requirement</a:t>
            </a:r>
            <a:br>
              <a:rPr lang="en-US" sz="35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3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S/W Requirement:-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java,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JSP, JDBC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5.0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Apache Tomcat 7.0 Server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H/W Requirement:- 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Pentium based system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 GB RAM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20gb HDD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8229600" cy="3078162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Diagrams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315200" cy="685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Use Case Diagram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762000"/>
            <a:ext cx="86868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" y="-228600"/>
            <a:ext cx="749808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Flow Chart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-152400" y="838200"/>
            <a:ext cx="8305800" cy="4952999"/>
          </a:xfrm>
        </p:spPr>
        <p:txBody>
          <a:bodyPr/>
          <a:lstStyle/>
          <a:p>
            <a:pPr lvl="5">
              <a:buNone/>
            </a:pPr>
            <a:r>
              <a:rPr lang="en-US" dirty="0" smtClean="0"/>
              <a:t>                                                             No                                        </a:t>
            </a:r>
          </a:p>
          <a:p>
            <a:pPr lvl="5">
              <a:buNone/>
            </a:pPr>
            <a:r>
              <a:rPr lang="en-US" dirty="0" smtClean="0"/>
              <a:t>                                        Yes                 </a:t>
            </a:r>
          </a:p>
          <a:p>
            <a:pPr lvl="5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</a:t>
            </a:r>
          </a:p>
          <a:p>
            <a:pPr lvl="5">
              <a:buNone/>
            </a:pPr>
            <a:r>
              <a:rPr lang="en-US" dirty="0" smtClean="0"/>
              <a:t>                                                  Yes                   </a:t>
            </a:r>
          </a:p>
          <a:p>
            <a:pPr lvl="5">
              <a:buNone/>
            </a:pPr>
            <a:r>
              <a:rPr lang="en-US" dirty="0" smtClean="0"/>
              <a:t>                       No</a:t>
            </a:r>
          </a:p>
          <a:p>
            <a:pPr lvl="5">
              <a:buNone/>
            </a:pPr>
            <a:r>
              <a:rPr lang="en-US" dirty="0" smtClean="0"/>
              <a:t>             Student                   Yes                 Admin</a:t>
            </a:r>
          </a:p>
        </p:txBody>
      </p:sp>
      <p:sp>
        <p:nvSpPr>
          <p:cNvPr id="7" name="Diamond 6"/>
          <p:cNvSpPr/>
          <p:nvPr/>
        </p:nvSpPr>
        <p:spPr>
          <a:xfrm>
            <a:off x="3429000" y="685800"/>
            <a:ext cx="2133600" cy="53340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1500" dirty="0" smtClean="0"/>
              <a:t>Is Register</a:t>
            </a:r>
            <a:endParaRPr lang="en-US" sz="1500" dirty="0"/>
          </a:p>
        </p:txBody>
      </p:sp>
      <p:sp>
        <p:nvSpPr>
          <p:cNvPr id="8" name="Oval 7"/>
          <p:cNvSpPr/>
          <p:nvPr/>
        </p:nvSpPr>
        <p:spPr>
          <a:xfrm>
            <a:off x="3581400" y="76200"/>
            <a:ext cx="19050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4381103" y="571103"/>
            <a:ext cx="2286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400800" y="685800"/>
            <a:ext cx="18288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5562600" y="9525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29000" y="1524000"/>
            <a:ext cx="22860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</a:t>
            </a:r>
            <a:endParaRPr lang="en-US" dirty="0"/>
          </a:p>
        </p:txBody>
      </p:sp>
      <p:sp>
        <p:nvSpPr>
          <p:cNvPr id="13" name="Diamond 12"/>
          <p:cNvSpPr/>
          <p:nvPr/>
        </p:nvSpPr>
        <p:spPr>
          <a:xfrm>
            <a:off x="3276600" y="2286000"/>
            <a:ext cx="2514600" cy="53340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1500" dirty="0" smtClean="0"/>
              <a:t>Is </a:t>
            </a:r>
            <a:r>
              <a:rPr lang="en-US" sz="1500" dirty="0" err="1" smtClean="0"/>
              <a:t>Authonticate</a:t>
            </a:r>
            <a:endParaRPr lang="en-US" sz="1500" dirty="0"/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 rot="5400000">
            <a:off x="4418806" y="2133600"/>
            <a:ext cx="3055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0800000" flipV="1">
            <a:off x="5715000" y="1219200"/>
            <a:ext cx="1600200" cy="609600"/>
          </a:xfrm>
          <a:prstGeom prst="bentConnector3">
            <a:avLst>
              <a:gd name="adj1" fmla="val -3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14600" y="312420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12" idx="1"/>
          </p:cNvCxnSpPr>
          <p:nvPr/>
        </p:nvCxnSpPr>
        <p:spPr>
          <a:xfrm flipV="1">
            <a:off x="2514600" y="1752600"/>
            <a:ext cx="914400" cy="762000"/>
          </a:xfrm>
          <a:prstGeom prst="bentConnector3">
            <a:avLst>
              <a:gd name="adj1" fmla="val -37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14600" y="2514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2400300" y="3238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6287294" y="32377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600200" y="3352800"/>
            <a:ext cx="26670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&amp; download notes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600200" y="5029200"/>
            <a:ext cx="20574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study material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600200" y="4419600"/>
            <a:ext cx="19050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Sales &amp; buy book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600200" y="3886200"/>
            <a:ext cx="26670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events information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2401094" y="43045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2401094" y="49141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2399506" y="37711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410200" y="3352800"/>
            <a:ext cx="21336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student detail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334000" y="5029200"/>
            <a:ext cx="37338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&amp; delete books, notes, events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410200" y="4419600"/>
            <a:ext cx="32766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&amp; delete seller &amp; buyer 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410200" y="3886200"/>
            <a:ext cx="22860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info. &amp; send mail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6288882" y="43045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6288882" y="49141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6287294" y="37711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114800" y="5562600"/>
            <a:ext cx="4572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Elbow Connector 44"/>
          <p:cNvCxnSpPr/>
          <p:nvPr/>
        </p:nvCxnSpPr>
        <p:spPr>
          <a:xfrm>
            <a:off x="2514600" y="5334000"/>
            <a:ext cx="1600200" cy="381000"/>
          </a:xfrm>
          <a:prstGeom prst="bentConnector3">
            <a:avLst>
              <a:gd name="adj1" fmla="val -11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10800000" flipV="1">
            <a:off x="4648200" y="5410200"/>
            <a:ext cx="1752600" cy="304800"/>
          </a:xfrm>
          <a:prstGeom prst="bentConnector3">
            <a:avLst>
              <a:gd name="adj1" fmla="val -6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4229894" y="64381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4"/>
          </p:cNvCxnSpPr>
          <p:nvPr/>
        </p:nvCxnSpPr>
        <p:spPr>
          <a:xfrm rot="5400000">
            <a:off x="4267200" y="60198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429000" y="6096000"/>
            <a:ext cx="19050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505200" y="6553200"/>
            <a:ext cx="1828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13" idx="2"/>
          </p:cNvCxnSpPr>
          <p:nvPr/>
        </p:nvCxnSpPr>
        <p:spPr>
          <a:xfrm flipH="1">
            <a:off x="4495800" y="2819400"/>
            <a:ext cx="381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4343400" y="1371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1143000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631824"/>
            <a:ext cx="6629400" cy="6226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0" y="2133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1…n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6800" y="2286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1...n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90918" y="3669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71918" y="3429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92969" y="3733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1…n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8318" y="3352800"/>
            <a:ext cx="75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1...n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498080" cy="11430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7498080" cy="4800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Generally the students of the Colleges have to face a lot of problems for the book of particular subject and previous year notes and papers. So, there is a need to develop a system that can solve the mentioned problem. This software comes with just that solution.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2880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Screen Shots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-304800"/>
            <a:ext cx="7498080" cy="1143000"/>
          </a:xfrm>
        </p:spPr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762000"/>
            <a:ext cx="8153399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228600"/>
            <a:ext cx="7498080" cy="1143000"/>
          </a:xfrm>
        </p:spPr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pic>
        <p:nvPicPr>
          <p:cNvPr id="30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685800"/>
            <a:ext cx="81534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990600" y="152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Contents…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1066800" y="1066800"/>
            <a:ext cx="8077200" cy="54102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Abstract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Introduction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Limitations in existing system</a:t>
            </a: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Manual system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Major Operation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User:-Admin , Student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Hardware &amp; Software Requirement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Flow Diagrams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Conclusion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Screen Shots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Reference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228600"/>
            <a:ext cx="7498080" cy="1143000"/>
          </a:xfrm>
        </p:spPr>
        <p:txBody>
          <a:bodyPr/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pic>
        <p:nvPicPr>
          <p:cNvPr id="409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762000"/>
            <a:ext cx="8205247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152400"/>
            <a:ext cx="7498080" cy="1143000"/>
          </a:xfrm>
        </p:spPr>
        <p:txBody>
          <a:bodyPr/>
          <a:lstStyle/>
          <a:p>
            <a:r>
              <a:rPr lang="en-US" dirty="0" smtClean="0"/>
              <a:t>Student Registration</a:t>
            </a:r>
            <a:endParaRPr lang="en-US" dirty="0"/>
          </a:p>
        </p:txBody>
      </p:sp>
      <p:pic>
        <p:nvPicPr>
          <p:cNvPr id="6146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838200"/>
            <a:ext cx="8153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228600"/>
            <a:ext cx="7498080" cy="1143000"/>
          </a:xfrm>
        </p:spPr>
        <p:txBody>
          <a:bodyPr/>
          <a:lstStyle/>
          <a:p>
            <a:r>
              <a:rPr lang="en-US" dirty="0" smtClean="0"/>
              <a:t>Student Login</a:t>
            </a:r>
            <a:endParaRPr lang="en-US" dirty="0"/>
          </a:p>
        </p:txBody>
      </p:sp>
      <p:pic>
        <p:nvPicPr>
          <p:cNvPr id="512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685800"/>
            <a:ext cx="8115976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REFERENCES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498080" cy="4800600"/>
          </a:xfrm>
        </p:spPr>
        <p:txBody>
          <a:bodyPr/>
          <a:lstStyle/>
          <a:p>
            <a:pPr lvl="0"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Complete reference book of Java.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www.roseindia.java.com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  <a:hlinkClick r:id="rId3"/>
              </a:rPr>
              <a:t>www.javatpoint.com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  <a:hlinkClick r:id="rId4"/>
              </a:rPr>
              <a:t>www.java4s.com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  <a:hlinkClick r:id="rId5"/>
              </a:rPr>
              <a:t>www.w3school.com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ower-point-Thank-You-Slides_D2578_025_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790688" cy="1189038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848600" cy="5105400"/>
          </a:xfrm>
        </p:spPr>
        <p:txBody>
          <a:bodyPr>
            <a:noAutofit/>
          </a:bodyPr>
          <a:lstStyle/>
          <a:p>
            <a:pPr lvl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The aim of the project is to provide books, notes and sharing of events online that will provide minimum cost of book, sharing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books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information about event.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49808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498080" cy="48006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based on java technology project made for the students.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StudentWorld.com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prepared to provide all categories of books, notes and helps in various types of books.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facilitate candidates to register &amp; search as well as upload books and, manage their accounts etc.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Limitations in existing system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19200"/>
            <a:ext cx="7498080" cy="4800600"/>
          </a:xfrm>
        </p:spPr>
        <p:txBody>
          <a:bodyPr>
            <a:normAutofit/>
          </a:bodyPr>
          <a:lstStyle/>
          <a:p>
            <a:pPr lvl="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Books, Notes, Events Detail searching is very difficult.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 consuming.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Complete detail not always available.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 cost for searching a Books, Notes, Events Detail.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database/system to track of particular student.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Manual system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19200"/>
            <a:ext cx="7498080" cy="48006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24X7 online facility.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duplication of Books, Notes, Events Detail.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Save effort, time &amp; cost of Student.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Books, Notes, Events Detail search and filter is now more easier, fast and accurate.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498080" cy="9144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Major Operations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7498080" cy="48006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  major operation defines a function of a system and its components. A function is described as a set of inputs, the behavior, and outputs.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Following are the Major Operation of StudentsWorld.com-</a:t>
            </a:r>
          </a:p>
          <a:p>
            <a:pPr algn="just"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8153400" cy="5867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/>
              <a:t>Registration :-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will have to registration first then we will send a confirmation link to the user email id.</a:t>
            </a:r>
          </a:p>
          <a:p>
            <a:pPr algn="just">
              <a:buNone/>
            </a:pPr>
            <a:r>
              <a:rPr lang="en-US" b="1" dirty="0" smtClean="0"/>
              <a:t>Sale Details:-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this module user will fill all the information about the book which he wants to sale.</a:t>
            </a:r>
          </a:p>
          <a:p>
            <a:pPr algn="just">
              <a:buNone/>
            </a:pPr>
            <a:r>
              <a:rPr lang="en-US" b="1" dirty="0" smtClean="0"/>
              <a:t>Buy Details:-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this module user can buy any book which is related to his/her stream.</a:t>
            </a:r>
          </a:p>
          <a:p>
            <a:pPr algn="just">
              <a:buNone/>
            </a:pPr>
            <a:r>
              <a:rPr lang="en-US" b="1" dirty="0" smtClean="0"/>
              <a:t>Event Details:-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this module user can upload all the information of an event which is going on his/her college.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152400"/>
            <a:ext cx="7498080" cy="1143000"/>
          </a:xfrm>
        </p:spPr>
        <p:txBody>
          <a:bodyPr/>
          <a:lstStyle/>
          <a:p>
            <a:r>
              <a:rPr lang="en-US" sz="6600" b="1" dirty="0" smtClean="0">
                <a:latin typeface="Times New Roman" pitchFamily="18" charset="0"/>
                <a:cs typeface="Times New Roman" pitchFamily="18" charset="0"/>
              </a:rPr>
              <a:t>User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7498080" cy="4800600"/>
          </a:xfrm>
        </p:spPr>
        <p:txBody>
          <a:bodyPr/>
          <a:lstStyle/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762000"/>
            <a:ext cx="7848600" cy="5486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Administrator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65760" marR="0" lvl="0" indent="-283464" algn="just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Has full access to all the modules of this system. 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Admin can Login with user ID and password.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Can view, delete and update Book details.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Admin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can view,  update, delete student’s  and personal details.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Admin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also has mail facility to all.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He can send and see student feedback.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1084</TotalTime>
  <Words>498</Words>
  <Application>Microsoft Office PowerPoint</Application>
  <PresentationFormat>On-screen Show (4:3)</PresentationFormat>
  <Paragraphs>132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Solstice</vt:lpstr>
      <vt:lpstr>Slide 1</vt:lpstr>
      <vt:lpstr>Slide 2</vt:lpstr>
      <vt:lpstr>Abstract </vt:lpstr>
      <vt:lpstr>Introduction</vt:lpstr>
      <vt:lpstr>Limitations in existing system</vt:lpstr>
      <vt:lpstr>Manual system</vt:lpstr>
      <vt:lpstr> Major Operations </vt:lpstr>
      <vt:lpstr> </vt:lpstr>
      <vt:lpstr>User</vt:lpstr>
      <vt:lpstr>Student </vt:lpstr>
      <vt:lpstr>Software and Hardware Requirement </vt:lpstr>
      <vt:lpstr>Diagrams</vt:lpstr>
      <vt:lpstr>Use Case Diagram</vt:lpstr>
      <vt:lpstr>Flow Chart</vt:lpstr>
      <vt:lpstr>Class Diagram</vt:lpstr>
      <vt:lpstr>CONCLUSION </vt:lpstr>
      <vt:lpstr>Screen Shots</vt:lpstr>
      <vt:lpstr>Home Page</vt:lpstr>
      <vt:lpstr>About us</vt:lpstr>
      <vt:lpstr>Contact us</vt:lpstr>
      <vt:lpstr>Student Registration</vt:lpstr>
      <vt:lpstr>Student Login</vt:lpstr>
      <vt:lpstr> REFERENCES</vt:lpstr>
      <vt:lpstr>Slide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bookstore Project PPT</dc:title>
  <dc:creator/>
  <cp:lastModifiedBy>vicky143</cp:lastModifiedBy>
  <cp:revision>70</cp:revision>
  <dcterms:created xsi:type="dcterms:W3CDTF">2006-08-16T00:00:00Z</dcterms:created>
  <dcterms:modified xsi:type="dcterms:W3CDTF">2016-03-29T04:12:22Z</dcterms:modified>
</cp:coreProperties>
</file>