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7" r:id="rId8"/>
    <p:sldId id="263" r:id="rId9"/>
    <p:sldId id="268" r:id="rId10"/>
    <p:sldId id="262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08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B261B-AB43-4A8B-86C5-0D9EA0ABC6E1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B659B-10AC-4D15-86F4-01A6D4583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2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49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6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5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0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7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4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5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7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2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6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659B-10AC-4D15-86F4-01A6D458318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8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ED5FC32-09E0-44AB-9131-ED87E4D76DF3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26E7-BB4B-45F3-88DA-2E96B4A1FF85}" type="datetime1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44CB-129A-4486-B0FD-B3D202FE6510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9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9BB3-EC32-4EA7-8B58-391ADA5C5D7E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4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A0E6-EBA9-4A3C-8B8D-1AFD4B510D52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4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6263-61BC-43A0-8A08-BAC2CBF1FCE1}" type="datetime1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9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3B47-AD01-4BFC-9285-18B33B6F8EC3}" type="datetime1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7052-E769-4314-99E4-8F23EB02C5B4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3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9AF5-1F74-4C36-A8DD-9633EB5B0029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9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BC53-756B-4C7F-B910-EB28B071EE95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7691-8DFC-41E7-AA2A-159B45958EDE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D831-8B4E-4EE0-8A66-4B07253DB64E}" type="datetime1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6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7235-400F-43D3-B41F-D586DF370373}" type="datetime1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5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7DA6-2A33-4DAA-B137-240DF676AAB5}" type="datetime1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0DA-2619-4A2D-9F51-DB161289440F}" type="datetime1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6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D0EB-3C02-4F5F-97E7-64D035F46A7B}" type="datetime1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09F0-4357-4A7A-8783-B68A7DCAA2C5}" type="datetime1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0AED48-2DC9-400C-99E0-B3857E1F8DFD}" type="datetime1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F93D41-59C3-41E8-BA3B-63C9939C1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D3C8-5694-1AFC-2CDE-2083E1347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Campaign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777F3-A3DE-1BF9-A73A-3D37410C8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Assignment 2B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8F2B4-CAF8-7F1A-FFEA-BB60F088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5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3621-1D30-6392-CC43-2301D844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Targeting potential customer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DD9-F563-C3DD-6126-73F34A2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Application of K-means clustering is used in segmentation of customers.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Clustering analysis  helped to categorize the customers based on their spending amount, recent purchase and frequent buying habits.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Using RFM method and K-means the potential customers of the clothing retailer company is </a:t>
            </a:r>
            <a:r>
              <a:rPr lang="en-IN" sz="1900" dirty="0"/>
              <a:t>targeted</a:t>
            </a:r>
            <a:r>
              <a:rPr lang="en-GB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(Azevedo, 2023)</a:t>
            </a:r>
            <a:r>
              <a:rPr lang="en-IN" sz="19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women who buy the product modern bralette and modern thong are likely to purchase again and they should be targeted by marketing campaign.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89C34-22BB-A5A7-AFD0-044C449E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7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CA2C-BAB5-2BE4-E57E-307193D8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Contd…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3ED-89B6-A04A-48FF-5D4B9834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Marketing campaign  uses demographic data  of the customers to perform cluster analysis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Danurisa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2022)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Marketing campaign can be conduced by identifying the product market, creation of buyer persona and brand messaging.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Setting marketing goals, final launch ad launching the cloth in market.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price range can be lowered and launched in website landing page so the goals can be </a:t>
            </a:r>
            <a:r>
              <a:rPr lang="en-US"/>
              <a:t>met.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AFDB8-CA56-02C6-D5B6-63EB962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37FF-A04D-2F55-8F9A-860B27B5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6E11-84D0-C2F1-032A-C8F64429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Clustering Algorithm Based on E-Commerce Big Data. International Journal of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Azevedo, N. (2023). Data Preprocessing: 6 Techniques to Clean Data. https://www.scalablepath.com/data-science/data-preprocessing-phase.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Chandana, D. (2021). Exploring Customers Segmentation With RFM Analysis and K-Means Clustering. https://medium.com/web-mining-is688-spring-2021/exploring-customers-segmentation-with-rfm-analysis-and-k-means-clustering-118f9ffcd9f0.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Danurisa, A. R. (2022). Customer Clustering Using the K-Means Clustering Algorithm. Budapest International Research and Critics </a:t>
            </a: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Institute-Journal.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Shaik, I. (2019). K-means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 Innovative Technology and Exploring Engineering (IJITEE).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5E07C-22ED-00CF-E28C-C1E00D63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1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690F-EEC1-292C-5D32-88BE4C42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Summary of company’s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F9CE-E66D-5005-C7AD-1DAADE1B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30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 clothing retailer aims to attract the customers to purchase through company’s website.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company’s sale's performance was found to be increasing when some products are frequently bought together.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company’s sales performance is  calculated by DateTime_Of_Purchase and the Purchase_Amount.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For the year 2017, the average sales of the product or the purchase amount is generated to be 135.9167.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63296-3EC0-E227-9A92-2E6569C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6A49-1566-8CDA-ECE1-53275BF9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F8E7-E5BE-9D37-D2D5-59BB70DB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 purchase year is 2017 and the amount is 6382243.72.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When the average is taken for the purchase amount , the average is 135.9167.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It helps to track whether a product is selling above or lower its average value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(Chandana, 2021)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Therefore each product gets sold at the rate of 135 and not below it.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FF01C-07F6-B8B6-A467-CA5F8B12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5638800"/>
            <a:ext cx="2590800" cy="8001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B92B-B7A4-5EF3-A6EA-C1FD88CA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1511-D3F5-1C2C-9CF4-33EB12FD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Products purchased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D8D1-E0CE-FA0F-F1EF-6498BD7F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73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 attributes to check the products that are likely to be purchased are DateTime_Of_Purchase and Product_Name_List.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That is for which date and time, the product has been most sold to the customers are shown.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two product from the datasets that are likely to be purchased are modern cotton bralette and modern cotton thong.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Company can focus on promoting these two products can help retain customers and also attract more customer to purchase in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6502-03F3-777B-5FD2-68B5DCD5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1D38-244C-BBA1-8399-7997E6C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Identification of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AB2C-26BB-FE73-7ABC-4DD1DE757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5922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Customers segmentation is a method to tag and group customers according to their shared characteristic or interest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(Shaik, 2019)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Here, the customers are segmented  or grouped by: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Customer ID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DateTime_Of_Purchase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Product_Name_List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Purchase_Amount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54478-733E-0A74-CB44-B9E871D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4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9989-A089-2C84-4382-1AE13D08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6296-E74E-44D3-12D9-40B8F86D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 customer segmentation is identified by the RFM (Recency, Frequency and Monetary) method.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DateTime_Of_Purchase is renamed to Recency that is the maximum days the product has been sold.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How recently a customer has made a purchase at the clothing retailer website.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F420-1D39-15DD-9838-D3233A2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5334000"/>
            <a:ext cx="2971800" cy="7810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4FD1-D1D7-2BC3-6CA0-D9789F5C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3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68AF-A1E1-219A-D151-D84B7605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Contd…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1F8A-891B-69FA-6D3E-296ED37F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838" y="2857499"/>
            <a:ext cx="4614862" cy="34385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i="1" dirty="0"/>
              <a:t>Density vs Recency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density illustrates the product sold and the recency shows the recent purchase of the customer.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Recency allows to check what product has been sold in large quantity in recent purchase.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EA6E7-0614-BA58-C7E6-8705CD78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37" y="3067050"/>
            <a:ext cx="4010025" cy="27241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A584D-D0E7-7BC3-9A00-7C859A89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6731-7F14-7ACB-5BE6-FF8F97A6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15FB-B819-F4C4-7FA1-C874C9A8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05125"/>
            <a:ext cx="5302996" cy="359092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b="1" i="1" dirty="0"/>
              <a:t>Density vs Frequency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/>
              <a:t>Product_Name_List is the count of product or quantity that is sold is Frequency.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How often the customer is making a purchase can be obtained with frequency. That is frequent buying of product.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485CB-740B-C49F-2CDD-92868999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546" y="2983443"/>
            <a:ext cx="4136279" cy="30554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47B3-E4BB-1B5A-943F-79154E70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5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C8CF-E4C9-E1F4-971F-4432D50D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Contd…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5285-1A5A-0295-05DD-B313076B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87" y="2752724"/>
            <a:ext cx="4626301" cy="313160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b="1" i="1" dirty="0"/>
              <a:t>Density vs Monetary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Purchase_Amount shows the sum of amount for the products purchased that is shown using Monetary.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Monetary is the money that the customer spends on the purchase.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AC177-6957-4181-9152-31CE4B494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3076575"/>
            <a:ext cx="3895725" cy="26098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8A2C-E1DC-1AFE-83D8-EA23C4D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3D41-59C3-41E8-BA3B-63C9939C1D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0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302</TotalTime>
  <Words>736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 Boardroom</vt:lpstr>
      <vt:lpstr>Marketing Campaign</vt:lpstr>
      <vt:lpstr>Summary of company’s sales performance</vt:lpstr>
      <vt:lpstr>Contd…</vt:lpstr>
      <vt:lpstr>Products purchased together</vt:lpstr>
      <vt:lpstr>Identification of customer segmentation</vt:lpstr>
      <vt:lpstr>Contd..</vt:lpstr>
      <vt:lpstr>Contd…</vt:lpstr>
      <vt:lpstr>Contd…</vt:lpstr>
      <vt:lpstr>Contd…</vt:lpstr>
      <vt:lpstr>Targeting potential customer</vt:lpstr>
      <vt:lpstr>Contd…</vt:lpstr>
      <vt:lpstr>References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Mohammed ismail siddiqui</cp:lastModifiedBy>
  <cp:revision>51</cp:revision>
  <dcterms:created xsi:type="dcterms:W3CDTF">2023-01-05T16:05:10Z</dcterms:created>
  <dcterms:modified xsi:type="dcterms:W3CDTF">2023-02-04T11:22:01Z</dcterms:modified>
</cp:coreProperties>
</file>