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2BBD8F-B72A-4B14-A8D4-D8F1D22908C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F15FF8-CBE5-4AC8-A9A5-9DD27466DEAE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9AD39379-7499-4FC2-8E1B-7B2400B20EC3}" type="parTrans" cxnId="{45438110-C6FF-45BC-B7A8-BD91556AA119}">
      <dgm:prSet/>
      <dgm:spPr/>
      <dgm:t>
        <a:bodyPr/>
        <a:lstStyle/>
        <a:p>
          <a:endParaRPr lang="en-US"/>
        </a:p>
      </dgm:t>
    </dgm:pt>
    <dgm:pt modelId="{B2E7FC5D-8A91-4CE3-A19E-FD502DCAD170}" type="sibTrans" cxnId="{45438110-C6FF-45BC-B7A8-BD91556AA119}">
      <dgm:prSet/>
      <dgm:spPr/>
      <dgm:t>
        <a:bodyPr/>
        <a:lstStyle/>
        <a:p>
          <a:endParaRPr lang="en-US"/>
        </a:p>
      </dgm:t>
    </dgm:pt>
    <dgm:pt modelId="{D869A56E-E5C8-49B1-B0CD-FA0A6A5A91F6}">
      <dgm:prSet phldrT="[Text]"/>
      <dgm:spPr/>
      <dgm:t>
        <a:bodyPr/>
        <a:lstStyle/>
        <a:p>
          <a:r>
            <a:rPr lang="en-US" dirty="0" smtClean="0"/>
            <a:t>Data Preprocessing</a:t>
          </a:r>
          <a:endParaRPr lang="en-US" dirty="0"/>
        </a:p>
      </dgm:t>
    </dgm:pt>
    <dgm:pt modelId="{D5228AE5-099D-4162-978F-5C2715695563}" type="parTrans" cxnId="{E6982AD2-51C6-4D3E-B701-B4A1CA674CA3}">
      <dgm:prSet/>
      <dgm:spPr/>
      <dgm:t>
        <a:bodyPr/>
        <a:lstStyle/>
        <a:p>
          <a:endParaRPr lang="en-US"/>
        </a:p>
      </dgm:t>
    </dgm:pt>
    <dgm:pt modelId="{EFD5B098-4CDE-4914-859D-D6DDB147C7E8}" type="sibTrans" cxnId="{E6982AD2-51C6-4D3E-B701-B4A1CA674CA3}">
      <dgm:prSet/>
      <dgm:spPr/>
      <dgm:t>
        <a:bodyPr/>
        <a:lstStyle/>
        <a:p>
          <a:endParaRPr lang="en-US"/>
        </a:p>
      </dgm:t>
    </dgm:pt>
    <dgm:pt modelId="{E4714AC6-219F-4D74-B040-87EB83CC2630}">
      <dgm:prSet phldrT="[Text]"/>
      <dgm:spPr/>
      <dgm:t>
        <a:bodyPr/>
        <a:lstStyle/>
        <a:p>
          <a:r>
            <a:rPr lang="en-US" dirty="0" smtClean="0"/>
            <a:t>Exploratory Data Analysis</a:t>
          </a:r>
          <a:endParaRPr lang="en-US" dirty="0"/>
        </a:p>
      </dgm:t>
    </dgm:pt>
    <dgm:pt modelId="{7C93F175-4E95-48C6-8FC7-691BE119B7AC}" type="parTrans" cxnId="{A99F9D12-EF1B-4DB4-AB9E-D646AE685902}">
      <dgm:prSet/>
      <dgm:spPr/>
      <dgm:t>
        <a:bodyPr/>
        <a:lstStyle/>
        <a:p>
          <a:endParaRPr lang="en-US"/>
        </a:p>
      </dgm:t>
    </dgm:pt>
    <dgm:pt modelId="{F39F926A-2BB8-4860-BF02-84D89C66F3EE}" type="sibTrans" cxnId="{A99F9D12-EF1B-4DB4-AB9E-D646AE685902}">
      <dgm:prSet/>
      <dgm:spPr/>
      <dgm:t>
        <a:bodyPr/>
        <a:lstStyle/>
        <a:p>
          <a:endParaRPr lang="en-US"/>
        </a:p>
      </dgm:t>
    </dgm:pt>
    <dgm:pt modelId="{CFE70DE6-5F68-44E8-B0E5-0F43F64E94AF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06F81829-3F9E-4FC6-9D9B-09DE2EC85D46}" type="parTrans" cxnId="{A0D7163C-CDDA-4AC7-9BC5-87041B42756E}">
      <dgm:prSet/>
      <dgm:spPr/>
      <dgm:t>
        <a:bodyPr/>
        <a:lstStyle/>
        <a:p>
          <a:endParaRPr lang="en-US"/>
        </a:p>
      </dgm:t>
    </dgm:pt>
    <dgm:pt modelId="{F337ADD5-A83F-4C2C-B6F4-9D67FFD14C5D}" type="sibTrans" cxnId="{A0D7163C-CDDA-4AC7-9BC5-87041B42756E}">
      <dgm:prSet/>
      <dgm:spPr/>
      <dgm:t>
        <a:bodyPr/>
        <a:lstStyle/>
        <a:p>
          <a:endParaRPr lang="en-US"/>
        </a:p>
      </dgm:t>
    </dgm:pt>
    <dgm:pt modelId="{F1E0FD47-001F-41C6-B027-53C40DBB7BEE}" type="pres">
      <dgm:prSet presAssocID="{BD2BBD8F-B72A-4B14-A8D4-D8F1D22908C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A0B9CD-E21E-4C3F-AE0B-BFE61418332B}" type="pres">
      <dgm:prSet presAssocID="{58F15FF8-CBE5-4AC8-A9A5-9DD27466DEA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18713-9FBB-48F2-AF78-7ED95C70BD89}" type="pres">
      <dgm:prSet presAssocID="{B2E7FC5D-8A91-4CE3-A19E-FD502DCAD170}" presName="sibTrans" presStyleCnt="0"/>
      <dgm:spPr/>
    </dgm:pt>
    <dgm:pt modelId="{9EA25049-BB04-4607-835A-1A4D6906BB1D}" type="pres">
      <dgm:prSet presAssocID="{D869A56E-E5C8-49B1-B0CD-FA0A6A5A91F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035F00-80BA-4B4F-95FB-9AAC8F192E15}" type="pres">
      <dgm:prSet presAssocID="{EFD5B098-4CDE-4914-859D-D6DDB147C7E8}" presName="sibTrans" presStyleCnt="0"/>
      <dgm:spPr/>
    </dgm:pt>
    <dgm:pt modelId="{25F68AA4-C54A-4845-91C1-DEF93CA252E8}" type="pres">
      <dgm:prSet presAssocID="{E4714AC6-219F-4D74-B040-87EB83CC26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34E28-A89E-4320-8D69-6FE9F43868C3}" type="pres">
      <dgm:prSet presAssocID="{F39F926A-2BB8-4860-BF02-84D89C66F3EE}" presName="sibTrans" presStyleCnt="0"/>
      <dgm:spPr/>
    </dgm:pt>
    <dgm:pt modelId="{57EEF1BA-F33B-4384-90D6-7D4184EA36E1}" type="pres">
      <dgm:prSet presAssocID="{CFE70DE6-5F68-44E8-B0E5-0F43F64E94A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982AD2-51C6-4D3E-B701-B4A1CA674CA3}" srcId="{BD2BBD8F-B72A-4B14-A8D4-D8F1D22908C7}" destId="{D869A56E-E5C8-49B1-B0CD-FA0A6A5A91F6}" srcOrd="1" destOrd="0" parTransId="{D5228AE5-099D-4162-978F-5C2715695563}" sibTransId="{EFD5B098-4CDE-4914-859D-D6DDB147C7E8}"/>
    <dgm:cxn modelId="{1A6556A1-0E5F-462B-B083-2F2006AEEB55}" type="presOf" srcId="{CFE70DE6-5F68-44E8-B0E5-0F43F64E94AF}" destId="{57EEF1BA-F33B-4384-90D6-7D4184EA36E1}" srcOrd="0" destOrd="0" presId="urn:microsoft.com/office/officeart/2005/8/layout/default"/>
    <dgm:cxn modelId="{2650523F-2D42-409E-8773-65624AB0D1EA}" type="presOf" srcId="{E4714AC6-219F-4D74-B040-87EB83CC2630}" destId="{25F68AA4-C54A-4845-91C1-DEF93CA252E8}" srcOrd="0" destOrd="0" presId="urn:microsoft.com/office/officeart/2005/8/layout/default"/>
    <dgm:cxn modelId="{A0D7163C-CDDA-4AC7-9BC5-87041B42756E}" srcId="{BD2BBD8F-B72A-4B14-A8D4-D8F1D22908C7}" destId="{CFE70DE6-5F68-44E8-B0E5-0F43F64E94AF}" srcOrd="3" destOrd="0" parTransId="{06F81829-3F9E-4FC6-9D9B-09DE2EC85D46}" sibTransId="{F337ADD5-A83F-4C2C-B6F4-9D67FFD14C5D}"/>
    <dgm:cxn modelId="{85CF9AC1-07B0-465C-8969-9AC23E2D6955}" type="presOf" srcId="{BD2BBD8F-B72A-4B14-A8D4-D8F1D22908C7}" destId="{F1E0FD47-001F-41C6-B027-53C40DBB7BEE}" srcOrd="0" destOrd="0" presId="urn:microsoft.com/office/officeart/2005/8/layout/default"/>
    <dgm:cxn modelId="{45438110-C6FF-45BC-B7A8-BD91556AA119}" srcId="{BD2BBD8F-B72A-4B14-A8D4-D8F1D22908C7}" destId="{58F15FF8-CBE5-4AC8-A9A5-9DD27466DEAE}" srcOrd="0" destOrd="0" parTransId="{9AD39379-7499-4FC2-8E1B-7B2400B20EC3}" sibTransId="{B2E7FC5D-8A91-4CE3-A19E-FD502DCAD170}"/>
    <dgm:cxn modelId="{2CA21519-CD69-4AF4-B7FD-EA840D440B73}" type="presOf" srcId="{58F15FF8-CBE5-4AC8-A9A5-9DD27466DEAE}" destId="{70A0B9CD-E21E-4C3F-AE0B-BFE61418332B}" srcOrd="0" destOrd="0" presId="urn:microsoft.com/office/officeart/2005/8/layout/default"/>
    <dgm:cxn modelId="{A99F9D12-EF1B-4DB4-AB9E-D646AE685902}" srcId="{BD2BBD8F-B72A-4B14-A8D4-D8F1D22908C7}" destId="{E4714AC6-219F-4D74-B040-87EB83CC2630}" srcOrd="2" destOrd="0" parTransId="{7C93F175-4E95-48C6-8FC7-691BE119B7AC}" sibTransId="{F39F926A-2BB8-4860-BF02-84D89C66F3EE}"/>
    <dgm:cxn modelId="{23830C5B-99F5-413C-B264-97FE7CC0ADF8}" type="presOf" srcId="{D869A56E-E5C8-49B1-B0CD-FA0A6A5A91F6}" destId="{9EA25049-BB04-4607-835A-1A4D6906BB1D}" srcOrd="0" destOrd="0" presId="urn:microsoft.com/office/officeart/2005/8/layout/default"/>
    <dgm:cxn modelId="{A2F53D1C-0BAA-40EF-B07E-287151E0A7EE}" type="presParOf" srcId="{F1E0FD47-001F-41C6-B027-53C40DBB7BEE}" destId="{70A0B9CD-E21E-4C3F-AE0B-BFE61418332B}" srcOrd="0" destOrd="0" presId="urn:microsoft.com/office/officeart/2005/8/layout/default"/>
    <dgm:cxn modelId="{E9C29FD9-1FA3-4D01-92E7-B9E5E6967730}" type="presParOf" srcId="{F1E0FD47-001F-41C6-B027-53C40DBB7BEE}" destId="{E1F18713-9FBB-48F2-AF78-7ED95C70BD89}" srcOrd="1" destOrd="0" presId="urn:microsoft.com/office/officeart/2005/8/layout/default"/>
    <dgm:cxn modelId="{34363EFB-9AE1-42A7-A983-D0230F95CB1C}" type="presParOf" srcId="{F1E0FD47-001F-41C6-B027-53C40DBB7BEE}" destId="{9EA25049-BB04-4607-835A-1A4D6906BB1D}" srcOrd="2" destOrd="0" presId="urn:microsoft.com/office/officeart/2005/8/layout/default"/>
    <dgm:cxn modelId="{099CCCB8-AE46-4A9A-B45E-DED3BE64A044}" type="presParOf" srcId="{F1E0FD47-001F-41C6-B027-53C40DBB7BEE}" destId="{7D035F00-80BA-4B4F-95FB-9AAC8F192E15}" srcOrd="3" destOrd="0" presId="urn:microsoft.com/office/officeart/2005/8/layout/default"/>
    <dgm:cxn modelId="{ABBF2C65-B761-43BA-A008-CBE1526FBDDF}" type="presParOf" srcId="{F1E0FD47-001F-41C6-B027-53C40DBB7BEE}" destId="{25F68AA4-C54A-4845-91C1-DEF93CA252E8}" srcOrd="4" destOrd="0" presId="urn:microsoft.com/office/officeart/2005/8/layout/default"/>
    <dgm:cxn modelId="{83B6B148-CB1A-445D-933F-AE9DDFACF9F2}" type="presParOf" srcId="{F1E0FD47-001F-41C6-B027-53C40DBB7BEE}" destId="{ACF34E28-A89E-4320-8D69-6FE9F43868C3}" srcOrd="5" destOrd="0" presId="urn:microsoft.com/office/officeart/2005/8/layout/default"/>
    <dgm:cxn modelId="{CB711B81-AD9B-443D-8D58-B202A1F71A5D}" type="presParOf" srcId="{F1E0FD47-001F-41C6-B027-53C40DBB7BEE}" destId="{57EEF1BA-F33B-4384-90D6-7D4184EA36E1}" srcOrd="6" destOrd="0" presId="urn:microsoft.com/office/officeart/2005/8/layout/default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133DAF-8737-479A-AE0F-AD994B8DBE43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421DD9B0-944A-476C-B83D-42E4F68412AB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12409030-DE78-4462-960A-EBC344958DDF}" type="parTrans" cxnId="{9DA960FF-6CEE-491A-A23A-E4AAF7ECFFB4}">
      <dgm:prSet/>
      <dgm:spPr/>
      <dgm:t>
        <a:bodyPr/>
        <a:lstStyle/>
        <a:p>
          <a:endParaRPr lang="en-US"/>
        </a:p>
      </dgm:t>
    </dgm:pt>
    <dgm:pt modelId="{E447FE85-551E-40F6-876B-A4D59A3F476D}" type="sibTrans" cxnId="{9DA960FF-6CEE-491A-A23A-E4AAF7ECFFB4}">
      <dgm:prSet/>
      <dgm:spPr/>
      <dgm:t>
        <a:bodyPr/>
        <a:lstStyle/>
        <a:p>
          <a:endParaRPr lang="en-US"/>
        </a:p>
      </dgm:t>
    </dgm:pt>
    <dgm:pt modelId="{35EEA4C2-1044-46F0-998A-B080750B82AA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00E69171-B81B-427F-BCF1-0D36207EB3AF}" type="parTrans" cxnId="{DA418797-B10C-4313-9F0D-8439CAF8720B}">
      <dgm:prSet/>
      <dgm:spPr/>
      <dgm:t>
        <a:bodyPr/>
        <a:lstStyle/>
        <a:p>
          <a:endParaRPr lang="en-US"/>
        </a:p>
      </dgm:t>
    </dgm:pt>
    <dgm:pt modelId="{AA4DC80F-AD0C-49AE-819F-EE0470AAA5CD}" type="sibTrans" cxnId="{DA418797-B10C-4313-9F0D-8439CAF8720B}">
      <dgm:prSet/>
      <dgm:spPr/>
      <dgm:t>
        <a:bodyPr/>
        <a:lstStyle/>
        <a:p>
          <a:endParaRPr lang="en-US"/>
        </a:p>
      </dgm:t>
    </dgm:pt>
    <dgm:pt modelId="{33D5CAA1-1ADE-4961-AAFF-ACB6B0BFA7D3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0426CCA8-74D8-4B3A-94E0-64ECAF712A88}" type="parTrans" cxnId="{6B6E8557-D67E-4A3A-8E6D-333B5899E82D}">
      <dgm:prSet/>
      <dgm:spPr/>
      <dgm:t>
        <a:bodyPr/>
        <a:lstStyle/>
        <a:p>
          <a:endParaRPr lang="en-US"/>
        </a:p>
      </dgm:t>
    </dgm:pt>
    <dgm:pt modelId="{C771DA87-7676-498B-942D-122E9B3C9212}" type="sibTrans" cxnId="{6B6E8557-D67E-4A3A-8E6D-333B5899E82D}">
      <dgm:prSet/>
      <dgm:spPr/>
      <dgm:t>
        <a:bodyPr/>
        <a:lstStyle/>
        <a:p>
          <a:endParaRPr lang="en-US"/>
        </a:p>
      </dgm:t>
    </dgm:pt>
    <dgm:pt modelId="{B519E8D8-8F0F-47B6-8559-EFDFEDF2C90C}" type="pres">
      <dgm:prSet presAssocID="{01133DAF-8737-479A-AE0F-AD994B8DBE43}" presName="Name0" presStyleCnt="0">
        <dgm:presLayoutVars>
          <dgm:dir/>
          <dgm:animLvl val="lvl"/>
          <dgm:resizeHandles val="exact"/>
        </dgm:presLayoutVars>
      </dgm:prSet>
      <dgm:spPr/>
    </dgm:pt>
    <dgm:pt modelId="{6D521629-BF77-479C-A4A5-FC4637E747E2}" type="pres">
      <dgm:prSet presAssocID="{421DD9B0-944A-476C-B83D-42E4F68412AB}" presName="Name8" presStyleCnt="0"/>
      <dgm:spPr/>
    </dgm:pt>
    <dgm:pt modelId="{4A5A1142-DE86-40FD-9768-2BE283B93622}" type="pres">
      <dgm:prSet presAssocID="{421DD9B0-944A-476C-B83D-42E4F68412AB}" presName="level" presStyleLbl="node1" presStyleIdx="0" presStyleCnt="3">
        <dgm:presLayoutVars>
          <dgm:chMax val="1"/>
          <dgm:bulletEnabled val="1"/>
        </dgm:presLayoutVars>
      </dgm:prSet>
      <dgm:spPr/>
    </dgm:pt>
    <dgm:pt modelId="{0A87040E-C0A1-43B5-9528-DA30DE31EC03}" type="pres">
      <dgm:prSet presAssocID="{421DD9B0-944A-476C-B83D-42E4F68412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8E31EFF-F20B-4AB9-B9D0-42393F7447AF}" type="pres">
      <dgm:prSet presAssocID="{35EEA4C2-1044-46F0-998A-B080750B82AA}" presName="Name8" presStyleCnt="0"/>
      <dgm:spPr/>
    </dgm:pt>
    <dgm:pt modelId="{B1CDEB9B-DED4-4CE0-A0BA-BD08E542D703}" type="pres">
      <dgm:prSet presAssocID="{35EEA4C2-1044-46F0-998A-B080750B82AA}" presName="level" presStyleLbl="node1" presStyleIdx="1" presStyleCnt="3">
        <dgm:presLayoutVars>
          <dgm:chMax val="1"/>
          <dgm:bulletEnabled val="1"/>
        </dgm:presLayoutVars>
      </dgm:prSet>
      <dgm:spPr/>
    </dgm:pt>
    <dgm:pt modelId="{C94C832B-40DE-40D2-8D61-69A49A5D7B55}" type="pres">
      <dgm:prSet presAssocID="{35EEA4C2-1044-46F0-998A-B080750B82A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77852C9-21FE-4BF2-BBF2-B092A7D8247C}" type="pres">
      <dgm:prSet presAssocID="{33D5CAA1-1ADE-4961-AAFF-ACB6B0BFA7D3}" presName="Name8" presStyleCnt="0"/>
      <dgm:spPr/>
    </dgm:pt>
    <dgm:pt modelId="{8B78DAFB-F845-4184-81A6-1A3582458352}" type="pres">
      <dgm:prSet presAssocID="{33D5CAA1-1ADE-4961-AAFF-ACB6B0BFA7D3}" presName="level" presStyleLbl="node1" presStyleIdx="2" presStyleCnt="3">
        <dgm:presLayoutVars>
          <dgm:chMax val="1"/>
          <dgm:bulletEnabled val="1"/>
        </dgm:presLayoutVars>
      </dgm:prSet>
      <dgm:spPr/>
    </dgm:pt>
    <dgm:pt modelId="{E6D97D19-5D55-48C3-9831-813C86E31A7C}" type="pres">
      <dgm:prSet presAssocID="{33D5CAA1-1ADE-4961-AAFF-ACB6B0BFA7D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DA960FF-6CEE-491A-A23A-E4AAF7ECFFB4}" srcId="{01133DAF-8737-479A-AE0F-AD994B8DBE43}" destId="{421DD9B0-944A-476C-B83D-42E4F68412AB}" srcOrd="0" destOrd="0" parTransId="{12409030-DE78-4462-960A-EBC344958DDF}" sibTransId="{E447FE85-551E-40F6-876B-A4D59A3F476D}"/>
    <dgm:cxn modelId="{1E06A8F3-7A34-4F3A-B4D4-4E756DA13B9F}" type="presOf" srcId="{421DD9B0-944A-476C-B83D-42E4F68412AB}" destId="{4A5A1142-DE86-40FD-9768-2BE283B93622}" srcOrd="0" destOrd="0" presId="urn:microsoft.com/office/officeart/2005/8/layout/pyramid1"/>
    <dgm:cxn modelId="{8E26CAA8-D527-4572-BF83-66F8A30CE953}" type="presOf" srcId="{35EEA4C2-1044-46F0-998A-B080750B82AA}" destId="{C94C832B-40DE-40D2-8D61-69A49A5D7B55}" srcOrd="1" destOrd="0" presId="urn:microsoft.com/office/officeart/2005/8/layout/pyramid1"/>
    <dgm:cxn modelId="{B57D4924-06E1-4E9A-9A98-41B2839C6795}" type="presOf" srcId="{421DD9B0-944A-476C-B83D-42E4F68412AB}" destId="{0A87040E-C0A1-43B5-9528-DA30DE31EC03}" srcOrd="1" destOrd="0" presId="urn:microsoft.com/office/officeart/2005/8/layout/pyramid1"/>
    <dgm:cxn modelId="{DA418797-B10C-4313-9F0D-8439CAF8720B}" srcId="{01133DAF-8737-479A-AE0F-AD994B8DBE43}" destId="{35EEA4C2-1044-46F0-998A-B080750B82AA}" srcOrd="1" destOrd="0" parTransId="{00E69171-B81B-427F-BCF1-0D36207EB3AF}" sibTransId="{AA4DC80F-AD0C-49AE-819F-EE0470AAA5CD}"/>
    <dgm:cxn modelId="{6B6E8557-D67E-4A3A-8E6D-333B5899E82D}" srcId="{01133DAF-8737-479A-AE0F-AD994B8DBE43}" destId="{33D5CAA1-1ADE-4961-AAFF-ACB6B0BFA7D3}" srcOrd="2" destOrd="0" parTransId="{0426CCA8-74D8-4B3A-94E0-64ECAF712A88}" sibTransId="{C771DA87-7676-498B-942D-122E9B3C9212}"/>
    <dgm:cxn modelId="{607CB24D-1561-4EC6-873E-408F7F9C9A04}" type="presOf" srcId="{35EEA4C2-1044-46F0-998A-B080750B82AA}" destId="{B1CDEB9B-DED4-4CE0-A0BA-BD08E542D703}" srcOrd="0" destOrd="0" presId="urn:microsoft.com/office/officeart/2005/8/layout/pyramid1"/>
    <dgm:cxn modelId="{78557D37-46F7-4136-BDF4-26F3FDD23CF2}" type="presOf" srcId="{01133DAF-8737-479A-AE0F-AD994B8DBE43}" destId="{B519E8D8-8F0F-47B6-8559-EFDFEDF2C90C}" srcOrd="0" destOrd="0" presId="urn:microsoft.com/office/officeart/2005/8/layout/pyramid1"/>
    <dgm:cxn modelId="{CCBA3510-5BE0-4423-8E01-98285BF387D8}" type="presOf" srcId="{33D5CAA1-1ADE-4961-AAFF-ACB6B0BFA7D3}" destId="{E6D97D19-5D55-48C3-9831-813C86E31A7C}" srcOrd="1" destOrd="0" presId="urn:microsoft.com/office/officeart/2005/8/layout/pyramid1"/>
    <dgm:cxn modelId="{4A275FAB-44F9-47FF-BDB0-193D01BE0188}" type="presOf" srcId="{33D5CAA1-1ADE-4961-AAFF-ACB6B0BFA7D3}" destId="{8B78DAFB-F845-4184-81A6-1A3582458352}" srcOrd="0" destOrd="0" presId="urn:microsoft.com/office/officeart/2005/8/layout/pyramid1"/>
    <dgm:cxn modelId="{7FE1C0D7-04DB-4815-8E6C-CBD049E6C56A}" type="presParOf" srcId="{B519E8D8-8F0F-47B6-8559-EFDFEDF2C90C}" destId="{6D521629-BF77-479C-A4A5-FC4637E747E2}" srcOrd="0" destOrd="0" presId="urn:microsoft.com/office/officeart/2005/8/layout/pyramid1"/>
    <dgm:cxn modelId="{278A498A-09E2-441F-BE7A-855535DFEF42}" type="presParOf" srcId="{6D521629-BF77-479C-A4A5-FC4637E747E2}" destId="{4A5A1142-DE86-40FD-9768-2BE283B93622}" srcOrd="0" destOrd="0" presId="urn:microsoft.com/office/officeart/2005/8/layout/pyramid1"/>
    <dgm:cxn modelId="{819BA280-08A3-4912-AA84-6AF4C6C0579E}" type="presParOf" srcId="{6D521629-BF77-479C-A4A5-FC4637E747E2}" destId="{0A87040E-C0A1-43B5-9528-DA30DE31EC03}" srcOrd="1" destOrd="0" presId="urn:microsoft.com/office/officeart/2005/8/layout/pyramid1"/>
    <dgm:cxn modelId="{C6EE0BE4-F9A4-496E-86E1-57E77FDDF0D9}" type="presParOf" srcId="{B519E8D8-8F0F-47B6-8559-EFDFEDF2C90C}" destId="{78E31EFF-F20B-4AB9-B9D0-42393F7447AF}" srcOrd="1" destOrd="0" presId="urn:microsoft.com/office/officeart/2005/8/layout/pyramid1"/>
    <dgm:cxn modelId="{E1E5B0DF-8B31-4640-AC2E-B62373DCB0C4}" type="presParOf" srcId="{78E31EFF-F20B-4AB9-B9D0-42393F7447AF}" destId="{B1CDEB9B-DED4-4CE0-A0BA-BD08E542D703}" srcOrd="0" destOrd="0" presId="urn:microsoft.com/office/officeart/2005/8/layout/pyramid1"/>
    <dgm:cxn modelId="{DA2E777B-8712-45BD-A729-DE7FF54F3363}" type="presParOf" srcId="{78E31EFF-F20B-4AB9-B9D0-42393F7447AF}" destId="{C94C832B-40DE-40D2-8D61-69A49A5D7B55}" srcOrd="1" destOrd="0" presId="urn:microsoft.com/office/officeart/2005/8/layout/pyramid1"/>
    <dgm:cxn modelId="{6DEDF1FD-A79F-46EA-8A22-B04D595F947F}" type="presParOf" srcId="{B519E8D8-8F0F-47B6-8559-EFDFEDF2C90C}" destId="{377852C9-21FE-4BF2-BBF2-B092A7D8247C}" srcOrd="2" destOrd="0" presId="urn:microsoft.com/office/officeart/2005/8/layout/pyramid1"/>
    <dgm:cxn modelId="{57CDD00F-4892-4F97-AC75-8A4691CA61F2}" type="presParOf" srcId="{377852C9-21FE-4BF2-BBF2-B092A7D8247C}" destId="{8B78DAFB-F845-4184-81A6-1A3582458352}" srcOrd="0" destOrd="0" presId="urn:microsoft.com/office/officeart/2005/8/layout/pyramid1"/>
    <dgm:cxn modelId="{79C5852C-2504-4992-8247-18C4C773675D}" type="presParOf" srcId="{377852C9-21FE-4BF2-BBF2-B092A7D8247C}" destId="{E6D97D19-5D55-48C3-9831-813C86E31A7C}" srcOrd="1" destOrd="0" presId="urn:microsoft.com/office/officeart/2005/8/layout/pyramid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8DDF-DA3A-4A46-96C4-73B18E407E91}" type="datetimeFigureOut">
              <a:rPr lang="en-US" smtClean="0"/>
              <a:pPr/>
              <a:t>12/31/2024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BC97105-D745-4831-9FE7-11A94B87F9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8DDF-DA3A-4A46-96C4-73B18E407E91}" type="datetimeFigureOut">
              <a:rPr lang="en-US" smtClean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105-D745-4831-9FE7-11A94B87F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8DDF-DA3A-4A46-96C4-73B18E407E91}" type="datetimeFigureOut">
              <a:rPr lang="en-US" smtClean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105-D745-4831-9FE7-11A94B87F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8DDF-DA3A-4A46-96C4-73B18E407E91}" type="datetimeFigureOut">
              <a:rPr lang="en-US" smtClean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105-D745-4831-9FE7-11A94B87F9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8DDF-DA3A-4A46-96C4-73B18E407E91}" type="datetimeFigureOut">
              <a:rPr lang="en-US" smtClean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BC97105-D745-4831-9FE7-11A94B87F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8DDF-DA3A-4A46-96C4-73B18E407E91}" type="datetimeFigureOut">
              <a:rPr lang="en-US" smtClean="0"/>
              <a:pPr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105-D745-4831-9FE7-11A94B87F9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8DDF-DA3A-4A46-96C4-73B18E407E91}" type="datetimeFigureOut">
              <a:rPr lang="en-US" smtClean="0"/>
              <a:pPr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105-D745-4831-9FE7-11A94B87F9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8DDF-DA3A-4A46-96C4-73B18E407E91}" type="datetimeFigureOut">
              <a:rPr lang="en-US" smtClean="0"/>
              <a:pPr/>
              <a:t>12/31/2024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105-D745-4831-9FE7-11A94B87F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8DDF-DA3A-4A46-96C4-73B18E407E91}" type="datetimeFigureOut">
              <a:rPr lang="en-US" smtClean="0"/>
              <a:pPr/>
              <a:t>12/31/2024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105-D745-4831-9FE7-11A94B87F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8DDF-DA3A-4A46-96C4-73B18E407E91}" type="datetimeFigureOut">
              <a:rPr lang="en-US" smtClean="0"/>
              <a:pPr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105-D745-4831-9FE7-11A94B87F9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8DDF-DA3A-4A46-96C4-73B18E407E91}" type="datetimeFigureOut">
              <a:rPr lang="en-US" smtClean="0"/>
              <a:pPr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BC97105-D745-4831-9FE7-11A94B87F9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4E8DDF-DA3A-4A46-96C4-73B18E407E91}" type="datetimeFigureOut">
              <a:rPr lang="en-US" smtClean="0"/>
              <a:pPr/>
              <a:t>12/31/2024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BC97105-D745-4831-9FE7-11A94B87F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500" b="1" dirty="0" smtClean="0"/>
              <a:t>By</a:t>
            </a:r>
          </a:p>
          <a:p>
            <a:r>
              <a:rPr lang="en-US" sz="1500" b="1" dirty="0" err="1" smtClean="0"/>
              <a:t>Bharani</a:t>
            </a:r>
            <a:r>
              <a:rPr lang="en-US" sz="1500" b="1" dirty="0" smtClean="0"/>
              <a:t> Kumar G</a:t>
            </a:r>
          </a:p>
          <a:p>
            <a:r>
              <a:rPr lang="en-US" sz="1500" b="1" dirty="0" err="1" smtClean="0"/>
              <a:t>Sai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Swapna</a:t>
            </a:r>
            <a:endParaRPr lang="en-US" sz="1500" b="1" dirty="0" smtClean="0"/>
          </a:p>
          <a:p>
            <a:r>
              <a:rPr lang="en-US" sz="1500" b="1" dirty="0" err="1" smtClean="0"/>
              <a:t>Divyanshu</a:t>
            </a:r>
            <a:r>
              <a:rPr lang="en-US" sz="1500" b="1" dirty="0" smtClean="0"/>
              <a:t> Sharma</a:t>
            </a:r>
          </a:p>
          <a:p>
            <a:r>
              <a:rPr lang="en-US" sz="1500" b="1" dirty="0" err="1" smtClean="0"/>
              <a:t>Mishty</a:t>
            </a:r>
            <a:endParaRPr lang="en-US" sz="1500" b="1" dirty="0" smtClean="0"/>
          </a:p>
          <a:p>
            <a:r>
              <a:rPr lang="en-US" sz="1500" b="1" dirty="0" err="1" smtClean="0"/>
              <a:t>Soundarya</a:t>
            </a:r>
            <a:endParaRPr lang="en-US" sz="1500" b="1" dirty="0" smtClean="0"/>
          </a:p>
          <a:p>
            <a:r>
              <a:rPr lang="en-US" sz="1500" b="1" dirty="0" smtClean="0"/>
              <a:t>Naga </a:t>
            </a:r>
            <a:r>
              <a:rPr lang="en-US" sz="1500" b="1" dirty="0" err="1" smtClean="0"/>
              <a:t>Charanya</a:t>
            </a:r>
            <a:endParaRPr lang="en-US" sz="15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SEGMENTATION ANALYSIS USING POWER BI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CATEGORY:</a:t>
            </a:r>
          </a:p>
          <a:p>
            <a:pPr lvl="1"/>
            <a:r>
              <a:rPr lang="en-US" dirty="0" smtClean="0"/>
              <a:t>Accessories, Footwear, Clothing, Outerwear</a:t>
            </a:r>
          </a:p>
          <a:p>
            <a:r>
              <a:rPr lang="en-US" dirty="0" smtClean="0"/>
              <a:t>SEASONS</a:t>
            </a:r>
          </a:p>
          <a:p>
            <a:pPr lvl="1"/>
            <a:r>
              <a:rPr lang="en-US" dirty="0" smtClean="0"/>
              <a:t>Fall, Summer, Spring, Winter</a:t>
            </a:r>
          </a:p>
          <a:p>
            <a:r>
              <a:rPr lang="en-US" dirty="0" smtClean="0"/>
              <a:t>SIZE </a:t>
            </a:r>
          </a:p>
          <a:p>
            <a:pPr lvl="1"/>
            <a:r>
              <a:rPr lang="en-US" dirty="0" smtClean="0"/>
              <a:t>Large, Medium, Small, XL</a:t>
            </a:r>
          </a:p>
          <a:p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Male, Female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88391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THANK  YOU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Power 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BI, by Microsoft, is powerful business analytics tool for transforming raw data into actionable insights.</a:t>
            </a:r>
          </a:p>
          <a:p>
            <a:r>
              <a:rPr lang="en-US" dirty="0" smtClean="0"/>
              <a:t>It enables interactive dashboards and visually engaging reports, enhancing decision making.</a:t>
            </a:r>
          </a:p>
          <a:p>
            <a:r>
              <a:rPr lang="en-US" dirty="0" smtClean="0"/>
              <a:t>Seamlessly integrates data from multiple sources for a unified view of business metrics. </a:t>
            </a:r>
          </a:p>
          <a:p>
            <a:r>
              <a:rPr lang="en-US" dirty="0" smtClean="0"/>
              <a:t>Essential for simplifying data, uncovering trends, and presenting insights effectively.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Analysis Journey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90600" y="2286000"/>
          <a:ext cx="73914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Source</a:t>
            </a:r>
            <a:r>
              <a:rPr lang="en-US" dirty="0" smtClean="0"/>
              <a:t>: Data collected from </a:t>
            </a:r>
            <a:r>
              <a:rPr lang="en-US" b="1" dirty="0" err="1" smtClean="0"/>
              <a:t>Kaggle</a:t>
            </a:r>
            <a:r>
              <a:rPr lang="en-US" dirty="0" smtClean="0"/>
              <a:t> - Shopping Trends dataset.</a:t>
            </a:r>
          </a:p>
          <a:p>
            <a:r>
              <a:rPr lang="en-US" b="1" dirty="0" smtClean="0"/>
              <a:t>Demographic Information</a:t>
            </a:r>
            <a:r>
              <a:rPr lang="en-US" dirty="0" smtClean="0"/>
              <a:t>: Includes Customer ID, Age, and Gender.</a:t>
            </a:r>
          </a:p>
          <a:p>
            <a:r>
              <a:rPr lang="en-US" b="1" dirty="0" smtClean="0"/>
              <a:t>Product &amp; Purchase Details</a:t>
            </a:r>
            <a:r>
              <a:rPr lang="en-US" dirty="0" smtClean="0"/>
              <a:t>: Captures Item Purchased, Category, and Purchase Amount (USD).</a:t>
            </a:r>
          </a:p>
          <a:p>
            <a:r>
              <a:rPr lang="en-US" b="1" dirty="0" smtClean="0"/>
              <a:t>Segmentation &amp; Trends</a:t>
            </a:r>
            <a:r>
              <a:rPr lang="en-US" dirty="0" smtClean="0"/>
              <a:t>: Contains Location, Size, Color, Season, Review Rating, Subscription Status, Payment Method, and Behavioral trends like Previous Purchases and Purchase Frequency.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PreProcessing</a:t>
            </a:r>
            <a:r>
              <a:rPr lang="en-US" dirty="0" smtClean="0"/>
              <a:t> Steps:</a:t>
            </a:r>
          </a:p>
          <a:p>
            <a:pPr lvl="1"/>
            <a:r>
              <a:rPr lang="en-US" dirty="0" smtClean="0"/>
              <a:t>Remove duplicates and outliers</a:t>
            </a:r>
          </a:p>
          <a:p>
            <a:pPr lvl="1"/>
            <a:r>
              <a:rPr lang="en-US" dirty="0" smtClean="0"/>
              <a:t>Standardize data formats</a:t>
            </a:r>
          </a:p>
          <a:p>
            <a:pPr lvl="1"/>
            <a:r>
              <a:rPr lang="en-US" dirty="0" smtClean="0"/>
              <a:t>Create columns for calculated metrics</a:t>
            </a:r>
          </a:p>
          <a:p>
            <a:endParaRPr lang="en-US" dirty="0" smtClean="0"/>
          </a:p>
          <a:p>
            <a:r>
              <a:rPr lang="en-US" dirty="0" err="1" smtClean="0"/>
              <a:t>Dax</a:t>
            </a:r>
            <a:r>
              <a:rPr lang="en-US" dirty="0" smtClean="0"/>
              <a:t> Functions Used:</a:t>
            </a:r>
          </a:p>
          <a:p>
            <a:pPr lvl="1"/>
            <a:r>
              <a:rPr lang="en-US" dirty="0" smtClean="0"/>
              <a:t>SUM &amp; AVERAGE for aggregated metrics</a:t>
            </a:r>
          </a:p>
          <a:p>
            <a:pPr lvl="1"/>
            <a:r>
              <a:rPr lang="en-US" dirty="0" smtClean="0"/>
              <a:t>CALCULATE for filtering and computing totals</a:t>
            </a:r>
          </a:p>
          <a:p>
            <a:pPr lvl="1"/>
            <a:r>
              <a:rPr lang="en-US" dirty="0" smtClean="0"/>
              <a:t>RANKX for ranking customer value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Handling Missing Values</a:t>
            </a:r>
            <a:r>
              <a:rPr lang="en-US" dirty="0" smtClean="0"/>
              <a:t>: Replaced or removed missing data in critical columns like Age, Purchase Amount, and Review </a:t>
            </a:r>
            <a:r>
              <a:rPr lang="en-US" dirty="0" smtClean="0"/>
              <a:t>Rating.</a:t>
            </a:r>
          </a:p>
          <a:p>
            <a:r>
              <a:rPr lang="en-US" b="1" dirty="0" smtClean="0"/>
              <a:t>Data </a:t>
            </a:r>
            <a:r>
              <a:rPr lang="en-US" b="1" dirty="0" smtClean="0"/>
              <a:t>Validation</a:t>
            </a:r>
            <a:r>
              <a:rPr lang="en-US" dirty="0" smtClean="0"/>
              <a:t>: Ensured accurate data types (e.g., numeric for Purchase Amount, categorical for Gender and Category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Duplicate </a:t>
            </a:r>
            <a:r>
              <a:rPr lang="en-US" b="1" dirty="0" smtClean="0"/>
              <a:t>Removal</a:t>
            </a:r>
            <a:r>
              <a:rPr lang="en-US" dirty="0" smtClean="0"/>
              <a:t>: Eliminated duplicate entries to prevent redundancy and maintain dataset integrity.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Visualization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524000"/>
          <a:ext cx="3505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2800" y="1828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CLARITY</a:t>
            </a:r>
          </a:p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Complex data into visual elements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32766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HIGHLIGHT TRENDS</a:t>
            </a:r>
          </a:p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Trends, outliers and patterns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400" y="4800600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ACTIONABLE INSIGHTS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Better decision-making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TRENDS AND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INFORMATIONS:</a:t>
            </a:r>
          </a:p>
          <a:p>
            <a:pPr lvl="1"/>
            <a:r>
              <a:rPr lang="en-US" dirty="0" smtClean="0"/>
              <a:t>Captures </a:t>
            </a:r>
            <a:r>
              <a:rPr lang="en-US" dirty="0" smtClean="0"/>
              <a:t>demographics, purchase history, and customer </a:t>
            </a:r>
            <a:r>
              <a:rPr lang="en-US" dirty="0" err="1" smtClean="0"/>
              <a:t>perferences</a:t>
            </a:r>
            <a:r>
              <a:rPr lang="en-US" dirty="0" smtClean="0"/>
              <a:t> to identify behavior and segmentation opportunities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PRODUCT DETAILS:</a:t>
            </a:r>
          </a:p>
          <a:p>
            <a:pPr lvl="1"/>
            <a:r>
              <a:rPr lang="en-US" dirty="0" smtClean="0"/>
              <a:t>Provides insights into product categories, pricing, and sales trends to </a:t>
            </a:r>
            <a:r>
              <a:rPr lang="en-US" dirty="0" err="1" smtClean="0"/>
              <a:t>analyse</a:t>
            </a:r>
            <a:r>
              <a:rPr lang="en-US" dirty="0" smtClean="0"/>
              <a:t> performance and demand.</a:t>
            </a:r>
          </a:p>
          <a:p>
            <a:r>
              <a:rPr lang="en-US" dirty="0" smtClean="0"/>
              <a:t>TRANSACTION DATA:</a:t>
            </a:r>
          </a:p>
          <a:p>
            <a:pPr lvl="1"/>
            <a:r>
              <a:rPr lang="en-US" dirty="0" smtClean="0"/>
              <a:t>Records purchase details, including date, time and amount spent, to uncover spending patterns and seasonality.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 INSIGHTS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Loyal Customer Values</a:t>
            </a:r>
          </a:p>
          <a:p>
            <a:pPr lvl="1"/>
            <a:r>
              <a:rPr lang="en-US" sz="2600" dirty="0" smtClean="0"/>
              <a:t>Loyal customers contribute significantly to revenue</a:t>
            </a:r>
          </a:p>
          <a:p>
            <a:r>
              <a:rPr lang="en-US" dirty="0" smtClean="0"/>
              <a:t>Seasonal Trends</a:t>
            </a:r>
          </a:p>
          <a:p>
            <a:pPr lvl="1"/>
            <a:r>
              <a:rPr lang="en-US" sz="2600" dirty="0" smtClean="0"/>
              <a:t>Seasonal trends </a:t>
            </a:r>
            <a:r>
              <a:rPr lang="en-US" sz="2600" dirty="0" err="1" smtClean="0"/>
              <a:t>inpact</a:t>
            </a:r>
            <a:r>
              <a:rPr lang="en-US" sz="2600" dirty="0" smtClean="0"/>
              <a:t> shopping behavior</a:t>
            </a:r>
          </a:p>
          <a:p>
            <a:r>
              <a:rPr lang="en-US" dirty="0" smtClean="0"/>
              <a:t>Promotion Influence</a:t>
            </a:r>
          </a:p>
          <a:p>
            <a:pPr lvl="1"/>
            <a:r>
              <a:rPr lang="en-US" sz="2600" dirty="0" smtClean="0"/>
              <a:t>Promotions and discounts influence demographics</a:t>
            </a:r>
          </a:p>
          <a:p>
            <a:pPr lvl="1"/>
            <a:endParaRPr lang="en-US" sz="2600" dirty="0" smtClean="0"/>
          </a:p>
          <a:p>
            <a:pPr lvl="1">
              <a:buNone/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134</TotalTime>
  <Words>408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CUSTOMER SEGMENTATION ANALYSIS USING POWER BI</vt:lpstr>
      <vt:lpstr>Introduction to Power BI</vt:lpstr>
      <vt:lpstr>Data Analysis Journey</vt:lpstr>
      <vt:lpstr>Data Collection</vt:lpstr>
      <vt:lpstr>Data Preprocessing</vt:lpstr>
      <vt:lpstr>Data Cleaning</vt:lpstr>
      <vt:lpstr>Data Visualization</vt:lpstr>
      <vt:lpstr>SHOPPING TRENDS AND INSIGHTS</vt:lpstr>
      <vt:lpstr>KEY INSIGHTS</vt:lpstr>
      <vt:lpstr>FILTERS USED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ANALYSIS USING POWER BI</dc:title>
  <dc:creator>HP</dc:creator>
  <cp:lastModifiedBy>HP</cp:lastModifiedBy>
  <cp:revision>17</cp:revision>
  <dcterms:created xsi:type="dcterms:W3CDTF">2024-12-30T13:42:34Z</dcterms:created>
  <dcterms:modified xsi:type="dcterms:W3CDTF">2024-12-31T14:22:48Z</dcterms:modified>
</cp:coreProperties>
</file>