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6" r:id="rId3"/>
    <p:sldId id="284" r:id="rId4"/>
    <p:sldId id="287" r:id="rId5"/>
    <p:sldId id="282" r:id="rId6"/>
    <p:sldId id="288" r:id="rId7"/>
    <p:sldId id="278" r:id="rId8"/>
    <p:sldId id="289" r:id="rId9"/>
    <p:sldId id="276" r:id="rId10"/>
    <p:sldId id="290" r:id="rId11"/>
    <p:sldId id="274" r:id="rId12"/>
    <p:sldId id="291" r:id="rId13"/>
    <p:sldId id="272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D5D000"/>
    <a:srgbClr val="CC0000"/>
    <a:srgbClr val="E2DD00"/>
    <a:srgbClr val="716A3F"/>
    <a:srgbClr val="FAF400"/>
    <a:srgbClr val="E6AD3A"/>
    <a:srgbClr val="D2D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1" autoAdjust="0"/>
    <p:restoredTop sz="94324" autoAdjust="0"/>
  </p:normalViewPr>
  <p:slideViewPr>
    <p:cSldViewPr>
      <p:cViewPr varScale="1">
        <p:scale>
          <a:sx n="52" d="100"/>
          <a:sy n="52" d="100"/>
        </p:scale>
        <p:origin x="121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B2D859F-5CF9-46FE-8850-B8B009CF8165}" type="datetimeFigureOut">
              <a:rPr lang="en-US"/>
              <a:pPr>
                <a:defRPr/>
              </a:pPr>
              <a:t>9/9/2013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Confidential © </a:t>
            </a:r>
            <a:r>
              <a:rPr lang="en-US" smtClean="0"/>
              <a:t>2009 </a:t>
            </a:r>
            <a:r>
              <a:rPr lang="en-US"/>
              <a:t>Wipro Ltd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7EADBF2-D87F-4140-84E8-34914EA0A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427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BF4E704-0C44-42D3-8D71-DD38BA7704E5}" type="datetimeFigureOut">
              <a:rPr lang="en-US"/>
              <a:pPr>
                <a:defRPr/>
              </a:pPr>
              <a:t>9/9/2013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Confidential © 2009 Wipro Ltd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5821607-D892-446C-ABAB-705AE789D3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903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Confidential © 2008 Wipro Ltd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B76C754-630D-49FD-B69E-1BD0F6707A42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1333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Abstract\corp ppt_Int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67200"/>
            <a:ext cx="9144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/>
        </p:nvCxnSpPr>
        <p:spPr>
          <a:xfrm rot="5400000">
            <a:off x="1676401" y="2971800"/>
            <a:ext cx="3352800" cy="317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1906044"/>
            <a:ext cx="5791200" cy="1981200"/>
          </a:xfrm>
        </p:spPr>
        <p:txBody>
          <a:bodyPr>
            <a:normAutofit/>
          </a:bodyPr>
          <a:lstStyle>
            <a:lvl1pPr algn="r">
              <a:defRPr sz="3200" b="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3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118C3453-D59A-433D-A622-D82E1CEA8BBD}" type="slidenum">
              <a:rPr lang="en-US" sz="1000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>
                <a:solidFill>
                  <a:schemeClr val="bg1"/>
                </a:solidFill>
              </a:rPr>
              <a:t>© </a:t>
            </a:r>
            <a:r>
              <a:rPr lang="en-US" sz="800" dirty="0" smtClean="0">
                <a:solidFill>
                  <a:schemeClr val="bg1"/>
                </a:solidFill>
              </a:rPr>
              <a:t>2013</a:t>
            </a:r>
            <a:r>
              <a:rPr lang="en-US" sz="800" baseline="0" dirty="0" smtClean="0">
                <a:solidFill>
                  <a:schemeClr val="bg1"/>
                </a:solidFill>
              </a:rPr>
              <a:t> NKSoft Corporation</a:t>
            </a:r>
            <a:r>
              <a:rPr lang="en-US" sz="800" dirty="0" smtClean="0">
                <a:solidFill>
                  <a:schemeClr val="bg1"/>
                </a:solidFill>
              </a:rPr>
              <a:t>  </a:t>
            </a:r>
            <a:r>
              <a:rPr lang="en-US" sz="800" dirty="0">
                <a:solidFill>
                  <a:schemeClr val="bg1"/>
                </a:solidFill>
              </a:rPr>
              <a:t>- 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674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1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C35BAB5-E930-4919-AD17-AF1420AE8704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674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B1FBA26B-409D-4564-BA77-75B166C7C6E9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674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Abstract\corp ppt_Int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91000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/>
        </p:nvCxnSpPr>
        <p:spPr>
          <a:xfrm rot="5400000">
            <a:off x="1676401" y="2971800"/>
            <a:ext cx="3352800" cy="317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1447800"/>
            <a:ext cx="5791200" cy="1981200"/>
          </a:xfrm>
        </p:spPr>
        <p:txBody>
          <a:bodyPr>
            <a:normAutofit/>
          </a:bodyPr>
          <a:lstStyle>
            <a:lvl1pPr algn="r">
              <a:defRPr sz="32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8" y="0"/>
            <a:ext cx="2912140" cy="1295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2AA48CDC-6A52-42ED-ABB1-09F0996813B8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My Documents\1 Temple\1 Wipro\1 On-going Jobs\Corporate ppt\Abstract\corp ppt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53000"/>
            <a:ext cx="9144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12F5ACB8-2240-4523-93B8-91740FAB4F8B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53000"/>
            <a:ext cx="9144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8FA71832-8A80-4A91-B8D4-F3D357D5F95E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53000"/>
            <a:ext cx="9144000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D6354889-81D0-40AF-8CD9-F0ABC67C0EEB}" type="slidenum">
              <a:rPr lang="en-US" sz="1000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876800"/>
            <a:ext cx="9144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3B493FD-8E65-4D13-A838-5098AE14BED0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6"/>
          <p:cNvSpPr txBox="1">
            <a:spLocks/>
          </p:cNvSpPr>
          <p:nvPr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83D4A773-86F9-4D52-8CA9-2948061A3238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541" y="0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674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6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BA779AE4-D7E7-4395-9BF5-A6D2AA41811F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674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4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A3683F7-1E78-4F93-A3E1-3F22CC084ED0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674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0" y="914400"/>
            <a:ext cx="74676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50A3C344-3348-47E4-BC33-99D6FEDED737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74" r:id="rId1"/>
    <p:sldLayoutId id="2147485675" r:id="rId2"/>
    <p:sldLayoutId id="2147485676" r:id="rId3"/>
    <p:sldLayoutId id="2147485677" r:id="rId4"/>
    <p:sldLayoutId id="2147485678" r:id="rId5"/>
    <p:sldLayoutId id="2147485679" r:id="rId6"/>
    <p:sldLayoutId id="2147485680" r:id="rId7"/>
    <p:sldLayoutId id="2147485681" r:id="rId8"/>
    <p:sldLayoutId id="2147485682" r:id="rId9"/>
    <p:sldLayoutId id="2147485683" r:id="rId10"/>
    <p:sldLayoutId id="2147485684" r:id="rId11"/>
    <p:sldLayoutId id="2147485685" r:id="rId12"/>
    <p:sldLayoutId id="2147485695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ill Sans M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Gill Sans MT" pitchFamily="34" charset="0"/>
        <a:buChar char="–"/>
        <a:defRPr sz="2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ctrTitle"/>
          </p:nvPr>
        </p:nvSpPr>
        <p:spPr>
          <a:xfrm>
            <a:off x="3276600" y="914400"/>
            <a:ext cx="5715000" cy="1981200"/>
          </a:xfrm>
        </p:spPr>
        <p:txBody>
          <a:bodyPr/>
          <a:lstStyle/>
          <a:p>
            <a:pPr eaLnBrk="1" hangingPunct="1"/>
            <a:r>
              <a:rPr lang="en-US" b="1" dirty="0" smtClean="0"/>
              <a:t>Title</a:t>
            </a:r>
            <a:endParaRPr lang="en-US" dirty="0" smtClean="0"/>
          </a:p>
        </p:txBody>
      </p:sp>
      <p:sp>
        <p:nvSpPr>
          <p:cNvPr id="24579" name="Text Placeholder 8"/>
          <p:cNvSpPr txBox="1">
            <a:spLocks/>
          </p:cNvSpPr>
          <p:nvPr/>
        </p:nvSpPr>
        <p:spPr bwMode="auto">
          <a:xfrm>
            <a:off x="3886200" y="2514600"/>
            <a:ext cx="510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r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200" dirty="0">
                <a:solidFill>
                  <a:srgbClr val="7F7F7F"/>
                </a:solidFill>
                <a:latin typeface="Gill Sans MT" pitchFamily="34" charset="0"/>
              </a:rPr>
              <a:t>Sub-text</a:t>
            </a:r>
          </a:p>
        </p:txBody>
      </p:sp>
      <p:sp>
        <p:nvSpPr>
          <p:cNvPr id="24580" name="Text Placeholder 8"/>
          <p:cNvSpPr txBox="1">
            <a:spLocks/>
          </p:cNvSpPr>
          <p:nvPr/>
        </p:nvSpPr>
        <p:spPr bwMode="auto">
          <a:xfrm>
            <a:off x="3886200" y="3581400"/>
            <a:ext cx="510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r" eaLnBrk="0" hangingPunct="0">
              <a:spcBef>
                <a:spcPct val="20000"/>
              </a:spcBef>
              <a:buFont typeface="Arial" charset="0"/>
              <a:buNone/>
            </a:pPr>
            <a:r>
              <a:rPr lang="en-US" dirty="0">
                <a:solidFill>
                  <a:srgbClr val="7F7F7F"/>
                </a:solidFill>
                <a:latin typeface="Gill Sans MT" pitchFamily="34" charset="0"/>
              </a:rPr>
              <a:t>Presenter's Name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200" y="1228725"/>
            <a:ext cx="3209788" cy="1171854"/>
            <a:chOff x="325042" y="1738313"/>
            <a:chExt cx="4029247" cy="667440"/>
          </a:xfrm>
        </p:grpSpPr>
        <p:sp>
          <p:nvSpPr>
            <p:cNvPr id="6" name="Isosceles Triangle 5"/>
            <p:cNvSpPr/>
            <p:nvPr/>
          </p:nvSpPr>
          <p:spPr bwMode="auto">
            <a:xfrm rot="5400000">
              <a:off x="2250620" y="-78918"/>
              <a:ext cx="286438" cy="3920900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5042" y="1787493"/>
              <a:ext cx="1511651" cy="175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Innovation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8" name="Isosceles Triangle 7"/>
            <p:cNvSpPr/>
            <p:nvPr/>
          </p:nvSpPr>
          <p:spPr bwMode="auto">
            <a:xfrm rot="16200000" flipH="1">
              <a:off x="2235764" y="94205"/>
              <a:ext cx="286437" cy="3920901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48282" y="1949746"/>
              <a:ext cx="1356909" cy="175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Integrity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5400000">
              <a:off x="2239736" y="302084"/>
              <a:ext cx="286438" cy="3920900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7457" y="2169350"/>
              <a:ext cx="1275667" cy="175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Intensity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2762250" cy="122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Click to edit Master text styles</a:t>
            </a:r>
          </a:p>
          <a:p>
            <a:pPr lvl="1" eaLnBrk="1" hangingPunct="1"/>
            <a:r>
              <a:rPr lang="en-US" dirty="0" smtClean="0"/>
              <a:t>Second level</a:t>
            </a:r>
          </a:p>
          <a:p>
            <a:pPr lvl="2" eaLnBrk="1" hangingPunct="1"/>
            <a:r>
              <a:rPr lang="en-US" dirty="0" smtClean="0"/>
              <a:t>Third level</a:t>
            </a:r>
          </a:p>
          <a:p>
            <a:pPr lvl="3" eaLnBrk="1" hangingPunct="1"/>
            <a:r>
              <a:rPr lang="en-US" dirty="0" smtClean="0"/>
              <a:t>Fourth level</a:t>
            </a:r>
          </a:p>
          <a:p>
            <a:pPr lvl="4" eaLnBrk="1" hangingPunct="1"/>
            <a:r>
              <a:rPr lang="en-US" dirty="0" smtClean="0"/>
              <a:t>Fifth level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337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Slide Separator</a:t>
            </a:r>
          </a:p>
        </p:txBody>
      </p:sp>
      <p:sp>
        <p:nvSpPr>
          <p:cNvPr id="51203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&gt; Where &gt;How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Click to edit Master text styles</a:t>
            </a:r>
          </a:p>
          <a:p>
            <a:pPr lvl="1" eaLnBrk="1" hangingPunct="1"/>
            <a:r>
              <a:rPr lang="en-US" dirty="0" smtClean="0"/>
              <a:t>Second level</a:t>
            </a:r>
          </a:p>
          <a:p>
            <a:pPr lvl="2" eaLnBrk="1" hangingPunct="1"/>
            <a:r>
              <a:rPr lang="en-US" dirty="0" smtClean="0"/>
              <a:t>Third level</a:t>
            </a:r>
          </a:p>
          <a:p>
            <a:pPr lvl="3" eaLnBrk="1" hangingPunct="1"/>
            <a:r>
              <a:rPr lang="en-US" dirty="0" smtClean="0"/>
              <a:t>Fourth level</a:t>
            </a:r>
          </a:p>
          <a:p>
            <a:pPr lvl="4" eaLnBrk="1" hangingPunct="1"/>
            <a:r>
              <a:rPr lang="en-US" dirty="0" smtClean="0"/>
              <a:t>Fifth level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358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Title 7"/>
          <p:cNvSpPr>
            <a:spLocks noGrp="1"/>
          </p:cNvSpPr>
          <p:nvPr>
            <p:ph type="ctrTitle"/>
          </p:nvPr>
        </p:nvSpPr>
        <p:spPr>
          <a:xfrm>
            <a:off x="3200400" y="1447800"/>
            <a:ext cx="5791200" cy="1981200"/>
          </a:xfrm>
        </p:spPr>
        <p:txBody>
          <a:bodyPr/>
          <a:lstStyle/>
          <a:p>
            <a:pPr eaLnBrk="1" hangingPunct="1"/>
            <a:r>
              <a:rPr lang="en-US" dirty="0" smtClean="0"/>
              <a:t>Thank You</a:t>
            </a:r>
          </a:p>
        </p:txBody>
      </p:sp>
      <p:sp>
        <p:nvSpPr>
          <p:cNvPr id="63490" name="Text Placeholder 8"/>
          <p:cNvSpPr>
            <a:spLocks noGrp="1"/>
          </p:cNvSpPr>
          <p:nvPr>
            <p:ph type="subTitle" idx="4294967295"/>
          </p:nvPr>
        </p:nvSpPr>
        <p:spPr>
          <a:xfrm>
            <a:off x="6248400" y="3352800"/>
            <a:ext cx="2743200" cy="457200"/>
          </a:xfrm>
        </p:spPr>
        <p:txBody>
          <a:bodyPr/>
          <a:lstStyle/>
          <a:p>
            <a:pPr algn="r" eaLnBrk="1" hangingPunct="1">
              <a:buFont typeface="Arial" pitchFamily="34" charset="0"/>
              <a:buNone/>
              <a:defRPr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Your Name</a:t>
            </a:r>
          </a:p>
        </p:txBody>
      </p:sp>
      <p:sp>
        <p:nvSpPr>
          <p:cNvPr id="63491" name="Text Placeholder 8"/>
          <p:cNvSpPr txBox="1">
            <a:spLocks/>
          </p:cNvSpPr>
          <p:nvPr/>
        </p:nvSpPr>
        <p:spPr bwMode="auto">
          <a:xfrm>
            <a:off x="6248400" y="38608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Designation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Gill Sans MT" pitchFamily="34" charset="0"/>
            </a:endParaRPr>
          </a:p>
        </p:txBody>
      </p:sp>
      <p:sp>
        <p:nvSpPr>
          <p:cNvPr id="63492" name="Text Placeholder 8"/>
          <p:cNvSpPr txBox="1">
            <a:spLocks/>
          </p:cNvSpPr>
          <p:nvPr/>
        </p:nvSpPr>
        <p:spPr bwMode="auto">
          <a:xfrm>
            <a:off x="6248400" y="4343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E-mail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200" y="1228725"/>
            <a:ext cx="3209788" cy="1171854"/>
            <a:chOff x="325042" y="1738313"/>
            <a:chExt cx="4029247" cy="667440"/>
          </a:xfrm>
        </p:grpSpPr>
        <p:sp>
          <p:nvSpPr>
            <p:cNvPr id="7" name="Isosceles Triangle 6"/>
            <p:cNvSpPr/>
            <p:nvPr/>
          </p:nvSpPr>
          <p:spPr bwMode="auto">
            <a:xfrm rot="5400000">
              <a:off x="2250620" y="-78918"/>
              <a:ext cx="286438" cy="3920900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042" y="1787493"/>
              <a:ext cx="1511651" cy="175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Innovation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" name="Isosceles Triangle 8"/>
            <p:cNvSpPr/>
            <p:nvPr/>
          </p:nvSpPr>
          <p:spPr bwMode="auto">
            <a:xfrm rot="16200000" flipH="1">
              <a:off x="2235764" y="94205"/>
              <a:ext cx="286437" cy="3920901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48282" y="1949746"/>
              <a:ext cx="1356909" cy="175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Integrity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2239736" y="302084"/>
              <a:ext cx="286438" cy="3920900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7457" y="2169350"/>
              <a:ext cx="1275667" cy="175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Intensity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25603" name="Rectangle 128"/>
          <p:cNvSpPr>
            <a:spLocks noChangeArrowheads="1"/>
          </p:cNvSpPr>
          <p:nvPr/>
        </p:nvSpPr>
        <p:spPr bwMode="auto">
          <a:xfrm>
            <a:off x="795338" y="3194050"/>
            <a:ext cx="706437" cy="523875"/>
          </a:xfrm>
          <a:prstGeom prst="rect">
            <a:avLst/>
          </a:prstGeom>
          <a:solidFill>
            <a:srgbClr val="FF0000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latin typeface="Gill Sans MT" pitchFamily="34" charset="0"/>
              </a:rPr>
              <a:t>3</a:t>
            </a:r>
          </a:p>
        </p:txBody>
      </p:sp>
      <p:sp>
        <p:nvSpPr>
          <p:cNvPr id="25604" name="Rectangle 129"/>
          <p:cNvSpPr>
            <a:spLocks noChangeArrowheads="1"/>
          </p:cNvSpPr>
          <p:nvPr/>
        </p:nvSpPr>
        <p:spPr bwMode="auto">
          <a:xfrm>
            <a:off x="795338" y="3968750"/>
            <a:ext cx="706437" cy="565150"/>
          </a:xfrm>
          <a:prstGeom prst="rect">
            <a:avLst/>
          </a:prstGeom>
          <a:solidFill>
            <a:srgbClr val="660066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latin typeface="Gill Sans MT" pitchFamily="34" charset="0"/>
              </a:rPr>
              <a:t>4</a:t>
            </a:r>
          </a:p>
        </p:txBody>
      </p:sp>
      <p:sp>
        <p:nvSpPr>
          <p:cNvPr id="25605" name="Rectangle 135"/>
          <p:cNvSpPr>
            <a:spLocks noChangeArrowheads="1"/>
          </p:cNvSpPr>
          <p:nvPr/>
        </p:nvSpPr>
        <p:spPr bwMode="auto">
          <a:xfrm>
            <a:off x="1492250" y="3968750"/>
            <a:ext cx="6845300" cy="565150"/>
          </a:xfrm>
          <a:prstGeom prst="rect">
            <a:avLst/>
          </a:prstGeom>
          <a:solidFill>
            <a:srgbClr val="660066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>
                <a:latin typeface="Gill Sans MT" pitchFamily="34" charset="0"/>
              </a:rPr>
              <a:t>jkl</a:t>
            </a:r>
          </a:p>
        </p:txBody>
      </p:sp>
      <p:sp>
        <p:nvSpPr>
          <p:cNvPr id="25606" name="Rectangle 144"/>
          <p:cNvSpPr>
            <a:spLocks noChangeArrowheads="1"/>
          </p:cNvSpPr>
          <p:nvPr/>
        </p:nvSpPr>
        <p:spPr bwMode="auto">
          <a:xfrm>
            <a:off x="784225" y="1524000"/>
            <a:ext cx="706438" cy="565150"/>
          </a:xfrm>
          <a:prstGeom prst="rect">
            <a:avLst/>
          </a:prstGeom>
          <a:solidFill>
            <a:srgbClr val="33CC33">
              <a:alpha val="5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>
                <a:latin typeface="Gill Sans MT" pitchFamily="34" charset="0"/>
              </a:rPr>
              <a:t>1</a:t>
            </a:r>
          </a:p>
        </p:txBody>
      </p:sp>
      <p:sp>
        <p:nvSpPr>
          <p:cNvPr id="25607" name="Rectangle 146"/>
          <p:cNvSpPr>
            <a:spLocks noChangeArrowheads="1"/>
          </p:cNvSpPr>
          <p:nvPr/>
        </p:nvSpPr>
        <p:spPr bwMode="auto">
          <a:xfrm>
            <a:off x="1481138" y="1524000"/>
            <a:ext cx="6845300" cy="565150"/>
          </a:xfrm>
          <a:prstGeom prst="rect">
            <a:avLst/>
          </a:prstGeom>
          <a:solidFill>
            <a:srgbClr val="33CC33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>
                <a:latin typeface="Gill Sans MT" pitchFamily="34" charset="0"/>
              </a:rPr>
              <a:t>abc</a:t>
            </a:r>
          </a:p>
        </p:txBody>
      </p:sp>
      <p:sp>
        <p:nvSpPr>
          <p:cNvPr id="25608" name="Rectangle 155"/>
          <p:cNvSpPr>
            <a:spLocks noChangeArrowheads="1"/>
          </p:cNvSpPr>
          <p:nvPr/>
        </p:nvSpPr>
        <p:spPr bwMode="auto">
          <a:xfrm>
            <a:off x="777875" y="2360613"/>
            <a:ext cx="706438" cy="565150"/>
          </a:xfrm>
          <a:prstGeom prst="rect">
            <a:avLst/>
          </a:prstGeom>
          <a:solidFill>
            <a:srgbClr val="FFFF00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latin typeface="Gill Sans MT" pitchFamily="34" charset="0"/>
              </a:rPr>
              <a:t>2</a:t>
            </a:r>
          </a:p>
        </p:txBody>
      </p:sp>
      <p:sp>
        <p:nvSpPr>
          <p:cNvPr id="25609" name="Rectangle 157"/>
          <p:cNvSpPr>
            <a:spLocks noChangeArrowheads="1"/>
          </p:cNvSpPr>
          <p:nvPr/>
        </p:nvSpPr>
        <p:spPr bwMode="auto">
          <a:xfrm>
            <a:off x="1482725" y="2360613"/>
            <a:ext cx="6845300" cy="565150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>
                <a:latin typeface="Gill Sans MT" pitchFamily="34" charset="0"/>
              </a:rPr>
              <a:t>def</a:t>
            </a:r>
          </a:p>
        </p:txBody>
      </p:sp>
      <p:sp>
        <p:nvSpPr>
          <p:cNvPr id="25610" name="Rectangle 163"/>
          <p:cNvSpPr>
            <a:spLocks noChangeArrowheads="1"/>
          </p:cNvSpPr>
          <p:nvPr/>
        </p:nvSpPr>
        <p:spPr bwMode="auto">
          <a:xfrm>
            <a:off x="1492250" y="3194050"/>
            <a:ext cx="6850063" cy="523875"/>
          </a:xfrm>
          <a:prstGeom prst="rect">
            <a:avLst/>
          </a:prstGeom>
          <a:solidFill>
            <a:srgbClr val="FF00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>
                <a:latin typeface="Gill Sans MT" pitchFamily="34" charset="0"/>
              </a:rPr>
              <a:t>ghi</a:t>
            </a:r>
          </a:p>
        </p:txBody>
      </p:sp>
      <p:sp>
        <p:nvSpPr>
          <p:cNvPr id="25611" name="Rectangle 168"/>
          <p:cNvSpPr>
            <a:spLocks noChangeArrowheads="1"/>
          </p:cNvSpPr>
          <p:nvPr/>
        </p:nvSpPr>
        <p:spPr bwMode="auto">
          <a:xfrm>
            <a:off x="795338" y="4810125"/>
            <a:ext cx="706437" cy="523875"/>
          </a:xfrm>
          <a:prstGeom prst="rect">
            <a:avLst/>
          </a:prstGeom>
          <a:solidFill>
            <a:srgbClr val="0066FF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latin typeface="Gill Sans MT" pitchFamily="34" charset="0"/>
              </a:rPr>
              <a:t>5</a:t>
            </a:r>
          </a:p>
        </p:txBody>
      </p:sp>
      <p:sp>
        <p:nvSpPr>
          <p:cNvPr id="25612" name="Rectangle 170"/>
          <p:cNvSpPr>
            <a:spLocks noChangeArrowheads="1"/>
          </p:cNvSpPr>
          <p:nvPr/>
        </p:nvSpPr>
        <p:spPr bwMode="auto">
          <a:xfrm>
            <a:off x="1492250" y="4810125"/>
            <a:ext cx="6850063" cy="523875"/>
          </a:xfrm>
          <a:prstGeom prst="rect">
            <a:avLst/>
          </a:prstGeom>
          <a:solidFill>
            <a:srgbClr val="0066FF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>
                <a:latin typeface="Gill Sans MT" pitchFamily="34" charset="0"/>
              </a:rPr>
              <a:t>mno</a:t>
            </a:r>
            <a:endParaRPr lang="en-US" sz="2800" b="1"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5613" name="Group 55"/>
          <p:cNvGrpSpPr>
            <a:grpSpLocks/>
          </p:cNvGrpSpPr>
          <p:nvPr/>
        </p:nvGrpSpPr>
        <p:grpSpPr bwMode="auto">
          <a:xfrm>
            <a:off x="7885113" y="1722438"/>
            <a:ext cx="280987" cy="3419475"/>
            <a:chOff x="7885113" y="1722756"/>
            <a:chExt cx="280987" cy="3419068"/>
          </a:xfrm>
        </p:grpSpPr>
        <p:sp>
          <p:nvSpPr>
            <p:cNvPr id="25614" name="Rectangle 132"/>
            <p:cNvSpPr>
              <a:spLocks noChangeArrowheads="1"/>
            </p:cNvSpPr>
            <p:nvPr/>
          </p:nvSpPr>
          <p:spPr bwMode="auto">
            <a:xfrm>
              <a:off x="7899400" y="4250431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15" name="Rectangle 133"/>
            <p:cNvSpPr>
              <a:spLocks noChangeArrowheads="1"/>
            </p:cNvSpPr>
            <p:nvPr/>
          </p:nvSpPr>
          <p:spPr bwMode="auto">
            <a:xfrm>
              <a:off x="8032750" y="4303082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16" name="Rectangle 134"/>
            <p:cNvSpPr>
              <a:spLocks noChangeArrowheads="1"/>
            </p:cNvSpPr>
            <p:nvPr/>
          </p:nvSpPr>
          <p:spPr bwMode="auto">
            <a:xfrm>
              <a:off x="7899400" y="4355732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17" name="Rectangle 137"/>
            <p:cNvSpPr>
              <a:spLocks noChangeArrowheads="1"/>
            </p:cNvSpPr>
            <p:nvPr/>
          </p:nvSpPr>
          <p:spPr bwMode="auto">
            <a:xfrm>
              <a:off x="7885113" y="4168823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18" name="Rectangle 138"/>
            <p:cNvSpPr>
              <a:spLocks noChangeArrowheads="1"/>
            </p:cNvSpPr>
            <p:nvPr/>
          </p:nvSpPr>
          <p:spPr bwMode="auto">
            <a:xfrm>
              <a:off x="8018463" y="4221474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19" name="Rectangle 139"/>
            <p:cNvSpPr>
              <a:spLocks noChangeArrowheads="1"/>
            </p:cNvSpPr>
            <p:nvPr/>
          </p:nvSpPr>
          <p:spPr bwMode="auto">
            <a:xfrm>
              <a:off x="7885113" y="4274124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20" name="Rectangle 141"/>
            <p:cNvSpPr>
              <a:spLocks noChangeArrowheads="1"/>
            </p:cNvSpPr>
            <p:nvPr/>
          </p:nvSpPr>
          <p:spPr bwMode="auto">
            <a:xfrm>
              <a:off x="7888288" y="1844675"/>
              <a:ext cx="133350" cy="52212"/>
            </a:xfrm>
            <a:prstGeom prst="rect">
              <a:avLst/>
            </a:prstGeom>
            <a:solidFill>
              <a:schemeClr val="bg1">
                <a:alpha val="45097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21" name="Rectangle 142"/>
            <p:cNvSpPr>
              <a:spLocks noChangeArrowheads="1"/>
            </p:cNvSpPr>
            <p:nvPr/>
          </p:nvSpPr>
          <p:spPr bwMode="auto">
            <a:xfrm>
              <a:off x="8021638" y="1896887"/>
              <a:ext cx="133350" cy="52212"/>
            </a:xfrm>
            <a:prstGeom prst="rect">
              <a:avLst/>
            </a:prstGeom>
            <a:solidFill>
              <a:schemeClr val="bg1">
                <a:alpha val="45097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22" name="Rectangle 143"/>
            <p:cNvSpPr>
              <a:spLocks noChangeArrowheads="1"/>
            </p:cNvSpPr>
            <p:nvPr/>
          </p:nvSpPr>
          <p:spPr bwMode="auto">
            <a:xfrm>
              <a:off x="7888288" y="1949099"/>
              <a:ext cx="133350" cy="52212"/>
            </a:xfrm>
            <a:prstGeom prst="rect">
              <a:avLst/>
            </a:prstGeom>
            <a:solidFill>
              <a:schemeClr val="bg1">
                <a:alpha val="45097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23" name="Rectangle 148"/>
            <p:cNvSpPr>
              <a:spLocks noChangeArrowheads="1"/>
            </p:cNvSpPr>
            <p:nvPr/>
          </p:nvSpPr>
          <p:spPr bwMode="auto">
            <a:xfrm>
              <a:off x="7888288" y="1722756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24" name="Rectangle 149"/>
            <p:cNvSpPr>
              <a:spLocks noChangeArrowheads="1"/>
            </p:cNvSpPr>
            <p:nvPr/>
          </p:nvSpPr>
          <p:spPr bwMode="auto">
            <a:xfrm>
              <a:off x="8021638" y="1775407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25" name="Rectangle 150"/>
            <p:cNvSpPr>
              <a:spLocks noChangeArrowheads="1"/>
            </p:cNvSpPr>
            <p:nvPr/>
          </p:nvSpPr>
          <p:spPr bwMode="auto">
            <a:xfrm>
              <a:off x="7888288" y="1828057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26" name="Rectangle 152"/>
            <p:cNvSpPr>
              <a:spLocks noChangeArrowheads="1"/>
            </p:cNvSpPr>
            <p:nvPr/>
          </p:nvSpPr>
          <p:spPr bwMode="auto">
            <a:xfrm>
              <a:off x="7888288" y="2681288"/>
              <a:ext cx="133350" cy="52212"/>
            </a:xfrm>
            <a:prstGeom prst="rect">
              <a:avLst/>
            </a:prstGeom>
            <a:solidFill>
              <a:schemeClr val="bg1">
                <a:alpha val="45097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27" name="Rectangle 153"/>
            <p:cNvSpPr>
              <a:spLocks noChangeArrowheads="1"/>
            </p:cNvSpPr>
            <p:nvPr/>
          </p:nvSpPr>
          <p:spPr bwMode="auto">
            <a:xfrm>
              <a:off x="8021638" y="2733500"/>
              <a:ext cx="133350" cy="52212"/>
            </a:xfrm>
            <a:prstGeom prst="rect">
              <a:avLst/>
            </a:prstGeom>
            <a:solidFill>
              <a:schemeClr val="bg1">
                <a:alpha val="45097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28" name="Rectangle 154"/>
            <p:cNvSpPr>
              <a:spLocks noChangeArrowheads="1"/>
            </p:cNvSpPr>
            <p:nvPr/>
          </p:nvSpPr>
          <p:spPr bwMode="auto">
            <a:xfrm>
              <a:off x="7888288" y="2785712"/>
              <a:ext cx="133350" cy="52212"/>
            </a:xfrm>
            <a:prstGeom prst="rect">
              <a:avLst/>
            </a:prstGeom>
            <a:solidFill>
              <a:schemeClr val="bg1">
                <a:alpha val="45097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29" name="Rectangle 159"/>
            <p:cNvSpPr>
              <a:spLocks noChangeArrowheads="1"/>
            </p:cNvSpPr>
            <p:nvPr/>
          </p:nvSpPr>
          <p:spPr bwMode="auto">
            <a:xfrm>
              <a:off x="7888288" y="2559369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30" name="Rectangle 160"/>
            <p:cNvSpPr>
              <a:spLocks noChangeArrowheads="1"/>
            </p:cNvSpPr>
            <p:nvPr/>
          </p:nvSpPr>
          <p:spPr bwMode="auto">
            <a:xfrm>
              <a:off x="8021638" y="2612020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31" name="Rectangle 161"/>
            <p:cNvSpPr>
              <a:spLocks noChangeArrowheads="1"/>
            </p:cNvSpPr>
            <p:nvPr/>
          </p:nvSpPr>
          <p:spPr bwMode="auto">
            <a:xfrm>
              <a:off x="7888288" y="2664670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32" name="Rectangle 165"/>
            <p:cNvSpPr>
              <a:spLocks noChangeArrowheads="1"/>
            </p:cNvSpPr>
            <p:nvPr/>
          </p:nvSpPr>
          <p:spPr bwMode="auto">
            <a:xfrm>
              <a:off x="7897813" y="3379644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33" name="Rectangle 166"/>
            <p:cNvSpPr>
              <a:spLocks noChangeArrowheads="1"/>
            </p:cNvSpPr>
            <p:nvPr/>
          </p:nvSpPr>
          <p:spPr bwMode="auto">
            <a:xfrm>
              <a:off x="8031163" y="3432295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34" name="Rectangle 167"/>
            <p:cNvSpPr>
              <a:spLocks noChangeArrowheads="1"/>
            </p:cNvSpPr>
            <p:nvPr/>
          </p:nvSpPr>
          <p:spPr bwMode="auto">
            <a:xfrm>
              <a:off x="7897813" y="3484945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35" name="Rectangle 172"/>
            <p:cNvSpPr>
              <a:spLocks noChangeArrowheads="1"/>
            </p:cNvSpPr>
            <p:nvPr/>
          </p:nvSpPr>
          <p:spPr bwMode="auto">
            <a:xfrm>
              <a:off x="7897813" y="4983872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36" name="Rectangle 173"/>
            <p:cNvSpPr>
              <a:spLocks noChangeArrowheads="1"/>
            </p:cNvSpPr>
            <p:nvPr/>
          </p:nvSpPr>
          <p:spPr bwMode="auto">
            <a:xfrm>
              <a:off x="8031163" y="5036523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37" name="Rectangle 174"/>
            <p:cNvSpPr>
              <a:spLocks noChangeArrowheads="1"/>
            </p:cNvSpPr>
            <p:nvPr/>
          </p:nvSpPr>
          <p:spPr bwMode="auto">
            <a:xfrm>
              <a:off x="7897813" y="5089173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Slide Separator</a:t>
            </a:r>
          </a:p>
        </p:txBody>
      </p:sp>
      <p:sp>
        <p:nvSpPr>
          <p:cNvPr id="61443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&gt; Where &gt;How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Click to edit Master text styles</a:t>
            </a:r>
          </a:p>
          <a:p>
            <a:pPr lvl="1" eaLnBrk="1" hangingPunct="1"/>
            <a:r>
              <a:rPr lang="en-US" dirty="0" smtClean="0"/>
              <a:t>Second level</a:t>
            </a:r>
          </a:p>
          <a:p>
            <a:pPr lvl="2" eaLnBrk="1" hangingPunct="1">
              <a:buFont typeface="Gill Sans MT" pitchFamily="34" charset="0"/>
              <a:buChar char="•"/>
            </a:pPr>
            <a:r>
              <a:rPr lang="en-US" dirty="0" smtClean="0"/>
              <a:t>Third level</a:t>
            </a:r>
          </a:p>
          <a:p>
            <a:pPr lvl="3" eaLnBrk="1" hangingPunct="1"/>
            <a:r>
              <a:rPr lang="en-US" dirty="0" smtClean="0"/>
              <a:t>Fourth level</a:t>
            </a:r>
          </a:p>
          <a:p>
            <a:pPr lvl="4" eaLnBrk="1" hangingPunct="1"/>
            <a:r>
              <a:rPr lang="en-US" dirty="0" smtClean="0"/>
              <a:t>Fifth level</a:t>
            </a:r>
          </a:p>
        </p:txBody>
      </p:sp>
      <p:sp>
        <p:nvSpPr>
          <p:cNvPr id="276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Slide Separator</a:t>
            </a:r>
          </a:p>
        </p:txBody>
      </p:sp>
      <p:sp>
        <p:nvSpPr>
          <p:cNvPr id="59395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When &gt; Where &gt;How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Click to edit Master text styles</a:t>
            </a:r>
          </a:p>
          <a:p>
            <a:pPr lvl="1" eaLnBrk="1" hangingPunct="1"/>
            <a:r>
              <a:rPr lang="en-US" smtClean="0"/>
              <a:t>Second level</a:t>
            </a:r>
          </a:p>
          <a:p>
            <a:pPr lvl="2" eaLnBrk="1" hangingPunct="1"/>
            <a:r>
              <a:rPr lang="en-US" smtClean="0"/>
              <a:t>Third level</a:t>
            </a:r>
          </a:p>
          <a:p>
            <a:pPr lvl="3" eaLnBrk="1" hangingPunct="1"/>
            <a:r>
              <a:rPr lang="en-US" smtClean="0"/>
              <a:t>Fourth level</a:t>
            </a:r>
          </a:p>
          <a:p>
            <a:pPr lvl="4" eaLnBrk="1" hangingPunct="1"/>
            <a:r>
              <a:rPr lang="en-US" smtClean="0"/>
              <a:t>Fifth level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96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Slide Separator</a:t>
            </a:r>
          </a:p>
        </p:txBody>
      </p:sp>
      <p:sp>
        <p:nvSpPr>
          <p:cNvPr id="55299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&gt; Where &gt;How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Click to edit Master text styles</a:t>
            </a:r>
          </a:p>
          <a:p>
            <a:pPr lvl="1" eaLnBrk="1" hangingPunct="1"/>
            <a:r>
              <a:rPr lang="en-US" smtClean="0"/>
              <a:t>Second level</a:t>
            </a:r>
          </a:p>
          <a:p>
            <a:pPr lvl="2" eaLnBrk="1" hangingPunct="1"/>
            <a:r>
              <a:rPr lang="en-US" smtClean="0"/>
              <a:t>Third level</a:t>
            </a:r>
          </a:p>
          <a:p>
            <a:pPr lvl="3" eaLnBrk="1" hangingPunct="1"/>
            <a:r>
              <a:rPr lang="en-US" smtClean="0"/>
              <a:t>Fourth level</a:t>
            </a:r>
          </a:p>
          <a:p>
            <a:pPr lvl="4" eaLnBrk="1" hangingPunct="1"/>
            <a:r>
              <a:rPr lang="en-US" smtClean="0"/>
              <a:t>Fifth level</a:t>
            </a:r>
          </a:p>
        </p:txBody>
      </p:sp>
      <p:sp>
        <p:nvSpPr>
          <p:cNvPr id="317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Slide Separator</a:t>
            </a:r>
          </a:p>
        </p:txBody>
      </p:sp>
      <p:sp>
        <p:nvSpPr>
          <p:cNvPr id="5325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&gt; Where &gt;How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Wipro standard color pallets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ADEBAC"/>
      </a:accent1>
      <a:accent2>
        <a:srgbClr val="FEFF99"/>
      </a:accent2>
      <a:accent3>
        <a:srgbClr val="FF9899"/>
      </a:accent3>
      <a:accent4>
        <a:srgbClr val="C299C3"/>
      </a:accent4>
      <a:accent5>
        <a:srgbClr val="9AC2FF"/>
      </a:accent5>
      <a:accent6>
        <a:srgbClr val="FFFFFF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Arial" charset="0"/>
          <a:buNone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chemeClr val="tx1">
                <a:tint val="75000"/>
              </a:schemeClr>
            </a:solidFill>
            <a:effectLst/>
            <a:uLnTx/>
            <a:uFillTx/>
            <a:latin typeface="Gill Sans MT" pitchFamily="34" charset="0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</TotalTime>
  <Words>138</Words>
  <Application>Microsoft Office PowerPoint</Application>
  <PresentationFormat>On-screen Show (4:3)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 Unicode MS</vt:lpstr>
      <vt:lpstr>ＭＳ Ｐゴシック</vt:lpstr>
      <vt:lpstr>Arial</vt:lpstr>
      <vt:lpstr>Calibri</vt:lpstr>
      <vt:lpstr>Gill Sans MT</vt:lpstr>
      <vt:lpstr>Lucida Sans Unicode</vt:lpstr>
      <vt:lpstr>Wingdings</vt:lpstr>
      <vt:lpstr>blank</vt:lpstr>
      <vt:lpstr>Title</vt:lpstr>
      <vt:lpstr>Agenda</vt:lpstr>
      <vt:lpstr>Slide Separator</vt:lpstr>
      <vt:lpstr>PowerPoint Presentation</vt:lpstr>
      <vt:lpstr>Slide Separator</vt:lpstr>
      <vt:lpstr>PowerPoint Presentation</vt:lpstr>
      <vt:lpstr>Slide Separator</vt:lpstr>
      <vt:lpstr>PowerPoint Presentation</vt:lpstr>
      <vt:lpstr>Slide Separator</vt:lpstr>
      <vt:lpstr>PowerPoint Presentation</vt:lpstr>
      <vt:lpstr>Slide Separator</vt:lpstr>
      <vt:lpstr>PowerPoint Presentation</vt:lpstr>
      <vt:lpstr>Thank You</vt:lpstr>
    </vt:vector>
  </TitlesOfParts>
  <Company>NKSoft Corporation 2013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>Standard Presentation Template</dc:subject>
  <dc:creator>John Dell</dc:creator>
  <cp:lastModifiedBy>Aubrey Roberts</cp:lastModifiedBy>
  <cp:revision>2</cp:revision>
  <dcterms:created xsi:type="dcterms:W3CDTF">2013-08-18T23:28:18Z</dcterms:created>
  <dcterms:modified xsi:type="dcterms:W3CDTF">2013-09-09T15:04:49Z</dcterms:modified>
</cp:coreProperties>
</file>