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652" r:id="rId1"/>
  </p:sldMasterIdLst>
  <p:notesMasterIdLst>
    <p:notesMasterId r:id="rId3"/>
  </p:notesMasterIdLst>
  <p:handoutMasterIdLst>
    <p:handoutMasterId r:id="rId4"/>
  </p:handoutMasterIdLst>
  <p:sldIdLst>
    <p:sldId id="542" r:id="rId2"/>
  </p:sldIdLst>
  <p:sldSz cx="9144000" cy="6858000" type="screen4x3"/>
  <p:notesSz cx="6805613" cy="9939338"/>
  <p:defaultTextStyle>
    <a:defPPr>
      <a:defRPr lang="ja-JP"/>
    </a:defPPr>
    <a:lvl1pPr algn="ctr" rtl="0" fontAlgn="ctr">
      <a:spcBef>
        <a:spcPct val="0"/>
      </a:spcBef>
      <a:spcAft>
        <a:spcPct val="0"/>
      </a:spcAft>
      <a:defRPr kumimoji="1" kern="1200">
        <a:solidFill>
          <a:srgbClr val="000000"/>
        </a:solidFill>
        <a:latin typeface="ＭＳ Ｐゴシック" pitchFamily="80" charset="-128"/>
        <a:ea typeface="ＭＳ Ｐゴシック" pitchFamily="80" charset="-128"/>
        <a:cs typeface="+mn-cs"/>
      </a:defRPr>
    </a:lvl1pPr>
    <a:lvl2pPr marL="457200" algn="ctr" rtl="0" fontAlgn="ctr">
      <a:spcBef>
        <a:spcPct val="0"/>
      </a:spcBef>
      <a:spcAft>
        <a:spcPct val="0"/>
      </a:spcAft>
      <a:defRPr kumimoji="1" kern="1200">
        <a:solidFill>
          <a:srgbClr val="000000"/>
        </a:solidFill>
        <a:latin typeface="ＭＳ Ｐゴシック" pitchFamily="80" charset="-128"/>
        <a:ea typeface="ＭＳ Ｐゴシック" pitchFamily="80" charset="-128"/>
        <a:cs typeface="+mn-cs"/>
      </a:defRPr>
    </a:lvl2pPr>
    <a:lvl3pPr marL="914400" algn="ctr" rtl="0" fontAlgn="ctr">
      <a:spcBef>
        <a:spcPct val="0"/>
      </a:spcBef>
      <a:spcAft>
        <a:spcPct val="0"/>
      </a:spcAft>
      <a:defRPr kumimoji="1" kern="1200">
        <a:solidFill>
          <a:srgbClr val="000000"/>
        </a:solidFill>
        <a:latin typeface="ＭＳ Ｐゴシック" pitchFamily="80" charset="-128"/>
        <a:ea typeface="ＭＳ Ｐゴシック" pitchFamily="80" charset="-128"/>
        <a:cs typeface="+mn-cs"/>
      </a:defRPr>
    </a:lvl3pPr>
    <a:lvl4pPr marL="1371600" algn="ctr" rtl="0" fontAlgn="ctr">
      <a:spcBef>
        <a:spcPct val="0"/>
      </a:spcBef>
      <a:spcAft>
        <a:spcPct val="0"/>
      </a:spcAft>
      <a:defRPr kumimoji="1" kern="1200">
        <a:solidFill>
          <a:srgbClr val="000000"/>
        </a:solidFill>
        <a:latin typeface="ＭＳ Ｐゴシック" pitchFamily="80" charset="-128"/>
        <a:ea typeface="ＭＳ Ｐゴシック" pitchFamily="80" charset="-128"/>
        <a:cs typeface="+mn-cs"/>
      </a:defRPr>
    </a:lvl4pPr>
    <a:lvl5pPr marL="1828800" algn="ctr" rtl="0" fontAlgn="ctr">
      <a:spcBef>
        <a:spcPct val="0"/>
      </a:spcBef>
      <a:spcAft>
        <a:spcPct val="0"/>
      </a:spcAft>
      <a:defRPr kumimoji="1" kern="1200">
        <a:solidFill>
          <a:srgbClr val="000000"/>
        </a:solidFill>
        <a:latin typeface="ＭＳ Ｐゴシック" pitchFamily="80" charset="-128"/>
        <a:ea typeface="ＭＳ Ｐゴシック" pitchFamily="80" charset="-128"/>
        <a:cs typeface="+mn-cs"/>
      </a:defRPr>
    </a:lvl5pPr>
    <a:lvl6pPr marL="2286000" algn="l" defTabSz="914400" rtl="0" eaLnBrk="1" latinLnBrk="0" hangingPunct="1">
      <a:defRPr kumimoji="1" kern="1200">
        <a:solidFill>
          <a:srgbClr val="000000"/>
        </a:solidFill>
        <a:latin typeface="ＭＳ Ｐゴシック" pitchFamily="80" charset="-128"/>
        <a:ea typeface="ＭＳ Ｐゴシック" pitchFamily="80" charset="-128"/>
        <a:cs typeface="+mn-cs"/>
      </a:defRPr>
    </a:lvl6pPr>
    <a:lvl7pPr marL="2743200" algn="l" defTabSz="914400" rtl="0" eaLnBrk="1" latinLnBrk="0" hangingPunct="1">
      <a:defRPr kumimoji="1" kern="1200">
        <a:solidFill>
          <a:srgbClr val="000000"/>
        </a:solidFill>
        <a:latin typeface="ＭＳ Ｐゴシック" pitchFamily="80" charset="-128"/>
        <a:ea typeface="ＭＳ Ｐゴシック" pitchFamily="80" charset="-128"/>
        <a:cs typeface="+mn-cs"/>
      </a:defRPr>
    </a:lvl7pPr>
    <a:lvl8pPr marL="3200400" algn="l" defTabSz="914400" rtl="0" eaLnBrk="1" latinLnBrk="0" hangingPunct="1">
      <a:defRPr kumimoji="1" kern="1200">
        <a:solidFill>
          <a:srgbClr val="000000"/>
        </a:solidFill>
        <a:latin typeface="ＭＳ Ｐゴシック" pitchFamily="80" charset="-128"/>
        <a:ea typeface="ＭＳ Ｐゴシック" pitchFamily="80" charset="-128"/>
        <a:cs typeface="+mn-cs"/>
      </a:defRPr>
    </a:lvl8pPr>
    <a:lvl9pPr marL="3657600" algn="l" defTabSz="914400" rtl="0" eaLnBrk="1" latinLnBrk="0" hangingPunct="1">
      <a:defRPr kumimoji="1" kern="1200">
        <a:solidFill>
          <a:srgbClr val="000000"/>
        </a:solidFill>
        <a:latin typeface="ＭＳ Ｐゴシック" pitchFamily="80" charset="-128"/>
        <a:ea typeface="ＭＳ Ｐゴシック" pitchFamily="80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FF"/>
    <a:srgbClr val="FF0000"/>
    <a:srgbClr val="E60000"/>
    <a:srgbClr val="FFB3B3"/>
    <a:srgbClr val="A42A04"/>
    <a:srgbClr val="E43B06"/>
    <a:srgbClr val="C84308"/>
    <a:srgbClr val="FA0000"/>
    <a:srgbClr val="9E0868"/>
    <a:srgbClr val="A204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81" autoAdjust="0"/>
  </p:normalViewPr>
  <p:slideViewPr>
    <p:cSldViewPr snapToGrid="0">
      <p:cViewPr varScale="1">
        <p:scale>
          <a:sx n="111" d="100"/>
          <a:sy n="111" d="100"/>
        </p:scale>
        <p:origin x="-1710" y="-78"/>
      </p:cViewPr>
      <p:guideLst>
        <p:guide orient="horz" pos="3975"/>
        <p:guide orient="horz" pos="889"/>
        <p:guide orient="horz" pos="4107"/>
        <p:guide orient="horz" pos="215"/>
        <p:guide pos="5545"/>
        <p:guide pos="21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91" d="100"/>
          <a:sy n="91" d="100"/>
        </p:scale>
        <p:origin x="-2808" y="-102"/>
      </p:cViewPr>
      <p:guideLst>
        <p:guide orient="horz" pos="3130"/>
        <p:guide pos="214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5584825" y="0"/>
            <a:ext cx="1220788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20" tIns="46110" rIns="92220" bIns="46110" numCol="1" anchor="t" anchorCtr="0" compatLnSpc="1">
            <a:prstTxWarp prst="textNoShape">
              <a:avLst/>
            </a:prstTxWarp>
          </a:bodyPr>
          <a:lstStyle>
            <a:lvl1pPr algn="l" defTabSz="922338" fontAlgn="base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GB" altLang="ja-JP"/>
          </a:p>
        </p:txBody>
      </p:sp>
      <p:sp>
        <p:nvSpPr>
          <p:cNvPr id="393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0" y="0"/>
            <a:ext cx="34036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20" tIns="46110" rIns="92220" bIns="46110" numCol="1" anchor="t" anchorCtr="0" compatLnSpc="1">
            <a:prstTxWarp prst="textNoShape">
              <a:avLst/>
            </a:prstTxWarp>
          </a:bodyPr>
          <a:lstStyle>
            <a:lvl1pPr algn="l" defTabSz="922338" fontAlgn="base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GB" altLang="ja-JP"/>
          </a:p>
        </p:txBody>
      </p:sp>
      <p:sp>
        <p:nvSpPr>
          <p:cNvPr id="393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0863"/>
            <a:ext cx="4930775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20" tIns="46110" rIns="92220" bIns="46110" numCol="1" anchor="b" anchorCtr="0" compatLnSpc="1">
            <a:prstTxWarp prst="textNoShape">
              <a:avLst/>
            </a:prstTxWarp>
          </a:bodyPr>
          <a:lstStyle>
            <a:lvl1pPr algn="l" defTabSz="922338" fontAlgn="base">
              <a:defRPr sz="10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GB" altLang="ja-JP" smtClean="0"/>
              <a:t>Copyright 2011 FUJITSU LIMITED</a:t>
            </a:r>
            <a:endParaRPr lang="en-GB" altLang="ja-JP"/>
          </a:p>
        </p:txBody>
      </p:sp>
      <p:sp>
        <p:nvSpPr>
          <p:cNvPr id="393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03813" y="9440863"/>
            <a:ext cx="17018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220" tIns="46110" rIns="92220" bIns="46110" numCol="1" anchor="b" anchorCtr="0" compatLnSpc="1">
            <a:prstTxWarp prst="textNoShape">
              <a:avLst/>
            </a:prstTxWarp>
          </a:bodyPr>
          <a:lstStyle>
            <a:lvl1pPr algn="r" defTabSz="922338" fontAlgn="base">
              <a:defRPr sz="10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A7C0A7E2-0B28-40B9-AF98-2CAF4A623446}" type="slidenum">
              <a:rPr lang="en-GB" altLang="ja-JP"/>
              <a:pPr>
                <a:defRPr/>
              </a:pPr>
              <a:t>‹#›</a:t>
            </a:fld>
            <a:endParaRPr lang="en-GB" altLang="ja-JP"/>
          </a:p>
        </p:txBody>
      </p:sp>
      <p:pic>
        <p:nvPicPr>
          <p:cNvPr id="11270" name="Picture 13" descr="SD_INTERNAL USE ONLY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gray">
          <a:xfrm>
            <a:off x="53975" y="53975"/>
            <a:ext cx="1597025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0354776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72050" cy="37290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79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21225"/>
            <a:ext cx="5446713" cy="447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20" tIns="46110" rIns="92220" bIns="461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 smtClean="0"/>
              <a:t>マスタ</a:t>
            </a:r>
            <a:r>
              <a:rPr lang="en-US" altLang="ja-JP" noProof="0" smtClean="0"/>
              <a:t> </a:t>
            </a:r>
            <a:r>
              <a:rPr lang="ja-JP" altLang="en-US" noProof="0" smtClean="0"/>
              <a:t>テキストの書式設定</a:t>
            </a:r>
            <a:endParaRPr lang="en-US" altLang="ja-JP" noProof="0" smtClean="0"/>
          </a:p>
          <a:p>
            <a:pPr lvl="1"/>
            <a:r>
              <a:rPr lang="ja-JP" altLang="en-US" noProof="0" smtClean="0"/>
              <a:t>第</a:t>
            </a:r>
            <a:r>
              <a:rPr lang="en-US" altLang="ja-JP" noProof="0" smtClean="0"/>
              <a:t> 2 </a:t>
            </a:r>
            <a:r>
              <a:rPr lang="ja-JP" altLang="en-US" noProof="0" smtClean="0"/>
              <a:t>レベル</a:t>
            </a:r>
            <a:endParaRPr lang="en-US" altLang="ja-JP" noProof="0" smtClean="0"/>
          </a:p>
          <a:p>
            <a:pPr lvl="2"/>
            <a:r>
              <a:rPr lang="ja-JP" altLang="en-US" noProof="0" smtClean="0"/>
              <a:t>第</a:t>
            </a:r>
            <a:r>
              <a:rPr lang="en-US" altLang="ja-JP" noProof="0" smtClean="0"/>
              <a:t> 3 </a:t>
            </a:r>
            <a:r>
              <a:rPr lang="ja-JP" altLang="en-US" noProof="0" smtClean="0"/>
              <a:t>レベル</a:t>
            </a:r>
            <a:endParaRPr lang="en-US" altLang="ja-JP" noProof="0" smtClean="0"/>
          </a:p>
          <a:p>
            <a:pPr lvl="3"/>
            <a:r>
              <a:rPr lang="ja-JP" altLang="en-US" noProof="0" smtClean="0"/>
              <a:t>第</a:t>
            </a:r>
            <a:r>
              <a:rPr lang="en-US" altLang="ja-JP" noProof="0" smtClean="0"/>
              <a:t> 4 </a:t>
            </a:r>
            <a:r>
              <a:rPr lang="ja-JP" altLang="en-US" noProof="0" smtClean="0"/>
              <a:t>レベル</a:t>
            </a:r>
            <a:endParaRPr lang="en-US" altLang="ja-JP" noProof="0" smtClean="0"/>
          </a:p>
          <a:p>
            <a:pPr lvl="4"/>
            <a:r>
              <a:rPr lang="ja-JP" altLang="en-US" noProof="0" smtClean="0"/>
              <a:t>第</a:t>
            </a:r>
            <a:r>
              <a:rPr lang="en-US" altLang="ja-JP" noProof="0" smtClean="0"/>
              <a:t> 5 </a:t>
            </a:r>
            <a:r>
              <a:rPr lang="ja-JP" altLang="en-US" noProof="0" smtClean="0"/>
              <a:t>レベル</a:t>
            </a:r>
            <a:endParaRPr lang="en-US" altLang="ja-JP" noProof="0" smtClean="0"/>
          </a:p>
        </p:txBody>
      </p:sp>
      <p:sp>
        <p:nvSpPr>
          <p:cNvPr id="1679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0863"/>
            <a:ext cx="4930775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20" tIns="46110" rIns="92220" bIns="46110" numCol="1" anchor="b" anchorCtr="0" compatLnSpc="1">
            <a:prstTxWarp prst="textNoShape">
              <a:avLst/>
            </a:prstTxWarp>
          </a:bodyPr>
          <a:lstStyle>
            <a:lvl1pPr algn="l" defTabSz="922338" fontAlgn="base">
              <a:defRPr sz="10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US" altLang="ja-JP" smtClean="0"/>
              <a:t>Copyright 2011 FUJITSU LIMITED</a:t>
            </a:r>
            <a:endParaRPr lang="en-US" altLang="ja-JP"/>
          </a:p>
        </p:txBody>
      </p:sp>
      <p:sp>
        <p:nvSpPr>
          <p:cNvPr id="1679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03813" y="9440863"/>
            <a:ext cx="17018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220" tIns="46110" rIns="92220" bIns="46110" numCol="1" anchor="b" anchorCtr="0" compatLnSpc="1">
            <a:prstTxWarp prst="textNoShape">
              <a:avLst/>
            </a:prstTxWarp>
          </a:bodyPr>
          <a:lstStyle>
            <a:lvl1pPr algn="r" defTabSz="922338" fontAlgn="base">
              <a:defRPr sz="10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FED74A43-197B-43E4-84A7-61C7C0C59598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167944" name="Rectangle 8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5584825" y="0"/>
            <a:ext cx="1220788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20" tIns="46110" rIns="92220" bIns="46110" numCol="1" anchor="t" anchorCtr="0" compatLnSpc="1">
            <a:prstTxWarp prst="textNoShape">
              <a:avLst/>
            </a:prstTxWarp>
          </a:bodyPr>
          <a:lstStyle>
            <a:lvl1pPr algn="l" defTabSz="922338" fontAlgn="base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GB" altLang="ja-JP"/>
          </a:p>
        </p:txBody>
      </p:sp>
      <p:sp>
        <p:nvSpPr>
          <p:cNvPr id="167945" name="Rectangle 9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0" y="0"/>
            <a:ext cx="34036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20" tIns="46110" rIns="92220" bIns="46110" numCol="1" anchor="t" anchorCtr="0" compatLnSpc="1">
            <a:prstTxWarp prst="textNoShape">
              <a:avLst/>
            </a:prstTxWarp>
          </a:bodyPr>
          <a:lstStyle>
            <a:lvl1pPr algn="l" defTabSz="922338" fontAlgn="base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GB" altLang="ja-JP"/>
          </a:p>
        </p:txBody>
      </p:sp>
      <p:pic>
        <p:nvPicPr>
          <p:cNvPr id="8200" name="Picture 18" descr="SD_INTERNAL USE ONLY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gray">
          <a:xfrm>
            <a:off x="53975" y="53975"/>
            <a:ext cx="1597025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89201664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80" charset="0"/>
        <a:ea typeface="ＭＳ Ｐゴシック" pitchFamily="80" charset="-128"/>
        <a:cs typeface="ＭＳ Ｐゴシック" pitchFamily="80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80" charset="0"/>
        <a:ea typeface="ＭＳ Ｐゴシック" pitchFamily="80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80" charset="0"/>
        <a:ea typeface="ＭＳ Ｐゴシック" pitchFamily="80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80" charset="0"/>
        <a:ea typeface="ＭＳ Ｐゴシック" pitchFamily="80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80" charset="0"/>
        <a:ea typeface="ＭＳ Ｐゴシック" pitchFamily="80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 descr="TitleGray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2" descr="Fujitsu_logo_color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91400" y="341313"/>
            <a:ext cx="1428750" cy="712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8710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323850" y="4572000"/>
            <a:ext cx="7920038" cy="1784350"/>
          </a:xfrm>
        </p:spPr>
        <p:txBody>
          <a:bodyPr/>
          <a:lstStyle>
            <a:lvl1pPr marL="0" indent="0">
              <a:spcBef>
                <a:spcPct val="0"/>
              </a:spcBef>
              <a:spcAft>
                <a:spcPct val="0"/>
              </a:spcAft>
              <a:buFont typeface="Wingdings" pitchFamily="80" charset="2"/>
              <a:buNone/>
              <a:defRPr sz="2800"/>
            </a:lvl1pPr>
          </a:lstStyle>
          <a:p>
            <a:r>
              <a:rPr lang="en-US" altLang="ja-JP"/>
              <a:t>Edit Master subtitle format</a:t>
            </a:r>
          </a:p>
        </p:txBody>
      </p:sp>
      <p:sp>
        <p:nvSpPr>
          <p:cNvPr id="687110" name="Rectangle 6"/>
          <p:cNvSpPr>
            <a:spLocks noGrp="1" noChangeArrowheads="1"/>
          </p:cNvSpPr>
          <p:nvPr>
            <p:ph type="ctrTitle"/>
          </p:nvPr>
        </p:nvSpPr>
        <p:spPr bwMode="auto">
          <a:xfrm>
            <a:off x="323850" y="1738313"/>
            <a:ext cx="7920038" cy="2360612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Edit Master title style</a:t>
            </a:r>
            <a:endParaRPr lang="de-DE" altLang="ja-JP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Fujitsu Proprietary and Confidential All Rights Reserved, ©2011 Fujitsu Network Communications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Fujitsu_Logo_red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59788" y="5614988"/>
            <a:ext cx="496887" cy="102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 rot="5400000">
            <a:off x="6230804" y="2519847"/>
            <a:ext cx="4968554" cy="738187"/>
          </a:xfrm>
        </p:spPr>
        <p:txBody>
          <a:bodyPr/>
          <a:lstStyle>
            <a:lvl1pPr>
              <a:defRPr sz="2800" baseline="0"/>
            </a:lvl1pPr>
          </a:lstStyle>
          <a:p>
            <a:r>
              <a:rPr lang="en-US" dirty="0" smtClean="0"/>
              <a:t>Click to edit Master title style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67543" y="404664"/>
            <a:ext cx="7560841" cy="6120679"/>
          </a:xfrm>
        </p:spPr>
        <p:txBody>
          <a:bodyPr vert="vert"/>
          <a:lstStyle>
            <a:lvl1pPr>
              <a:defRPr/>
            </a:lvl1pPr>
            <a:lvl2pPr>
              <a:defRPr baseline="0"/>
            </a:lvl2pPr>
            <a:lvl3pPr>
              <a:defRPr/>
            </a:lvl3pPr>
            <a:lvl4pPr>
              <a:defRPr/>
            </a:lvl4pPr>
            <a:lvl5pPr marL="1768475" indent="231775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xfrm rot="5400000">
            <a:off x="-667544" y="5820569"/>
            <a:ext cx="1728788" cy="196850"/>
          </a:xfrm>
        </p:spPr>
        <p:txBody>
          <a:bodyPr/>
          <a:lstStyle>
            <a:lvl1pPr fontAlgn="base">
              <a:defRPr kumimoji="0" sz="800">
                <a:solidFill>
                  <a:schemeClr val="bg2">
                    <a:lumMod val="10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fld id="{0D0BB1EF-1E1F-44B6-8575-688A3457043C}" type="slidenum">
              <a:rPr lang="de-DE" altLang="ja-JP"/>
              <a:pPr>
                <a:defRPr/>
              </a:pPr>
              <a:t>‹#›</a:t>
            </a:fld>
            <a:endParaRPr lang="de-DE" altLang="ja-JP" dirty="0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xfrm rot="5400000">
            <a:off x="-2152650" y="2495550"/>
            <a:ext cx="4751388" cy="268288"/>
          </a:xfrm>
        </p:spPr>
        <p:txBody>
          <a:bodyPr/>
          <a:lstStyle>
            <a:lvl1pPr algn="ctr" fontAlgn="base">
              <a:defRPr kumimoji="1" sz="800">
                <a:solidFill>
                  <a:schemeClr val="bg2">
                    <a:lumMod val="10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US" smtClean="0"/>
              <a:t>Fujitsu Proprietary and Confidential All Rights Reserved, ©2011 Fujitsu Network Communications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 baseline="0"/>
            </a:lvl2pPr>
            <a:lvl3pPr>
              <a:defRPr/>
            </a:lvl3pPr>
            <a:lvl4pPr>
              <a:defRPr/>
            </a:lvl4pPr>
            <a:lvl5pPr marL="1717675" indent="282575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44F05F-6C9A-4043-A301-C60B4B6AD2DA}" type="slidenum">
              <a:rPr lang="de-DE" altLang="ja-JP"/>
              <a:pPr>
                <a:defRPr/>
              </a:pPr>
              <a:t>‹#›</a:t>
            </a:fld>
            <a:endParaRPr lang="de-DE" altLang="ja-JP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Fujitsu Proprietary and Confidential All Rights Reserved, ©2011 Fujitsu Network Communications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3600" b="1" cap="all"/>
            </a:lvl1pPr>
          </a:lstStyle>
          <a:p>
            <a:r>
              <a:rPr lang="en-US" dirty="0" smtClean="0"/>
              <a:t>Click to edit Master title style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DCD272-262B-4896-B6B6-07719DA8BE4F}" type="slidenum">
              <a:rPr lang="de-DE" altLang="ja-JP"/>
              <a:pPr>
                <a:defRPr/>
              </a:pPr>
              <a:t>‹#›</a:t>
            </a:fld>
            <a:endParaRPr lang="de-DE" altLang="ja-JP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Fujitsu Proprietary and Confidential All Rights Reserved, ©2011 Fujitsu Network Communications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23850" y="1330325"/>
            <a:ext cx="4135438" cy="4981575"/>
          </a:xfrm>
        </p:spPr>
        <p:txBody>
          <a:bodyPr/>
          <a:lstStyle>
            <a:lvl1pPr>
              <a:defRPr sz="2800"/>
            </a:lvl1pPr>
            <a:lvl2pPr>
              <a:defRPr sz="2400" baseline="0"/>
            </a:lvl2pPr>
            <a:lvl3pPr>
              <a:defRPr sz="2000"/>
            </a:lvl3pPr>
            <a:lvl4pPr>
              <a:defRPr sz="1800"/>
            </a:lvl4pPr>
            <a:lvl5pPr marL="1768475" indent="231775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11688" y="1330325"/>
            <a:ext cx="4137025" cy="4981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 marL="1768475" indent="231775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495257-84B2-42B5-A8C2-51A103B796AD}" type="slidenum">
              <a:rPr lang="de-DE" altLang="ja-JP"/>
              <a:pPr>
                <a:defRPr/>
              </a:pPr>
              <a:t>‹#›</a:t>
            </a:fld>
            <a:endParaRPr lang="de-DE" altLang="ja-JP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Fujitsu Proprietary and Confidential All Rights Reserved, ©2011 Fujitsu Network Communications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7272808" cy="72008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13329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1844824"/>
            <a:ext cx="4040188" cy="453650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768475" indent="231775"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13329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1844824"/>
            <a:ext cx="4041775" cy="453650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768475" indent="231775"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de-DE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254354-50ED-48F6-9A53-B2BF0C928A11}" type="slidenum">
              <a:rPr lang="de-DE" altLang="ja-JP"/>
              <a:pPr>
                <a:defRPr/>
              </a:pPr>
              <a:t>‹#›</a:t>
            </a:fld>
            <a:endParaRPr lang="de-DE" altLang="ja-JP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Fujitsu Proprietary and Confidential All Rights Reserved, ©2011 Fujitsu Network Communications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de-DE" dirty="0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22D8E3-5EC2-4DEF-96B5-4E3F729D84D9}" type="slidenum">
              <a:rPr lang="de-DE" altLang="ja-JP"/>
              <a:pPr>
                <a:defRPr/>
              </a:pPr>
              <a:t>‹#›</a:t>
            </a:fld>
            <a:endParaRPr lang="de-DE" altLang="ja-JP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Fujitsu Proprietary and Confidential All Rights Reserved, ©2011 Fujitsu Network Communications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C7F305-1B3A-4607-8FF0-DDD920172C0A}" type="slidenum">
              <a:rPr lang="de-DE" altLang="ja-JP"/>
              <a:pPr>
                <a:defRPr/>
              </a:pPr>
              <a:t>‹#›</a:t>
            </a:fld>
            <a:endParaRPr lang="de-DE" altLang="ja-JP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Fujitsu Proprietary and Confidential All Rights Reserved, ©2011 Fujitsu Network Communications</a:t>
            </a: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131914"/>
            <a:ext cx="3008313" cy="784918"/>
          </a:xfrm>
        </p:spPr>
        <p:txBody>
          <a:bodyPr anchor="t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1124744"/>
            <a:ext cx="5111750" cy="500141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 marL="1768475" indent="231775"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2060848"/>
            <a:ext cx="3008313" cy="4065315"/>
          </a:xfrm>
        </p:spPr>
        <p:txBody>
          <a:bodyPr/>
          <a:lstStyle>
            <a:lvl1pPr marL="0" indent="0">
              <a:buNone/>
              <a:defRPr sz="14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DA4CF5-F00B-4E6A-9178-38AB2F8DA2ED}" type="slidenum">
              <a:rPr lang="de-DE" altLang="ja-JP"/>
              <a:pPr>
                <a:defRPr/>
              </a:pPr>
              <a:t>‹#›</a:t>
            </a:fld>
            <a:endParaRPr lang="de-DE" altLang="ja-JP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Fujitsu Proprietary and Confidential All Rights Reserved, ©2011 Fujitsu Network Communications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5081736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1196751"/>
            <a:ext cx="5486400" cy="38164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648474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BD0EFD-0766-424B-82EB-9ABD24DCEFBA}" type="slidenum">
              <a:rPr lang="de-DE" altLang="ja-JP"/>
              <a:pPr>
                <a:defRPr/>
              </a:pPr>
              <a:t>‹#›</a:t>
            </a:fld>
            <a:endParaRPr lang="de-DE" altLang="ja-JP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Fujitsu Proprietary and Confidential All Rights Reserved, ©2011 Fujitsu Network Communications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ontentGray_L"/>
          <p:cNvPicPr>
            <a:picLocks noChangeAspect="1" noChangeArrowheads="1"/>
          </p:cNvPicPr>
          <p:nvPr userDrawn="1"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0" y="0"/>
            <a:ext cx="9144000" cy="155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86083" name="Line 3"/>
          <p:cNvSpPr>
            <a:spLocks noChangeShapeType="1"/>
          </p:cNvSpPr>
          <p:nvPr userDrawn="1"/>
        </p:nvSpPr>
        <p:spPr bwMode="auto">
          <a:xfrm>
            <a:off x="0" y="6530975"/>
            <a:ext cx="9144000" cy="0"/>
          </a:xfrm>
          <a:prstGeom prst="line">
            <a:avLst/>
          </a:prstGeom>
          <a:noFill/>
          <a:ln w="12700">
            <a:solidFill>
              <a:srgbClr val="87867E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de-DE">
              <a:cs typeface="ＭＳ Ｐゴシック" pitchFamily="80" charset="-128"/>
            </a:endParaRPr>
          </a:p>
        </p:txBody>
      </p:sp>
      <p:pic>
        <p:nvPicPr>
          <p:cNvPr id="1028" name="Picture 4" descr="Fujitsu_logo_klein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775575" y="341313"/>
            <a:ext cx="1042988" cy="50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gray">
          <a:xfrm>
            <a:off x="323850" y="173038"/>
            <a:ext cx="7129463" cy="738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Edit Master title style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1330325"/>
            <a:ext cx="8424863" cy="498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Master editing text format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</a:p>
        </p:txBody>
      </p:sp>
      <p:sp>
        <p:nvSpPr>
          <p:cNvPr id="68608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564313"/>
            <a:ext cx="2133600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fontAlgn="base">
              <a:defRPr kumimoji="0" sz="800">
                <a:solidFill>
                  <a:schemeClr val="bg2">
                    <a:lumMod val="10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fld id="{9E6F16AD-F065-4AA8-90B1-289DD0C99DE2}" type="slidenum">
              <a:rPr lang="de-DE" altLang="ja-JP"/>
              <a:pPr>
                <a:defRPr/>
              </a:pPr>
              <a:t>‹#›</a:t>
            </a:fld>
            <a:endParaRPr lang="de-DE" altLang="ja-JP"/>
          </a:p>
        </p:txBody>
      </p:sp>
      <p:sp>
        <p:nvSpPr>
          <p:cNvPr id="686089" name="Text Box 9"/>
          <p:cNvSpPr txBox="1">
            <a:spLocks noChangeArrowheads="1"/>
          </p:cNvSpPr>
          <p:nvPr userDrawn="1"/>
        </p:nvSpPr>
        <p:spPr bwMode="auto">
          <a:xfrm>
            <a:off x="341313" y="6623050"/>
            <a:ext cx="18351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l" fontAlgn="base">
              <a:spcBef>
                <a:spcPct val="50000"/>
              </a:spcBef>
              <a:defRPr/>
            </a:pPr>
            <a:r>
              <a:rPr kumimoji="0" lang="en-US" altLang="ja-JP" sz="1000" b="1">
                <a:solidFill>
                  <a:schemeClr val="tx1"/>
                </a:solidFill>
                <a:latin typeface="Arial" charset="0"/>
              </a:rPr>
              <a:t> </a:t>
            </a:r>
          </a:p>
        </p:txBody>
      </p:sp>
      <p:sp>
        <p:nvSpPr>
          <p:cNvPr id="686090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193925" y="6492875"/>
            <a:ext cx="4751388" cy="268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ctr" fontAlgn="base">
              <a:defRPr kumimoji="1" sz="800">
                <a:solidFill>
                  <a:schemeClr val="bg2">
                    <a:lumMod val="10000"/>
                  </a:schemeClr>
                </a:solidFill>
                <a:latin typeface="Arial" charset="0"/>
                <a:ea typeface="MS UI Gothic" pitchFamily="50" charset="-128"/>
              </a:defRPr>
            </a:lvl1pPr>
          </a:lstStyle>
          <a:p>
            <a:pPr>
              <a:defRPr/>
            </a:pPr>
            <a:r>
              <a:rPr lang="en-US" smtClean="0"/>
              <a:t>Fujitsu Proprietary and Confidential All Rights Reserved, ©2011 Fujitsu Network Communications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2" r:id="rId10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1"/>
          </a:solidFill>
          <a:latin typeface="Arial" pitchFamily="80" charset="0"/>
          <a:ea typeface="ＭＳ Ｐゴシック" pitchFamily="80" charset="-128"/>
          <a:cs typeface="ＭＳ Ｐゴシック" pitchFamily="8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1"/>
          </a:solidFill>
          <a:latin typeface="Arial" pitchFamily="80" charset="0"/>
          <a:ea typeface="ＭＳ Ｐゴシック" pitchFamily="80" charset="-128"/>
          <a:cs typeface="ＭＳ Ｐゴシック" pitchFamily="8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1"/>
          </a:solidFill>
          <a:latin typeface="Arial" pitchFamily="80" charset="0"/>
          <a:ea typeface="ＭＳ Ｐゴシック" pitchFamily="80" charset="-128"/>
          <a:cs typeface="ＭＳ Ｐゴシック" pitchFamily="8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1"/>
          </a:solidFill>
          <a:latin typeface="Arial" pitchFamily="80" charset="0"/>
          <a:ea typeface="ＭＳ Ｐゴシック" pitchFamily="80" charset="-128"/>
          <a:cs typeface="ＭＳ Ｐゴシック" pitchFamily="80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80" charset="0"/>
          <a:ea typeface="ＭＳ Ｐゴシック" pitchFamily="80" charset="-128"/>
          <a:cs typeface="ＭＳ Ｐゴシック" pitchFamily="80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80" charset="0"/>
          <a:ea typeface="ＭＳ Ｐゴシック" pitchFamily="80" charset="-128"/>
          <a:cs typeface="ＭＳ Ｐゴシック" pitchFamily="80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80" charset="0"/>
          <a:ea typeface="ＭＳ Ｐゴシック" pitchFamily="80" charset="-128"/>
          <a:cs typeface="ＭＳ Ｐゴシック" pitchFamily="80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80" charset="0"/>
          <a:ea typeface="ＭＳ Ｐゴシック" pitchFamily="80" charset="-128"/>
          <a:cs typeface="ＭＳ Ｐゴシック" pitchFamily="80" charset="-128"/>
        </a:defRPr>
      </a:lvl9pPr>
    </p:titleStyle>
    <p:bodyStyle>
      <a:lvl1pPr marL="381000" indent="-381000" algn="l" defTabSz="457200" rtl="0" eaLnBrk="0" fontAlgn="base" hangingPunct="0">
        <a:spcBef>
          <a:spcPct val="20000"/>
        </a:spcBef>
        <a:spcAft>
          <a:spcPct val="10000"/>
        </a:spcAft>
        <a:buClr>
          <a:srgbClr val="A30B1A"/>
        </a:buClr>
        <a:buFont typeface="Wingdings" pitchFamily="2" charset="2"/>
        <a:buChar char="n"/>
        <a:defRPr kumimoji="1" sz="2800">
          <a:solidFill>
            <a:srgbClr val="000000"/>
          </a:solidFill>
          <a:latin typeface="+mn-lt"/>
          <a:ea typeface="ＭＳ Ｐゴシック" pitchFamily="80" charset="-128"/>
          <a:cs typeface="+mn-cs"/>
        </a:defRPr>
      </a:lvl1pPr>
      <a:lvl2pPr marL="723900" indent="-304800" algn="l" defTabSz="457200" rtl="0" eaLnBrk="0" fontAlgn="base" hangingPunct="0">
        <a:spcBef>
          <a:spcPct val="20000"/>
        </a:spcBef>
        <a:spcAft>
          <a:spcPct val="10000"/>
        </a:spcAft>
        <a:buClr>
          <a:srgbClr val="87867E"/>
        </a:buClr>
        <a:buFont typeface="Wingdings" pitchFamily="2" charset="2"/>
        <a:buChar char="n"/>
        <a:defRPr kumimoji="1" sz="2400">
          <a:solidFill>
            <a:srgbClr val="000000"/>
          </a:solidFill>
          <a:latin typeface="+mn-lt"/>
          <a:ea typeface="+mj-ea"/>
        </a:defRPr>
      </a:lvl2pPr>
      <a:lvl3pPr marL="933450" indent="-161925" algn="l" defTabSz="457200" rtl="0" eaLnBrk="0" fontAlgn="base" hangingPunct="0">
        <a:spcBef>
          <a:spcPct val="20000"/>
        </a:spcBef>
        <a:spcAft>
          <a:spcPct val="10000"/>
        </a:spcAft>
        <a:buClr>
          <a:srgbClr val="87867E"/>
        </a:buClr>
        <a:buSzPct val="100000"/>
        <a:buChar char="•"/>
        <a:defRPr kumimoji="1" sz="2000">
          <a:solidFill>
            <a:srgbClr val="000000"/>
          </a:solidFill>
          <a:latin typeface="+mn-lt"/>
          <a:ea typeface="+mj-ea"/>
        </a:defRPr>
      </a:lvl3pPr>
      <a:lvl4pPr marL="1123950" indent="-133350" algn="l" defTabSz="457200" rtl="0" eaLnBrk="0" fontAlgn="base" hangingPunct="0">
        <a:spcBef>
          <a:spcPct val="20000"/>
        </a:spcBef>
        <a:spcAft>
          <a:spcPct val="10000"/>
        </a:spcAft>
        <a:buClr>
          <a:srgbClr val="87867E"/>
        </a:buClr>
        <a:buSzPct val="100000"/>
        <a:buChar char="•"/>
        <a:defRPr kumimoji="1">
          <a:solidFill>
            <a:srgbClr val="000000"/>
          </a:solidFill>
          <a:latin typeface="+mn-lt"/>
          <a:ea typeface="+mj-ea"/>
        </a:defRPr>
      </a:lvl4pPr>
      <a:lvl5pPr marL="2305050" indent="365125" algn="l" defTabSz="457200" rtl="0" eaLnBrk="0" fontAlgn="base" hangingPunct="0">
        <a:spcBef>
          <a:spcPct val="0"/>
        </a:spcBef>
        <a:spcAft>
          <a:spcPct val="0"/>
        </a:spcAft>
        <a:buBlip>
          <a:blip r:embed="rId14"/>
        </a:buBlip>
        <a:defRPr kumimoji="1">
          <a:solidFill>
            <a:srgbClr val="000000"/>
          </a:solidFill>
          <a:latin typeface="+mn-lt"/>
          <a:ea typeface="+mj-ea"/>
        </a:defRPr>
      </a:lvl5pPr>
      <a:lvl6pPr marL="2762250" indent="365125" algn="l" defTabSz="457200" rtl="0" fontAlgn="base">
        <a:spcBef>
          <a:spcPct val="0"/>
        </a:spcBef>
        <a:spcAft>
          <a:spcPct val="0"/>
        </a:spcAft>
        <a:buBlip>
          <a:blip r:embed="rId14"/>
        </a:buBlip>
        <a:defRPr kumimoji="1" sz="2000">
          <a:solidFill>
            <a:srgbClr val="000000"/>
          </a:solidFill>
          <a:latin typeface="+mn-lt"/>
          <a:ea typeface="+mj-ea"/>
        </a:defRPr>
      </a:lvl6pPr>
      <a:lvl7pPr marL="3219450" indent="365125" algn="l" defTabSz="457200" rtl="0" fontAlgn="base">
        <a:spcBef>
          <a:spcPct val="0"/>
        </a:spcBef>
        <a:spcAft>
          <a:spcPct val="0"/>
        </a:spcAft>
        <a:buBlip>
          <a:blip r:embed="rId14"/>
        </a:buBlip>
        <a:defRPr kumimoji="1" sz="2000">
          <a:solidFill>
            <a:srgbClr val="000000"/>
          </a:solidFill>
          <a:latin typeface="+mn-lt"/>
          <a:ea typeface="+mj-ea"/>
        </a:defRPr>
      </a:lvl7pPr>
      <a:lvl8pPr marL="3676650" indent="365125" algn="l" defTabSz="457200" rtl="0" fontAlgn="base">
        <a:spcBef>
          <a:spcPct val="0"/>
        </a:spcBef>
        <a:spcAft>
          <a:spcPct val="0"/>
        </a:spcAft>
        <a:buBlip>
          <a:blip r:embed="rId14"/>
        </a:buBlip>
        <a:defRPr kumimoji="1" sz="2000">
          <a:solidFill>
            <a:srgbClr val="000000"/>
          </a:solidFill>
          <a:latin typeface="+mn-lt"/>
          <a:ea typeface="+mj-ea"/>
        </a:defRPr>
      </a:lvl8pPr>
      <a:lvl9pPr marL="4133850" indent="365125" algn="l" defTabSz="457200" rtl="0" fontAlgn="base">
        <a:spcBef>
          <a:spcPct val="0"/>
        </a:spcBef>
        <a:spcAft>
          <a:spcPct val="0"/>
        </a:spcAft>
        <a:buBlip>
          <a:blip r:embed="rId14"/>
        </a:buBlip>
        <a:defRPr kumimoji="1" sz="2000">
          <a:solidFill>
            <a:srgbClr val="000000"/>
          </a:solidFill>
          <a:latin typeface="+mn-lt"/>
          <a:ea typeface="+mj-ea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Aerial distances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967" y="1253413"/>
            <a:ext cx="7726122" cy="4981575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44F05F-6C9A-4043-A301-C60B4B6AD2DA}" type="slidenum">
              <a:rPr lang="de-DE" altLang="ja-JP" smtClean="0"/>
              <a:pPr>
                <a:defRPr/>
              </a:pPr>
              <a:t>0</a:t>
            </a:fld>
            <a:endParaRPr lang="de-DE" alt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Fujitsu Proprietary and Confidential All Rights Reserved, ©2011 Fujitsu Network Communications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948298" y="3187580"/>
            <a:ext cx="7178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rgbClr val="FF0000"/>
                </a:solidFill>
              </a:rPr>
              <a:t>21.2 m</a:t>
            </a:r>
            <a:endParaRPr lang="en-US" sz="1000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03105" y="2707592"/>
            <a:ext cx="7178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rgbClr val="FF0000"/>
                </a:solidFill>
              </a:rPr>
              <a:t>21.2 m</a:t>
            </a:r>
            <a:endParaRPr lang="en-US" sz="10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834070" y="1817405"/>
            <a:ext cx="7178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rgbClr val="FF0000"/>
                </a:solidFill>
              </a:rPr>
              <a:t>12.4 m</a:t>
            </a:r>
            <a:endParaRPr lang="en-US" sz="1000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835352" y="3310690"/>
            <a:ext cx="7178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rgbClr val="FF0000"/>
                </a:solidFill>
              </a:rPr>
              <a:t>11m</a:t>
            </a:r>
            <a:endParaRPr lang="en-US" sz="1000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 rot="18466141">
            <a:off x="5358678" y="2712464"/>
            <a:ext cx="7178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rgbClr val="FF0000"/>
                </a:solidFill>
              </a:rPr>
              <a:t>5.3 m</a:t>
            </a:r>
            <a:endParaRPr lang="en-US" sz="1000" b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34753" y="4056402"/>
            <a:ext cx="7178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rgbClr val="FF0000"/>
                </a:solidFill>
              </a:rPr>
              <a:t>10.7 m</a:t>
            </a:r>
            <a:endParaRPr lang="en-US" sz="1000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834070" y="3339979"/>
            <a:ext cx="7178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rgbClr val="FF0000"/>
                </a:solidFill>
              </a:rPr>
              <a:t>17.8 m</a:t>
            </a:r>
            <a:endParaRPr lang="en-US" sz="1000" b="1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192993" y="4760809"/>
            <a:ext cx="7178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rgbClr val="FF0000"/>
                </a:solidFill>
              </a:rPr>
              <a:t>16.6 m</a:t>
            </a:r>
            <a:endParaRPr lang="en-US" sz="1000" b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68623" y="4179512"/>
            <a:ext cx="7178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rgbClr val="FF0000"/>
                </a:solidFill>
              </a:rPr>
              <a:t>12.5 m</a:t>
            </a:r>
            <a:endParaRPr lang="en-US" sz="1000" b="1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455205" y="5159430"/>
            <a:ext cx="7178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rgbClr val="FF0000"/>
                </a:solidFill>
              </a:rPr>
              <a:t>15.5 m</a:t>
            </a:r>
            <a:endParaRPr lang="en-US" sz="1000" b="1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312917" y="4989316"/>
            <a:ext cx="7178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rgbClr val="FF0000"/>
                </a:solidFill>
              </a:rPr>
              <a:t>25.3 m</a:t>
            </a:r>
            <a:endParaRPr lang="en-US" sz="1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5666349"/>
      </p:ext>
    </p:extLst>
  </p:cSld>
  <p:clrMapOvr>
    <a:masterClrMapping/>
  </p:clrMapOvr>
</p:sld>
</file>

<file path=ppt/theme/theme1.xml><?xml version="1.0" encoding="utf-8"?>
<a:theme xmlns:a="http://schemas.openxmlformats.org/drawingml/2006/main" name="Standarddesign">
  <a:themeElements>
    <a:clrScheme name="Fujitsu 2010">
      <a:dk1>
        <a:sysClr val="windowText" lastClr="000000"/>
      </a:dk1>
      <a:lt1>
        <a:sysClr val="window" lastClr="FFFFFF"/>
      </a:lt1>
      <a:dk2>
        <a:srgbClr val="7F7F7F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FFFFFF"/>
            </a:gs>
            <a:gs pos="100000">
              <a:srgbClr val="C8C8C8"/>
            </a:gs>
          </a:gsLst>
          <a:lin ang="5400000" scaled="1"/>
        </a:gradFill>
        <a:ln w="9525" cap="flat" cmpd="sng" algn="ctr">
          <a:solidFill>
            <a:srgbClr val="50505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ctr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1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ＭＳ Ｐゴシック" pitchFamily="80" charset="-128"/>
            <a:ea typeface="ＭＳ Ｐゴシック" pitchFamily="80" charset="-128"/>
            <a:cs typeface="ＭＳ Ｐゴシック" pitchFamily="8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FFFFFF"/>
            </a:gs>
            <a:gs pos="100000">
              <a:srgbClr val="C8C8C8"/>
            </a:gs>
          </a:gsLst>
          <a:lin ang="5400000" scaled="1"/>
        </a:gradFill>
        <a:ln w="9525" cap="flat" cmpd="sng" algn="ctr">
          <a:solidFill>
            <a:srgbClr val="50505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ctr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1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ＭＳ Ｐゴシック" pitchFamily="80" charset="-128"/>
            <a:ea typeface="ＭＳ Ｐゴシック" pitchFamily="80" charset="-128"/>
            <a:cs typeface="ＭＳ Ｐゴシック" pitchFamily="80" charset="-128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2093</TotalTime>
  <Words>37</Words>
  <Application>Microsoft Office PowerPoint</Application>
  <PresentationFormat>On-screen Show (4:3)</PresentationFormat>
  <Paragraphs>14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Standarddesign</vt:lpstr>
      <vt:lpstr>Aerial distances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Fujitsu Standard Tool</dc:title>
  <dc:creator>Wong, Peter</dc:creator>
  <cp:lastModifiedBy>FNC</cp:lastModifiedBy>
  <cp:revision>233</cp:revision>
  <dcterms:created xsi:type="dcterms:W3CDTF">2005-05-17T00:06:03Z</dcterms:created>
  <dcterms:modified xsi:type="dcterms:W3CDTF">2013-04-26T20:28:30Z</dcterms:modified>
</cp:coreProperties>
</file>