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ShowLst>
    <p:custShow name="Custom Show 1" id="0">
      <p:sldLst>
        <p:sld r:id="rId3"/>
        <p:sld r:id="rId2"/>
        <p:sld r:id="rId6"/>
        <p:sld r:id="rId4"/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AD7C-6F7D-42F7-8D06-5A93429F6217}" type="datetimeFigureOut">
              <a:rPr lang="en-US" smtClean="0"/>
              <a:pPr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37F9-FD40-4F07-829E-DC39DA56A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 = </a:t>
            </a: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 - 4*a*c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0406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Hey </a:t>
            </a:r>
            <a:r>
              <a:rPr lang="en-US" u="sng" dirty="0" err="1" smtClean="0"/>
              <a:t>hey</a:t>
            </a:r>
            <a:r>
              <a:rPr lang="en-US" u="sng" dirty="0" smtClean="0"/>
              <a:t> </a:t>
            </a:r>
            <a:r>
              <a:rPr lang="en-US" u="sng" dirty="0" err="1" smtClean="0"/>
              <a:t>hey</a:t>
            </a:r>
            <a:endParaRPr lang="en-US" u="sng" dirty="0"/>
          </a:p>
        </p:txBody>
      </p:sp>
      <p:pic>
        <p:nvPicPr>
          <p:cNvPr id="1026" name="Picture 2" descr="C:\Users\elev\AppData\Local\Microsoft\Windows\INetCache\IE\52T4ZD0Y\marster4gyertya_13_il[1]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743200"/>
            <a:ext cx="18288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5 0.36448 C -0.11754 0.24214 -0.04184 0.14338 0.03958 0.08487 C 0.06389 0.06707 0.09236 0.04671 0.11979 0.03885 C 0.13385 0.03446 0.14861 0.03446 0.16284 0.03238 C 0.1901 0.03561 0.21805 0.03423 0.24479 0.04186 C 0.26441 0.04741 0.33073 0.0969 0.34462 0.10939 C 0.42552 0.18016 0.51927 0.28238 0.54653 0.42299 C 0.54462 0.44033 0.54514 0.45883 0.54045 0.47502 C 0.52951 0.51064 0.47482 0.52891 0.45364 0.53931 C 0.44757 0.54255 0.44184 0.54463 0.43541 0.5488 C 0.42795 0.55388 0.42118 0.56013 0.41302 0.56429 C 0.38455 0.5784 0.3901 0.56915 0.36163 0.57955 C 0.35347 0.58256 0.34496 0.58927 0.33715 0.59181 C 0.30468 0.60129 0.26753 0.59852 0.23472 0.60129 C 0.12639 0.60014 0.01857 0.60129 -0.08959 0.59806 C -0.10052 0.59782 -0.11111 0.58395 -0.11841 0.57354 C -0.12118 0.54972 -0.12188 0.52312 -0.12674 0.49954 C -0.12865 0.48913 -0.13247 0.47942 -0.13472 0.46901 C -0.13559 0.46438 -0.14028 0.46508 -0.14306 0.46276 C -0.16163 0.49098 -0.14966 0.53908 -0.13472 0.56707 C -0.09809 0.63691 -0.04011 0.64986 0.01528 0.65934 C 0.03368 0.65842 0.05208 0.65957 0.07048 0.6561 C 0.09774 0.65102 0.11284 0.61956 0.12378 0.5851 C 0.13194 0.48959 0.10816 0.44033 0.08021 0.35846 C 0.06944 0.32585 0.06076 0.29301 0.04583 0.26318 C 0.04965 0.23288 0.07153 0.21831 0.08698 0.20166 C 0.09791 0.18987 0.10989 0.17923 0.11979 0.16466 C 0.14149 0.13251 0.16163 0.0932 0.18958 0.07238 C 0.22014 0.07817 0.23784 0.1043 0.26111 0.13413 C 0.28142 0.16027 0.29965 0.19311 0.30625 0.23219 C 0.29739 0.26572 0.27205 0.27104 0.25104 0.28446 C 0.22326 0.30226 0.20729 0.3099 0.18541 0.34274 C 0.17153 0.3846 0.17482 0.36633 0.171 0.39523 C 0.1717 0.40842 0.17066 0.42206 0.17309 0.43501 C 0.18003 0.47456 0.23871 0.51017 0.26111 0.52104 C 0.28333 0.53145 0.30468 0.53769 0.32708 0.54579 C 0.34218 0.55088 0.35677 0.56198 0.37187 0.56429 C 0.4125 0.56984 0.45208 0.5777 0.49288 0.58256 C 0.49653 0.58349 0.49965 0.58441 0.50295 0.5851 C 0.51163 0.58742 0.52795 0.59181 0.52795 0.59227 C 0.53958 0.60037 0.53403 0.59736 0.54878 0.60407 C 0.55052 0.60522 0.55451 0.60707 0.55451 0.60731 C 0.56788 0.61979 0.5533 0.60707 0.57708 0.61956 C 0.58003 0.62072 0.58281 0.62396 0.58559 0.62581 C 0.59357 0.63043 0.60208 0.63344 0.61041 0.63806 C 0.61267 0.63922 0.61545 0.63968 0.6184 0.64084 C 0.62239 0.64269 0.63055 0.64732 0.63055 0.64755 C 0.65017 0.68455 0.64392 0.71693 0.61632 0.72386 C 0.58003 0.72086 0.5743 0.72294 0.54878 0.69311 C 0.54114 0.67484 0.54045 0.66535 0.53819 0.64408 C 0.54201 0.56822 0.54184 0.49167 0.56059 0.41975 C 0.56284 0.41281 0.58229 0.34274 0.58975 0.32447 C 0.60798 0.27891 0.62968 0.23543 0.64705 0.18941 C 0.65173 0.17646 0.65382 0.16027 0.65729 0.14616 C 0.66475 0.05689 0.62239 -0.0111 0.5651 -0.02567 C 0.55017 -0.02128 0.55746 -0.02752 0.55052 -0.01041 C 0.54809 -0.0044 0.54236 0.00786 0.54236 0.00832 " pathEditMode="relative" rAng="0" ptsTypes="ffffff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elev\AppData\Local\Microsoft\Windows\INetCache\IE\LHG4Z5JW\window-47202_640[1].png">
            <a:hlinkClick r:id="" action="ppaction://hlinkshowjump?jump=firstslid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7030A0"/>
              </a:buClr>
              <a:buFont typeface="Arial" pitchFamily="34" charset="0"/>
              <a:buChar char="♥"/>
            </a:pPr>
            <a:r>
              <a:rPr lang="hu-HU" dirty="0" smtClean="0"/>
              <a:t>Zöldség</a:t>
            </a:r>
          </a:p>
          <a:p>
            <a:pPr marL="514350" indent="-514350">
              <a:buClr>
                <a:srgbClr val="7030A0"/>
              </a:buClr>
              <a:buFont typeface="Arial" pitchFamily="34" charset="0"/>
              <a:buChar char="♥"/>
            </a:pPr>
            <a:r>
              <a:rPr lang="hu-HU" dirty="0" smtClean="0"/>
              <a:t>Zsir</a:t>
            </a:r>
          </a:p>
          <a:p>
            <a:pPr marL="514350" indent="-514350">
              <a:buClr>
                <a:srgbClr val="7030A0"/>
              </a:buClr>
              <a:buFont typeface="Arial" pitchFamily="34" charset="0"/>
              <a:buChar char="♥"/>
            </a:pPr>
            <a:r>
              <a:rPr lang="en-US" dirty="0" smtClean="0"/>
              <a:t>G</a:t>
            </a:r>
            <a:r>
              <a:rPr lang="hu-HU" dirty="0" smtClean="0"/>
              <a:t>yümölcs	</a:t>
            </a:r>
          </a:p>
          <a:p>
            <a:pPr marL="514350" indent="-514350">
              <a:buClr>
                <a:srgbClr val="7030A0"/>
              </a:buClr>
              <a:buFont typeface="Arial" pitchFamily="34" charset="0"/>
              <a:buChar char="♥"/>
            </a:pPr>
            <a:r>
              <a:rPr lang="en-US" dirty="0" smtClean="0"/>
              <a:t>Hal</a:t>
            </a:r>
            <a:endParaRPr lang="hu-HU" dirty="0" smtClean="0"/>
          </a:p>
          <a:p>
            <a:pPr marL="514350" indent="-514350">
              <a:buClr>
                <a:srgbClr val="7030A0"/>
              </a:buClr>
              <a:buFont typeface="Arial" pitchFamily="34" charset="0"/>
              <a:buChar char="♥"/>
            </a:pPr>
            <a:r>
              <a:rPr lang="hu-HU" dirty="0" smtClean="0"/>
              <a:t>Rizs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ransition advTm="9969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Kedven</a:t>
            </a:r>
            <a:r>
              <a:rPr lang="en-US" dirty="0" smtClean="0"/>
              <a:t> </a:t>
            </a:r>
            <a:r>
              <a:rPr lang="hu-HU" dirty="0" smtClean="0"/>
              <a:t>állataim</a:t>
            </a:r>
            <a:endParaRPr lang="en-US" dirty="0"/>
          </a:p>
        </p:txBody>
      </p:sp>
      <p:pic>
        <p:nvPicPr>
          <p:cNvPr id="4" name="Content Placeholder 3" descr="ar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00174"/>
            <a:ext cx="2619384" cy="3331066"/>
          </a:xfrm>
        </p:spPr>
      </p:pic>
      <p:pic>
        <p:nvPicPr>
          <p:cNvPr id="5" name="Picture 4" descr="thinkstockphotos-521697453-e1526731524153-1024x57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500174"/>
            <a:ext cx="4947519" cy="3357586"/>
          </a:xfrm>
          <a:prstGeom prst="rect">
            <a:avLst/>
          </a:prstGeom>
        </p:spPr>
      </p:pic>
    </p:spTree>
  </p:cSld>
  <p:clrMapOvr>
    <a:masterClrMapping/>
  </p:clrMapOvr>
  <p:transition advTm="10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UUktkqTURBXy85NTE1OGJiY2ExN2MwMjE4NzAzZGJlMWY1YzhmOTc1ZS5qcGVnkpUDACfNArzNAYmTBc0DIM0Bwg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571612"/>
            <a:ext cx="2571736" cy="2357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Kedven</a:t>
            </a:r>
            <a:r>
              <a:rPr lang="en-US" dirty="0" smtClean="0"/>
              <a:t> </a:t>
            </a:r>
            <a:r>
              <a:rPr lang="hu-HU" dirty="0" smtClean="0"/>
              <a:t>állataim</a:t>
            </a:r>
            <a:endParaRPr lang="en-US" dirty="0"/>
          </a:p>
        </p:txBody>
      </p:sp>
      <p:pic>
        <p:nvPicPr>
          <p:cNvPr id="4" name="Content Placeholder 3" descr="ar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71546"/>
            <a:ext cx="2619384" cy="3331066"/>
          </a:xfrm>
        </p:spPr>
      </p:pic>
      <p:pic>
        <p:nvPicPr>
          <p:cNvPr id="5" name="Picture 4" descr="thinkstockphotos-521697453-e1526731524153-1024x57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48" y="1071546"/>
            <a:ext cx="3857652" cy="3357586"/>
          </a:xfrm>
          <a:prstGeom prst="rect">
            <a:avLst/>
          </a:prstGeom>
        </p:spPr>
      </p:pic>
    </p:spTree>
  </p:cSld>
  <p:clrMapOvr>
    <a:masterClrMapping/>
  </p:clrMapOvr>
  <p:transition advTm="10015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  <p:transition advTm="1004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hu-HU" dirty="0" smtClean="0"/>
              <a:t>öpi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i="1" dirty="0" smtClean="0"/>
              <a:t>ARANYOS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Barna</a:t>
            </a: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/>
              <a:t>Kicsi</a:t>
            </a:r>
            <a:endParaRPr lang="en-US" sz="1600" dirty="0"/>
          </a:p>
        </p:txBody>
      </p:sp>
    </p:spTree>
  </p:cSld>
  <p:clrMapOvr>
    <a:masterClrMapping/>
  </p:clrMapOvr>
  <p:transition advTm="100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0500000">
            <a:off x="1857356" y="2643182"/>
            <a:ext cx="5143536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LILA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BorT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Matek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tORI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Kriszta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Akos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">
            <a:off x="457200" y="16002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hu-HU" dirty="0"/>
              <a:t>A gőzmozdony működéséhez sok vízre (H</a:t>
            </a:r>
            <a:r>
              <a:rPr lang="hu-HU" baseline="-25000" dirty="0"/>
              <a:t>2</a:t>
            </a:r>
            <a:r>
              <a:rPr lang="hu-HU" dirty="0"/>
              <a:t>O) van szükség.</a:t>
            </a:r>
            <a:endParaRPr lang="en-US" dirty="0"/>
          </a:p>
        </p:txBody>
      </p:sp>
      <p:pic>
        <p:nvPicPr>
          <p:cNvPr id="2050" name="Picture 2" descr="C:\Users\elev\AppData\Local\Microsoft\Windows\INetCache\IE\52T4ZD0Y\RAABERBAHAN_STADLER_FLIRT_Szombathely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60000">
            <a:off x="3857624" y="2891790"/>
            <a:ext cx="1854343" cy="13944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Office Theme</vt:lpstr>
      <vt:lpstr>Δ = b2 - 4*a*c</vt:lpstr>
      <vt:lpstr>Slide 2</vt:lpstr>
      <vt:lpstr>Kedven állataim</vt:lpstr>
      <vt:lpstr>Kedven állataim</vt:lpstr>
      <vt:lpstr>Slide 5</vt:lpstr>
      <vt:lpstr>CSöpi</vt:lpstr>
      <vt:lpstr>Slide 7</vt:lpstr>
      <vt:lpstr>Slide 8</vt:lpstr>
      <vt:lpstr>Slide 9</vt:lpstr>
      <vt:lpstr>Slide 10</vt:lpstr>
      <vt:lpstr>Slide 11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 = b2 - 4*a*c</dc:title>
  <dc:creator>elev</dc:creator>
  <cp:lastModifiedBy>elev</cp:lastModifiedBy>
  <cp:revision>7</cp:revision>
  <dcterms:created xsi:type="dcterms:W3CDTF">2019-02-26T06:04:37Z</dcterms:created>
  <dcterms:modified xsi:type="dcterms:W3CDTF">2019-03-12T06:21:02Z</dcterms:modified>
</cp:coreProperties>
</file>