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Podstawy teleinformatyki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Dlaczego wybraliśmy ten projekt?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Projekt odzwierciedla faktyczne problem oraz sytuacje z życia osób prowadzących zajęcia laboratoryjne. Dzięki temu nie sprawia to wiele problemu aby w łatwy sposób implementować poszczególne funkcjonalności oraz satysfakcjonująco zrealizować projekt tak aby spełnił on nie tylko warunki zaliczenia ale również mógł stanowić faktyczne i rzetelne narzędzie do pracy.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Podział prac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Michał – Obsługa monitorowania uruchomionych aplikacji oraz stron internetowych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Alek – obsługa bazy danych i przetwarzanie danych między aplikacją agenta a administratora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Mateusz – wyświetlanie ekranu agenta ze zrzutami ekranu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Obie aplikacje powstają wspólnie, dzielimy się metodami/funkcjami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100" y="28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Temat projektu: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Nadzorowanie pracy w pracowni laboratoryjnej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97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Zespół: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Michał Krzysztof Prusimski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Mateusz Sobieszczyk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Aleksander Wojciechowski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Prowadzący: mgr inż. Przemysław Walkowiak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48" y="0"/>
            <a:ext cx="7741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458200" y="2092050"/>
            <a:ext cx="7201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Funkcjonalności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0899" cy="252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922" y="2526150"/>
            <a:ext cx="4653077" cy="26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735125" y="995500"/>
            <a:ext cx="5369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- Dozwolona strona www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491350" y="3726600"/>
            <a:ext cx="5369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Niedozwolona strona www - 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2134450"/>
            <a:ext cx="4400551" cy="300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959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397" y="152400"/>
            <a:ext cx="2277203" cy="204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Przepływ danych w systemie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25" y="1179425"/>
            <a:ext cx="72056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Harmonogram prac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a.   	15 marca – prezentacja założeń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b.       29 marca – roboczo wdrożona obsługa gromadzenia danych w aplikacji agenta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c.       12 kwietnia – robocza wersja aplikacji nadzorczej oraz funkcjonowanie całości projektu w ramach konsoli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d.       26 kwietnia – okienkowe wersje obu aplikacji i przygotowanie do testów faktycznych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e.       10 maja – Testy działania w faktycznych warunkach laboratoryjnych, prezentacja systemu. Poznanie opinii prowadzącego i zgłoszonych błędów.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f.        24 maja – planowany termin oddania projektu wraz z dokumentacją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g.       7 czerwca – ostatneczny termin oddania projektu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