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gif" ContentType="image/gif"/>
  <Default Extension="jpe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77"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8025"/>
    <p:restoredTop sz="94660"/>
  </p:normalViewPr>
  <p:slideViewPr>
    <p:cSldViewPr snapToGrid="0">
      <p:cViewPr varScale="1">
        <p:scale>
          <a:sx d="100" n="159"/>
          <a:sy d="100" n="159"/>
        </p:scale>
        <p:origin x="138" y="132"/>
      </p:cViewPr>
      <p:guideLst/>
    </p:cSldViewPr>
  </p:slideViewPr>
  <p:notesTextViewPr>
    <p:cViewPr>
      <p:scale>
        <a:sx d="1" n="1"/>
        <a:sy d="1" n="1"/>
      </p:scale>
      <p:origin x="0" y="0"/>
    </p:cViewPr>
  </p:notesTextViewPr>
  <p:notesViewPr>
    <p:cSldViewPr snapToGrid="0">
      <p:cViewPr varScale="1">
        <p:scale>
          <a:sx d="100" n="83"/>
          <a:sy d="100" n="83"/>
        </p:scale>
        <p:origin x="3284" y="76"/>
      </p:cViewPr>
      <p:guideLst/>
    </p:cSldViewPr>
  </p:notes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9" Type="http://schemas.microsoft.com/office/2016/11/relationships/changesInfo" Target="changesInfos/changesInfo1.xml" /><Relationship Id="rId28" Type="http://schemas.openxmlformats.org/officeDocument/2006/relationships/tableStyles" Target="tableStyles.xml" /><Relationship Id="rId1" Type="http://schemas.openxmlformats.org/officeDocument/2006/relationships/slideMaster" Target="slideMasters/slideMaster1.xml" /><Relationship Id="rId27" Type="http://schemas.openxmlformats.org/officeDocument/2006/relationships/theme" Target="theme/theme1.xml" /><Relationship Id="rId26" Type="http://schemas.openxmlformats.org/officeDocument/2006/relationships/viewProps" Target="viewProps.xml" /><Relationship Id="rId25"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FBD2D2-AAD0-4C52-9791-9607772FA712}" type="datetimeFigureOut">
              <a:rPr lang="en-US" smtClean="0"/>
              <a:t>4/11/2024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1B5B38-2873-4750-9FBE-FC8DC41DBCC1}" type="slidenum">
              <a:rPr lang="en-US" smtClean="0"/>
              <a:t>‹#›</a:t>
            </a:fld>
            <a:endParaRPr lang="en-US"/>
          </a:p>
        </p:txBody>
      </p:sp>
    </p:spTree>
    <p:extLst>
      <p:ext uri="{BB962C8B-B14F-4D97-AF65-F5344CB8AC3E}">
        <p14:creationId xmlns:p14="http://schemas.microsoft.com/office/powerpoint/2010/main" val="3233170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speaker note.</a:t>
            </a:r>
          </a:p>
          <a:p>
            <a:pPr lvl="0" indent="0" marL="0">
              <a:buNone/>
            </a:pPr>
          </a:p>
          <a:p>
            <a:pPr lvl="0"/>
            <a:r>
              <a:rPr/>
              <a:t>Use basic Markdown</a:t>
            </a:r>
          </a:p>
          <a:p>
            <a:pPr lvl="0" indent="0" marL="0">
              <a:buNone/>
            </a:pPr>
          </a:p>
          <a:p>
            <a:pPr lvl="0"/>
            <a:r>
              <a:rPr/>
              <a:t>like this list</a:t>
            </a:r>
          </a:p>
          <a:p>
            <a:pPr lvl="0" indent="0" marL="0">
              <a:buNone/>
            </a:pPr>
          </a:p>
          <a:p>
            <a:pPr lvl="0"/>
            <a:r>
              <a:rPr i="1"/>
              <a:t>and inline formatting</a:t>
            </a:r>
          </a:p>
        </p:txBody>
      </p:sp>
      <p:sp>
        <p:nvSpPr>
          <p:cNvPr id="4" name="Slide Number Placeholder 3"/>
          <p:cNvSpPr>
            <a:spLocks noGrp="1"/>
          </p:cNvSpPr>
          <p:nvPr>
            <p:ph type="sldNum" sz="quarter" idx="10"/>
          </p:nvPr>
        </p:nvSpPr>
        <p:spPr/>
        <p:txBody>
          <a:bodyPr/>
          <a:lstStyle/>
          <a:p>
            <a:fld id="{7B1B5B38-2873-4750-9FBE-FC8DC41DBCC1}" type="slidenum">
              <a:rPr lang="en-US"/>
              <a:t>12</a:t>
            </a:fld>
            <a:endParaRPr lang="en-US"/>
          </a:p>
        </p:txBody>
      </p:sp>
    </p:spTree>
  </p:cSld>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9C9D6FD-4386-0786-7E66-CDE147F44F10}"/>
              </a:ext>
            </a:extLst>
          </p:cNvPr>
          <p:cNvSpPr>
            <a:spLocks noGrp="1"/>
          </p:cNvSpPr>
          <p:nvPr>
            <p:ph type="ctrTitle"/>
          </p:nvPr>
        </p:nvSpPr>
        <p:spPr>
          <a:xfrm>
            <a:off x="2622884" y="996239"/>
            <a:ext cx="6362348" cy="1843213"/>
          </a:xfrm>
          <a:prstGeom prst="rect">
            <a:avLst/>
          </a:prstGeom>
        </p:spPr>
        <p:txBody>
          <a:bodyPr/>
          <a:lstStyle>
            <a:lvl1pPr algn="ctr">
              <a:defRPr sz="4000"/>
            </a:lvl1pPr>
          </a:lstStyle>
          <a:p>
            <a:r>
              <a:rPr lang="en-US" dirty="0"/>
              <a:t>Click to edit Master title style</a:t>
            </a:r>
          </a:p>
        </p:txBody>
      </p:sp>
      <p:sp>
        <p:nvSpPr>
          <p:cNvPr id="4" name="Subtitle 2">
            <a:extLst>
              <a:ext uri="{FF2B5EF4-FFF2-40B4-BE49-F238E27FC236}">
                <a16:creationId xmlns:a16="http://schemas.microsoft.com/office/drawing/2014/main" id="{E8878316-866E-542C-2701-2A634708B110}"/>
              </a:ext>
            </a:extLst>
          </p:cNvPr>
          <p:cNvSpPr>
            <a:spLocks noGrp="1"/>
          </p:cNvSpPr>
          <p:nvPr>
            <p:ph type="subTitle" idx="1"/>
          </p:nvPr>
        </p:nvSpPr>
        <p:spPr>
          <a:xfrm>
            <a:off x="2590858" y="2894360"/>
            <a:ext cx="6426400" cy="1314450"/>
          </a:xfrm>
          <a:prstGeom prst="rect">
            <a:avLst/>
          </a:prstGeom>
        </p:spPr>
        <p:txBody>
          <a:bodyPr/>
          <a:lstStyle>
            <a:lvl1pPr marL="0" indent="0" algn="ctr">
              <a:buNone/>
              <a:defRPr sz="24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pic>
        <p:nvPicPr>
          <p:cNvPr id="5" name="Picture 4">
            <a:extLst>
              <a:ext uri="{FF2B5EF4-FFF2-40B4-BE49-F238E27FC236}">
                <a16:creationId xmlns:a16="http://schemas.microsoft.com/office/drawing/2014/main" id="{D55FA2D6-7622-F804-059F-A37F6A53EC1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5487" y="347241"/>
            <a:ext cx="1994734" cy="2149107"/>
          </a:xfrm>
          <a:prstGeom prst="rect">
            <a:avLst/>
          </a:prstGeom>
        </p:spPr>
      </p:pic>
      <p:sp>
        <p:nvSpPr>
          <p:cNvPr id="6" name="Date Placeholder 3">
            <a:extLst>
              <a:ext uri="{FF2B5EF4-FFF2-40B4-BE49-F238E27FC236}">
                <a16:creationId xmlns:a16="http://schemas.microsoft.com/office/drawing/2014/main" id="{26BEB0C2-93A7-0020-EEFF-3482867E144D}"/>
              </a:ext>
            </a:extLst>
          </p:cNvPr>
          <p:cNvSpPr>
            <a:spLocks noGrp="1"/>
          </p:cNvSpPr>
          <p:nvPr>
            <p:ph type="dt" sz="half" idx="2"/>
          </p:nvPr>
        </p:nvSpPr>
        <p:spPr>
          <a:xfrm>
            <a:off x="8161653" y="6316624"/>
            <a:ext cx="1283135" cy="462887"/>
          </a:xfrm>
          <a:prstGeom prst="rect">
            <a:avLst/>
          </a:prstGeom>
        </p:spPr>
        <p:txBody>
          <a:bodyPr vert="horz" lIns="91440" tIns="45720" rIns="91440" bIns="45720" rtlCol="0" anchor="ctr"/>
          <a:lstStyle>
            <a:lvl1pPr algn="r">
              <a:defRPr sz="1200">
                <a:solidFill>
                  <a:schemeClr val="tx1"/>
                </a:solidFill>
              </a:defRPr>
            </a:lvl1pPr>
          </a:lstStyle>
          <a:p>
            <a:fld id="{E9A8D1F9-FDB7-49EF-9B7B-563733B32F6B}" type="datetime4">
              <a:rPr lang="en-US" smtClean="0"/>
              <a:pPr/>
              <a:t>April 11, 2024</a:t>
            </a:fld>
            <a:endParaRPr lang="en-US" dirty="0"/>
          </a:p>
        </p:txBody>
      </p:sp>
      <p:sp>
        <p:nvSpPr>
          <p:cNvPr id="9" name="TextBox 8">
            <a:extLst>
              <a:ext uri="{FF2B5EF4-FFF2-40B4-BE49-F238E27FC236}">
                <a16:creationId xmlns:a16="http://schemas.microsoft.com/office/drawing/2014/main" id="{0D7FD96E-791A-3620-9E41-9E8E3A594FBB}"/>
              </a:ext>
            </a:extLst>
          </p:cNvPr>
          <p:cNvSpPr txBox="1"/>
          <p:nvPr userDrawn="1"/>
        </p:nvSpPr>
        <p:spPr>
          <a:xfrm>
            <a:off x="4706143" y="4892661"/>
            <a:ext cx="2779713" cy="646331"/>
          </a:xfrm>
          <a:prstGeom prst="rect">
            <a:avLst/>
          </a:prstGeom>
          <a:noFill/>
        </p:spPr>
        <p:txBody>
          <a:bodyPr wrap="square" rtlCol="0">
            <a:spAutoFit/>
          </a:bodyPr>
          <a:lstStyle/>
          <a:p>
            <a:pPr algn="ctr"/>
            <a:r>
              <a:rPr lang="en-GB" dirty="0"/>
              <a:t>Misja Mikkers</a:t>
            </a:r>
          </a:p>
          <a:p>
            <a:pPr algn="ctr"/>
            <a:r>
              <a:rPr lang="en-GB" dirty="0"/>
              <a:t>m.c.mikkers@utwente.nl</a:t>
            </a:r>
            <a:endParaRPr lang="en-US" dirty="0"/>
          </a:p>
        </p:txBody>
      </p:sp>
      <p:pic>
        <p:nvPicPr>
          <p:cNvPr id="13" name="Picture 12" descr="A blue line in a black background&#10;&#10;Description automatically generated">
            <a:extLst>
              <a:ext uri="{FF2B5EF4-FFF2-40B4-BE49-F238E27FC236}">
                <a16:creationId xmlns:a16="http://schemas.microsoft.com/office/drawing/2014/main" id="{3DBBEB8D-CF6D-9F06-4018-861FB32DD1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4166" y="6196528"/>
            <a:ext cx="3161744" cy="534639"/>
          </a:xfrm>
          <a:prstGeom prst="rect">
            <a:avLst/>
          </a:prstGeom>
        </p:spPr>
      </p:pic>
    </p:spTree>
    <p:extLst>
      <p:ext uri="{BB962C8B-B14F-4D97-AF65-F5344CB8AC3E}">
        <p14:creationId xmlns:p14="http://schemas.microsoft.com/office/powerpoint/2010/main" val="3547487718"/>
      </p:ext>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BC77B-C36A-DE5F-7668-89317F2C0D5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805335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4316" y="393032"/>
            <a:ext cx="7629686" cy="1123140"/>
          </a:xfrm>
          <a:prstGeom prst="rect">
            <a:avLst/>
          </a:prstGeom>
        </p:spPr>
        <p:txBody>
          <a:bodyPr/>
          <a:lstStyle>
            <a:lvl1pPr>
              <a:defRPr/>
            </a:lvl1pPr>
          </a:lstStyle>
          <a:p>
            <a:r>
              <a:rPr lang="en-US" dirty="0"/>
              <a:t>Title</a:t>
            </a:r>
          </a:p>
        </p:txBody>
      </p:sp>
      <p:sp>
        <p:nvSpPr>
          <p:cNvPr id="3" name="Content Placeholder 2"/>
          <p:cNvSpPr>
            <a:spLocks noGrp="1"/>
          </p:cNvSpPr>
          <p:nvPr>
            <p:ph sz="half" idx="1" hasCustomPrompt="1"/>
          </p:nvPr>
        </p:nvSpPr>
        <p:spPr>
          <a:xfrm>
            <a:off x="677334" y="1820779"/>
            <a:ext cx="8596668" cy="4220582"/>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7044" y="226925"/>
            <a:ext cx="1196639" cy="1289247"/>
          </a:xfrm>
          <a:prstGeom prst="rect">
            <a:avLst/>
          </a:prstGeom>
        </p:spPr>
      </p:pic>
      <p:sp>
        <p:nvSpPr>
          <p:cNvPr id="12" name="Slide Number Placeholder 5"/>
          <p:cNvSpPr>
            <a:spLocks noGrp="1"/>
          </p:cNvSpPr>
          <p:nvPr>
            <p:ph type="sldNum" sz="quarter" idx="4"/>
          </p:nvPr>
        </p:nvSpPr>
        <p:spPr>
          <a:xfrm>
            <a:off x="10953099" y="6304159"/>
            <a:ext cx="714059" cy="462887"/>
          </a:xfrm>
          <a:prstGeom prst="rect">
            <a:avLst/>
          </a:prstGeom>
        </p:spPr>
        <p:txBody>
          <a:bodyPr vert="horz" lIns="91440" tIns="45720" rIns="91440" bIns="45720" rtlCol="0" anchor="ctr"/>
          <a:lstStyle>
            <a:lvl1pPr algn="r">
              <a:defRPr sz="1200">
                <a:solidFill>
                  <a:schemeClr val="tx1"/>
                </a:solidFill>
              </a:defRPr>
            </a:lvl1pPr>
          </a:lstStyle>
          <a:p>
            <a:fld id="{EC07EFBD-3BE9-47DC-BD19-79BC3517784A}" type="slidenum">
              <a:rPr lang="en-US" smtClean="0"/>
              <a:pPr/>
              <a:t>‹#›</a:t>
            </a:fld>
            <a:endParaRPr lang="en-US" dirty="0"/>
          </a:p>
        </p:txBody>
      </p:sp>
      <p:sp>
        <p:nvSpPr>
          <p:cNvPr id="4" name="Date Placeholder 3">
            <a:extLst>
              <a:ext uri="{FF2B5EF4-FFF2-40B4-BE49-F238E27FC236}">
                <a16:creationId xmlns:a16="http://schemas.microsoft.com/office/drawing/2014/main" id="{F2C9EA39-3041-49B2-BAAC-9C184AB67F83}"/>
              </a:ext>
            </a:extLst>
          </p:cNvPr>
          <p:cNvSpPr>
            <a:spLocks noGrp="1"/>
          </p:cNvSpPr>
          <p:nvPr>
            <p:ph type="dt" sz="half" idx="2"/>
          </p:nvPr>
        </p:nvSpPr>
        <p:spPr>
          <a:xfrm>
            <a:off x="8159534" y="6309183"/>
            <a:ext cx="1283135" cy="462887"/>
          </a:xfrm>
          <a:prstGeom prst="rect">
            <a:avLst/>
          </a:prstGeom>
        </p:spPr>
        <p:txBody>
          <a:bodyPr vert="horz" lIns="91440" tIns="45720" rIns="91440" bIns="45720" rtlCol="0" anchor="ctr"/>
          <a:lstStyle>
            <a:lvl1pPr algn="r">
              <a:defRPr sz="1200">
                <a:solidFill>
                  <a:schemeClr val="tx1"/>
                </a:solidFill>
              </a:defRPr>
            </a:lvl1pPr>
          </a:lstStyle>
          <a:p>
            <a:fld id="{E9A8D1F9-FDB7-49EF-9B7B-563733B32F6B}" type="datetime4">
              <a:rPr lang="en-US" smtClean="0"/>
              <a:pPr/>
              <a:t>April 11, 2024</a:t>
            </a:fld>
            <a:endParaRPr lang="en-US" dirty="0"/>
          </a:p>
        </p:txBody>
      </p:sp>
      <p:pic>
        <p:nvPicPr>
          <p:cNvPr id="5" name="Picture 4" descr="A blue line in a black background&#10;&#10;Description automatically generated">
            <a:extLst>
              <a:ext uri="{FF2B5EF4-FFF2-40B4-BE49-F238E27FC236}">
                <a16:creationId xmlns:a16="http://schemas.microsoft.com/office/drawing/2014/main" id="{B3B7FDF4-3687-97DF-5E5E-1A49402CC32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4165" y="6197648"/>
            <a:ext cx="3161744" cy="534639"/>
          </a:xfrm>
          <a:prstGeom prst="rect">
            <a:avLst/>
          </a:prstGeom>
        </p:spPr>
      </p:pic>
    </p:spTree>
    <p:extLst>
      <p:ext uri="{BB962C8B-B14F-4D97-AF65-F5344CB8AC3E}">
        <p14:creationId xmlns:p14="http://schemas.microsoft.com/office/powerpoint/2010/main" val="2809611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4316" y="393032"/>
            <a:ext cx="7629686" cy="1123140"/>
          </a:xfrm>
          <a:prstGeom prst="rect">
            <a:avLst/>
          </a:prstGeom>
        </p:spPr>
        <p:txBody>
          <a:bodyPr/>
          <a:lstStyle>
            <a:lvl1pPr>
              <a:defRPr/>
            </a:lvl1pPr>
          </a:lstStyle>
          <a:p>
            <a:r>
              <a:rPr lang="en-US" dirty="0"/>
              <a:t>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7044" y="226925"/>
            <a:ext cx="1196639" cy="1289247"/>
          </a:xfrm>
          <a:prstGeom prst="rect">
            <a:avLst/>
          </a:prstGeom>
        </p:spPr>
      </p:pic>
      <p:sp>
        <p:nvSpPr>
          <p:cNvPr id="12" name="Slide Number Placeholder 5"/>
          <p:cNvSpPr>
            <a:spLocks noGrp="1"/>
          </p:cNvSpPr>
          <p:nvPr>
            <p:ph type="sldNum" sz="quarter" idx="4"/>
          </p:nvPr>
        </p:nvSpPr>
        <p:spPr>
          <a:xfrm>
            <a:off x="10984832" y="6316464"/>
            <a:ext cx="714059" cy="462887"/>
          </a:xfrm>
          <a:prstGeom prst="rect">
            <a:avLst/>
          </a:prstGeom>
        </p:spPr>
        <p:txBody>
          <a:bodyPr vert="horz" lIns="91440" tIns="45720" rIns="91440" bIns="45720" rtlCol="0" anchor="ctr"/>
          <a:lstStyle>
            <a:lvl1pPr algn="r">
              <a:defRPr sz="1200">
                <a:solidFill>
                  <a:schemeClr val="tx1"/>
                </a:solidFill>
              </a:defRPr>
            </a:lvl1pPr>
          </a:lstStyle>
          <a:p>
            <a:fld id="{EC07EFBD-3BE9-47DC-BD19-79BC3517784A}" type="slidenum">
              <a:rPr lang="en-US" smtClean="0"/>
              <a:pPr/>
              <a:t>‹#›</a:t>
            </a:fld>
            <a:endParaRPr lang="en-US" dirty="0"/>
          </a:p>
        </p:txBody>
      </p:sp>
      <p:sp>
        <p:nvSpPr>
          <p:cNvPr id="3" name="Date Placeholder 3">
            <a:extLst>
              <a:ext uri="{FF2B5EF4-FFF2-40B4-BE49-F238E27FC236}">
                <a16:creationId xmlns:a16="http://schemas.microsoft.com/office/drawing/2014/main" id="{CDC68E61-5EFC-BE3D-2F81-6AEA8E8572F7}"/>
              </a:ext>
            </a:extLst>
          </p:cNvPr>
          <p:cNvSpPr>
            <a:spLocks noGrp="1"/>
          </p:cNvSpPr>
          <p:nvPr>
            <p:ph type="dt" sz="half" idx="2"/>
          </p:nvPr>
        </p:nvSpPr>
        <p:spPr>
          <a:xfrm>
            <a:off x="8165551" y="6316464"/>
            <a:ext cx="1283135" cy="462887"/>
          </a:xfrm>
          <a:prstGeom prst="rect">
            <a:avLst/>
          </a:prstGeom>
        </p:spPr>
        <p:txBody>
          <a:bodyPr vert="horz" lIns="91440" tIns="45720" rIns="91440" bIns="45720" rtlCol="0" anchor="ctr"/>
          <a:lstStyle>
            <a:lvl1pPr algn="r">
              <a:defRPr sz="1200">
                <a:solidFill>
                  <a:schemeClr val="tx1"/>
                </a:solidFill>
              </a:defRPr>
            </a:lvl1pPr>
          </a:lstStyle>
          <a:p>
            <a:fld id="{E9A8D1F9-FDB7-49EF-9B7B-563733B32F6B}" type="datetime4">
              <a:rPr lang="en-US" smtClean="0"/>
              <a:pPr/>
              <a:t>April 11, 2024</a:t>
            </a:fld>
            <a:endParaRPr lang="en-US" dirty="0"/>
          </a:p>
        </p:txBody>
      </p:sp>
      <p:pic>
        <p:nvPicPr>
          <p:cNvPr id="4" name="Picture 3" descr="A blue line in a black background&#10;&#10;Description automatically generated">
            <a:extLst>
              <a:ext uri="{FF2B5EF4-FFF2-40B4-BE49-F238E27FC236}">
                <a16:creationId xmlns:a16="http://schemas.microsoft.com/office/drawing/2014/main" id="{878CFD56-FE50-88AB-A5C3-B6916B366E9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8150" y="6197648"/>
            <a:ext cx="3161744" cy="534639"/>
          </a:xfrm>
          <a:prstGeom prst="rect">
            <a:avLst/>
          </a:prstGeom>
        </p:spPr>
      </p:pic>
    </p:spTree>
    <p:extLst>
      <p:ext uri="{BB962C8B-B14F-4D97-AF65-F5344CB8AC3E}">
        <p14:creationId xmlns:p14="http://schemas.microsoft.com/office/powerpoint/2010/main" val="212864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4316" y="393032"/>
            <a:ext cx="7629686" cy="1123140"/>
          </a:xfrm>
          <a:prstGeom prst="rect">
            <a:avLst/>
          </a:prstGeom>
        </p:spPr>
        <p:txBody>
          <a:bodyPr/>
          <a:lstStyle>
            <a:lvl1pPr>
              <a:defRPr/>
            </a:lvl1pPr>
          </a:lstStyle>
          <a:p>
            <a:r>
              <a:rPr lang="en-US" dirty="0"/>
              <a:t>Title</a:t>
            </a:r>
          </a:p>
        </p:txBody>
      </p:sp>
      <p:sp>
        <p:nvSpPr>
          <p:cNvPr id="3" name="Content Placeholder 2"/>
          <p:cNvSpPr>
            <a:spLocks noGrp="1"/>
          </p:cNvSpPr>
          <p:nvPr>
            <p:ph sz="half" idx="1" hasCustomPrompt="1"/>
          </p:nvPr>
        </p:nvSpPr>
        <p:spPr>
          <a:xfrm>
            <a:off x="677334" y="1820779"/>
            <a:ext cx="4184035" cy="4220582"/>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5089970" y="1820779"/>
            <a:ext cx="4184034" cy="4220583"/>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7044" y="226925"/>
            <a:ext cx="1196639" cy="1289247"/>
          </a:xfrm>
          <a:prstGeom prst="rect">
            <a:avLst/>
          </a:prstGeom>
        </p:spPr>
      </p:pic>
      <p:sp>
        <p:nvSpPr>
          <p:cNvPr id="12" name="Slide Number Placeholder 5"/>
          <p:cNvSpPr>
            <a:spLocks noGrp="1"/>
          </p:cNvSpPr>
          <p:nvPr>
            <p:ph type="sldNum" sz="quarter" idx="4"/>
          </p:nvPr>
        </p:nvSpPr>
        <p:spPr>
          <a:xfrm>
            <a:off x="10974157" y="6329084"/>
            <a:ext cx="714059" cy="462887"/>
          </a:xfrm>
          <a:prstGeom prst="rect">
            <a:avLst/>
          </a:prstGeom>
        </p:spPr>
        <p:txBody>
          <a:bodyPr vert="horz" lIns="91440" tIns="45720" rIns="91440" bIns="45720" rtlCol="0" anchor="ctr"/>
          <a:lstStyle>
            <a:lvl1pPr algn="r">
              <a:defRPr sz="1200">
                <a:solidFill>
                  <a:schemeClr val="tx1"/>
                </a:solidFill>
              </a:defRPr>
            </a:lvl1pPr>
          </a:lstStyle>
          <a:p>
            <a:fld id="{EC07EFBD-3BE9-47DC-BD19-79BC3517784A}" type="slidenum">
              <a:rPr lang="en-US" smtClean="0"/>
              <a:pPr/>
              <a:t>‹#›</a:t>
            </a:fld>
            <a:endParaRPr lang="en-US" dirty="0"/>
          </a:p>
        </p:txBody>
      </p:sp>
      <p:sp>
        <p:nvSpPr>
          <p:cNvPr id="5" name="Date Placeholder 3">
            <a:extLst>
              <a:ext uri="{FF2B5EF4-FFF2-40B4-BE49-F238E27FC236}">
                <a16:creationId xmlns:a16="http://schemas.microsoft.com/office/drawing/2014/main" id="{0C4A837B-58F9-8644-E98B-ABD52B8ACB11}"/>
              </a:ext>
            </a:extLst>
          </p:cNvPr>
          <p:cNvSpPr>
            <a:spLocks noGrp="1"/>
          </p:cNvSpPr>
          <p:nvPr>
            <p:ph type="dt" sz="half" idx="10"/>
          </p:nvPr>
        </p:nvSpPr>
        <p:spPr>
          <a:xfrm>
            <a:off x="8153519" y="6329084"/>
            <a:ext cx="1283135" cy="462887"/>
          </a:xfrm>
          <a:prstGeom prst="rect">
            <a:avLst/>
          </a:prstGeom>
        </p:spPr>
        <p:txBody>
          <a:bodyPr vert="horz" lIns="91440" tIns="45720" rIns="91440" bIns="45720" rtlCol="0" anchor="ctr"/>
          <a:lstStyle>
            <a:lvl1pPr algn="r">
              <a:defRPr sz="1200">
                <a:solidFill>
                  <a:schemeClr val="tx1"/>
                </a:solidFill>
              </a:defRPr>
            </a:lvl1pPr>
          </a:lstStyle>
          <a:p>
            <a:fld id="{E9A8D1F9-FDB7-49EF-9B7B-563733B32F6B}" type="datetime4">
              <a:rPr lang="en-US" smtClean="0"/>
              <a:pPr/>
              <a:t>April 11, 2024</a:t>
            </a:fld>
            <a:endParaRPr lang="en-US" dirty="0"/>
          </a:p>
        </p:txBody>
      </p:sp>
      <p:pic>
        <p:nvPicPr>
          <p:cNvPr id="6" name="Picture 5" descr="A blue line in a black background&#10;&#10;Description automatically generated">
            <a:extLst>
              <a:ext uri="{FF2B5EF4-FFF2-40B4-BE49-F238E27FC236}">
                <a16:creationId xmlns:a16="http://schemas.microsoft.com/office/drawing/2014/main" id="{9C3D9E8F-0234-9695-1C5F-4F3E2CAD8B3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4166" y="6197646"/>
            <a:ext cx="3161744" cy="534639"/>
          </a:xfrm>
          <a:prstGeom prst="rect">
            <a:avLst/>
          </a:prstGeom>
        </p:spPr>
      </p:pic>
    </p:spTree>
    <p:extLst>
      <p:ext uri="{BB962C8B-B14F-4D97-AF65-F5344CB8AC3E}">
        <p14:creationId xmlns:p14="http://schemas.microsoft.com/office/powerpoint/2010/main" val="4122586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4316" y="393032"/>
            <a:ext cx="7629686" cy="1123140"/>
          </a:xfrm>
          <a:prstGeom prst="rect">
            <a:avLst/>
          </a:prstGeom>
        </p:spPr>
        <p:txBody>
          <a:bodyPr/>
          <a:lstStyle>
            <a:lvl1pPr>
              <a:defRPr/>
            </a:lvl1pPr>
          </a:lstStyle>
          <a:p>
            <a:r>
              <a:rPr lang="en-US" dirty="0"/>
              <a:t>Title</a:t>
            </a:r>
          </a:p>
        </p:txBody>
      </p:sp>
      <p:sp>
        <p:nvSpPr>
          <p:cNvPr id="3" name="Content Placeholder 2"/>
          <p:cNvSpPr>
            <a:spLocks noGrp="1"/>
          </p:cNvSpPr>
          <p:nvPr>
            <p:ph sz="half" idx="1" hasCustomPrompt="1"/>
          </p:nvPr>
        </p:nvSpPr>
        <p:spPr>
          <a:xfrm>
            <a:off x="677334" y="2352175"/>
            <a:ext cx="4184035" cy="3689186"/>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5089970" y="2352175"/>
            <a:ext cx="4184034" cy="3689187"/>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7044" y="226925"/>
            <a:ext cx="1196639" cy="1289247"/>
          </a:xfrm>
          <a:prstGeom prst="rect">
            <a:avLst/>
          </a:prstGeom>
        </p:spPr>
      </p:pic>
      <p:sp>
        <p:nvSpPr>
          <p:cNvPr id="12" name="Slide Number Placeholder 5"/>
          <p:cNvSpPr>
            <a:spLocks noGrp="1"/>
          </p:cNvSpPr>
          <p:nvPr>
            <p:ph type="sldNum" sz="quarter" idx="4"/>
          </p:nvPr>
        </p:nvSpPr>
        <p:spPr>
          <a:xfrm>
            <a:off x="10990107" y="6303010"/>
            <a:ext cx="714059" cy="462887"/>
          </a:xfrm>
          <a:prstGeom prst="rect">
            <a:avLst/>
          </a:prstGeom>
        </p:spPr>
        <p:txBody>
          <a:bodyPr vert="horz" lIns="91440" tIns="45720" rIns="91440" bIns="45720" rtlCol="0" anchor="ctr"/>
          <a:lstStyle>
            <a:lvl1pPr algn="r">
              <a:defRPr sz="1200">
                <a:solidFill>
                  <a:schemeClr val="tx1"/>
                </a:solidFill>
              </a:defRPr>
            </a:lvl1pPr>
          </a:lstStyle>
          <a:p>
            <a:fld id="{EC07EFBD-3BE9-47DC-BD19-79BC3517784A}" type="slidenum">
              <a:rPr lang="en-US" smtClean="0"/>
              <a:pPr/>
              <a:t>‹#›</a:t>
            </a:fld>
            <a:endParaRPr lang="en-US" dirty="0"/>
          </a:p>
        </p:txBody>
      </p:sp>
      <p:sp>
        <p:nvSpPr>
          <p:cNvPr id="5" name="Text Placeholder 2">
            <a:extLst>
              <a:ext uri="{FF2B5EF4-FFF2-40B4-BE49-F238E27FC236}">
                <a16:creationId xmlns:a16="http://schemas.microsoft.com/office/drawing/2014/main" id="{AB9CCB56-A7A6-F7A9-CC45-E457F51598C4}"/>
              </a:ext>
            </a:extLst>
          </p:cNvPr>
          <p:cNvSpPr>
            <a:spLocks noGrp="1"/>
          </p:cNvSpPr>
          <p:nvPr>
            <p:ph type="body" idx="11"/>
          </p:nvPr>
        </p:nvSpPr>
        <p:spPr>
          <a:xfrm>
            <a:off x="677334" y="1820779"/>
            <a:ext cx="4184035" cy="47982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Text Placeholder 2">
            <a:extLst>
              <a:ext uri="{FF2B5EF4-FFF2-40B4-BE49-F238E27FC236}">
                <a16:creationId xmlns:a16="http://schemas.microsoft.com/office/drawing/2014/main" id="{BDCBB37B-92EC-6E58-85CA-35F4E884C11E}"/>
              </a:ext>
            </a:extLst>
          </p:cNvPr>
          <p:cNvSpPr>
            <a:spLocks noGrp="1"/>
          </p:cNvSpPr>
          <p:nvPr>
            <p:ph type="body" idx="12"/>
          </p:nvPr>
        </p:nvSpPr>
        <p:spPr>
          <a:xfrm>
            <a:off x="5089967" y="1820779"/>
            <a:ext cx="4184035" cy="47982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7" name="Date Placeholder 3">
            <a:extLst>
              <a:ext uri="{FF2B5EF4-FFF2-40B4-BE49-F238E27FC236}">
                <a16:creationId xmlns:a16="http://schemas.microsoft.com/office/drawing/2014/main" id="{C8A99179-0AA3-8B1C-BDB1-A1A4B274E10D}"/>
              </a:ext>
            </a:extLst>
          </p:cNvPr>
          <p:cNvSpPr>
            <a:spLocks noGrp="1"/>
          </p:cNvSpPr>
          <p:nvPr>
            <p:ph type="dt" sz="half" idx="13"/>
          </p:nvPr>
        </p:nvSpPr>
        <p:spPr>
          <a:xfrm>
            <a:off x="8147503" y="6303010"/>
            <a:ext cx="1283135" cy="462887"/>
          </a:xfrm>
          <a:prstGeom prst="rect">
            <a:avLst/>
          </a:prstGeom>
        </p:spPr>
        <p:txBody>
          <a:bodyPr vert="horz" lIns="91440" tIns="45720" rIns="91440" bIns="45720" rtlCol="0" anchor="ctr"/>
          <a:lstStyle>
            <a:lvl1pPr algn="r">
              <a:defRPr sz="1200">
                <a:solidFill>
                  <a:schemeClr val="tx1"/>
                </a:solidFill>
              </a:defRPr>
            </a:lvl1pPr>
          </a:lstStyle>
          <a:p>
            <a:fld id="{E9A8D1F9-FDB7-49EF-9B7B-563733B32F6B}" type="datetime4">
              <a:rPr lang="en-US" smtClean="0"/>
              <a:pPr/>
              <a:t>April 11, 2024</a:t>
            </a:fld>
            <a:endParaRPr lang="en-US" dirty="0"/>
          </a:p>
        </p:txBody>
      </p:sp>
      <p:pic>
        <p:nvPicPr>
          <p:cNvPr id="10" name="Picture 9" descr="A blue line in a black background&#10;&#10;Description automatically generated">
            <a:extLst>
              <a:ext uri="{FF2B5EF4-FFF2-40B4-BE49-F238E27FC236}">
                <a16:creationId xmlns:a16="http://schemas.microsoft.com/office/drawing/2014/main" id="{DA02F83F-F0C2-D8BE-D4C9-037C70D0430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87834" y="6231258"/>
            <a:ext cx="3161744" cy="534639"/>
          </a:xfrm>
          <a:prstGeom prst="rect">
            <a:avLst/>
          </a:prstGeom>
        </p:spPr>
      </p:pic>
    </p:spTree>
    <p:extLst>
      <p:ext uri="{BB962C8B-B14F-4D97-AF65-F5344CB8AC3E}">
        <p14:creationId xmlns:p14="http://schemas.microsoft.com/office/powerpoint/2010/main" val="2232839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7044" y="226925"/>
            <a:ext cx="1196639" cy="1289247"/>
          </a:xfrm>
          <a:prstGeom prst="rect">
            <a:avLst/>
          </a:prstGeom>
        </p:spPr>
      </p:pic>
      <p:sp>
        <p:nvSpPr>
          <p:cNvPr id="11" name="Slide Number Placeholder 5"/>
          <p:cNvSpPr>
            <a:spLocks noGrp="1"/>
          </p:cNvSpPr>
          <p:nvPr>
            <p:ph type="sldNum" sz="quarter" idx="4"/>
          </p:nvPr>
        </p:nvSpPr>
        <p:spPr>
          <a:xfrm>
            <a:off x="10966784" y="6325216"/>
            <a:ext cx="714059" cy="462887"/>
          </a:xfrm>
          <a:prstGeom prst="rect">
            <a:avLst/>
          </a:prstGeom>
        </p:spPr>
        <p:txBody>
          <a:bodyPr vert="horz" lIns="91440" tIns="45720" rIns="91440" bIns="45720" rtlCol="0" anchor="ctr"/>
          <a:lstStyle>
            <a:lvl1pPr algn="r">
              <a:defRPr sz="1200">
                <a:solidFill>
                  <a:schemeClr val="tx1"/>
                </a:solidFill>
              </a:defRPr>
            </a:lvl1pPr>
          </a:lstStyle>
          <a:p>
            <a:fld id="{EC07EFBD-3BE9-47DC-BD19-79BC3517784A}" type="slidenum">
              <a:rPr lang="en-US" smtClean="0"/>
              <a:pPr/>
              <a:t>‹#›</a:t>
            </a:fld>
            <a:endParaRPr lang="en-US" dirty="0"/>
          </a:p>
        </p:txBody>
      </p:sp>
      <p:sp>
        <p:nvSpPr>
          <p:cNvPr id="2" name="Date Placeholder 3">
            <a:extLst>
              <a:ext uri="{FF2B5EF4-FFF2-40B4-BE49-F238E27FC236}">
                <a16:creationId xmlns:a16="http://schemas.microsoft.com/office/drawing/2014/main" id="{BB1311DA-F0D7-46F2-E54C-55B364EDDC72}"/>
              </a:ext>
            </a:extLst>
          </p:cNvPr>
          <p:cNvSpPr>
            <a:spLocks noGrp="1"/>
          </p:cNvSpPr>
          <p:nvPr>
            <p:ph type="dt" sz="half" idx="2"/>
          </p:nvPr>
        </p:nvSpPr>
        <p:spPr>
          <a:xfrm>
            <a:off x="8163426" y="6325216"/>
            <a:ext cx="1283135" cy="462887"/>
          </a:xfrm>
          <a:prstGeom prst="rect">
            <a:avLst/>
          </a:prstGeom>
        </p:spPr>
        <p:txBody>
          <a:bodyPr vert="horz" lIns="91440" tIns="45720" rIns="91440" bIns="45720" rtlCol="0" anchor="ctr"/>
          <a:lstStyle>
            <a:lvl1pPr algn="r">
              <a:defRPr sz="1200">
                <a:solidFill>
                  <a:schemeClr val="tx1"/>
                </a:solidFill>
              </a:defRPr>
            </a:lvl1pPr>
          </a:lstStyle>
          <a:p>
            <a:fld id="{E9A8D1F9-FDB7-49EF-9B7B-563733B32F6B}" type="datetime4">
              <a:rPr lang="en-US" smtClean="0"/>
              <a:pPr/>
              <a:t>April 11, 2024</a:t>
            </a:fld>
            <a:endParaRPr lang="en-US" dirty="0"/>
          </a:p>
        </p:txBody>
      </p:sp>
      <p:pic>
        <p:nvPicPr>
          <p:cNvPr id="3" name="Picture 2" descr="A blue line in a black background&#10;&#10;Description automatically generated">
            <a:extLst>
              <a:ext uri="{FF2B5EF4-FFF2-40B4-BE49-F238E27FC236}">
                <a16:creationId xmlns:a16="http://schemas.microsoft.com/office/drawing/2014/main" id="{2F8D6A7D-3C42-1116-419B-6623ACD6561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6117" y="6175041"/>
            <a:ext cx="3161744" cy="534639"/>
          </a:xfrm>
          <a:prstGeom prst="rect">
            <a:avLst/>
          </a:prstGeom>
        </p:spPr>
      </p:pic>
    </p:spTree>
    <p:extLst>
      <p:ext uri="{BB962C8B-B14F-4D97-AF65-F5344CB8AC3E}">
        <p14:creationId xmlns:p14="http://schemas.microsoft.com/office/powerpoint/2010/main" val="2311086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4316" y="393032"/>
            <a:ext cx="7629686" cy="1123140"/>
          </a:xfrm>
          <a:prstGeom prst="rect">
            <a:avLst/>
          </a:prstGeom>
        </p:spPr>
        <p:txBody>
          <a:bodyPr/>
          <a:lstStyle>
            <a:lvl1pPr>
              <a:defRPr/>
            </a:lvl1pPr>
          </a:lstStyle>
          <a:p>
            <a:r>
              <a:rPr lang="en-US" dirty="0"/>
              <a:t>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7044" y="226925"/>
            <a:ext cx="1196639" cy="1289247"/>
          </a:xfrm>
          <a:prstGeom prst="rect">
            <a:avLst/>
          </a:prstGeom>
        </p:spPr>
      </p:pic>
      <p:sp>
        <p:nvSpPr>
          <p:cNvPr id="13" name="Slide Number Placeholder 5"/>
          <p:cNvSpPr>
            <a:spLocks noGrp="1"/>
          </p:cNvSpPr>
          <p:nvPr>
            <p:ph type="sldNum" sz="quarter" idx="4"/>
          </p:nvPr>
        </p:nvSpPr>
        <p:spPr>
          <a:xfrm>
            <a:off x="10949073" y="6313113"/>
            <a:ext cx="714059" cy="462887"/>
          </a:xfrm>
          <a:prstGeom prst="rect">
            <a:avLst/>
          </a:prstGeom>
        </p:spPr>
        <p:txBody>
          <a:bodyPr vert="horz" lIns="91440" tIns="45720" rIns="91440" bIns="45720" rtlCol="0" anchor="ctr"/>
          <a:lstStyle>
            <a:lvl1pPr algn="r">
              <a:defRPr sz="1200">
                <a:solidFill>
                  <a:schemeClr val="tx1"/>
                </a:solidFill>
              </a:defRPr>
            </a:lvl1pPr>
          </a:lstStyle>
          <a:p>
            <a:fld id="{EC07EFBD-3BE9-47DC-BD19-79BC3517784A}" type="slidenum">
              <a:rPr lang="en-US" smtClean="0"/>
              <a:pPr/>
              <a:t>‹#›</a:t>
            </a:fld>
            <a:endParaRPr lang="en-US" dirty="0"/>
          </a:p>
        </p:txBody>
      </p:sp>
      <p:sp>
        <p:nvSpPr>
          <p:cNvPr id="6" name="Text Placeholder 5">
            <a:extLst>
              <a:ext uri="{FF2B5EF4-FFF2-40B4-BE49-F238E27FC236}">
                <a16:creationId xmlns:a16="http://schemas.microsoft.com/office/drawing/2014/main" id="{A9860BA5-9BA6-FE76-58B8-815DF9C6E050}"/>
              </a:ext>
            </a:extLst>
          </p:cNvPr>
          <p:cNvSpPr>
            <a:spLocks noGrp="1"/>
          </p:cNvSpPr>
          <p:nvPr>
            <p:ph type="body" sz="quarter" idx="11"/>
          </p:nvPr>
        </p:nvSpPr>
        <p:spPr>
          <a:xfrm>
            <a:off x="984248" y="1663531"/>
            <a:ext cx="8289751" cy="128924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2DB8E191-A4CD-ADD1-B934-8AD93D637350}"/>
              </a:ext>
            </a:extLst>
          </p:cNvPr>
          <p:cNvSpPr>
            <a:spLocks noGrp="1"/>
          </p:cNvSpPr>
          <p:nvPr>
            <p:ph sz="quarter" idx="12"/>
          </p:nvPr>
        </p:nvSpPr>
        <p:spPr>
          <a:xfrm>
            <a:off x="984248" y="3056021"/>
            <a:ext cx="8289751" cy="2809374"/>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3">
            <a:extLst>
              <a:ext uri="{FF2B5EF4-FFF2-40B4-BE49-F238E27FC236}">
                <a16:creationId xmlns:a16="http://schemas.microsoft.com/office/drawing/2014/main" id="{A1D312C1-94B3-CCDB-583D-B60511A639B8}"/>
              </a:ext>
            </a:extLst>
          </p:cNvPr>
          <p:cNvSpPr>
            <a:spLocks noGrp="1"/>
          </p:cNvSpPr>
          <p:nvPr>
            <p:ph type="dt" sz="half" idx="2"/>
          </p:nvPr>
        </p:nvSpPr>
        <p:spPr>
          <a:xfrm>
            <a:off x="8163426" y="6317744"/>
            <a:ext cx="1283135" cy="462887"/>
          </a:xfrm>
          <a:prstGeom prst="rect">
            <a:avLst/>
          </a:prstGeom>
        </p:spPr>
        <p:txBody>
          <a:bodyPr vert="horz" lIns="91440" tIns="45720" rIns="91440" bIns="45720" rtlCol="0" anchor="ctr"/>
          <a:lstStyle>
            <a:lvl1pPr algn="r">
              <a:defRPr sz="1200">
                <a:solidFill>
                  <a:schemeClr val="tx1"/>
                </a:solidFill>
              </a:defRPr>
            </a:lvl1pPr>
          </a:lstStyle>
          <a:p>
            <a:fld id="{E9A8D1F9-FDB7-49EF-9B7B-563733B32F6B}" type="datetime4">
              <a:rPr lang="en-US" smtClean="0"/>
              <a:pPr/>
              <a:t>April 11, 2024</a:t>
            </a:fld>
            <a:endParaRPr lang="en-US" dirty="0"/>
          </a:p>
        </p:txBody>
      </p:sp>
      <p:pic>
        <p:nvPicPr>
          <p:cNvPr id="4" name="Picture 3" descr="A blue line in a black background&#10;&#10;Description automatically generated">
            <a:extLst>
              <a:ext uri="{FF2B5EF4-FFF2-40B4-BE49-F238E27FC236}">
                <a16:creationId xmlns:a16="http://schemas.microsoft.com/office/drawing/2014/main" id="{AA7559F5-D6AD-30B8-5D30-83D33078E7A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6197" y="6197648"/>
            <a:ext cx="3161744" cy="534639"/>
          </a:xfrm>
          <a:prstGeom prst="rect">
            <a:avLst/>
          </a:prstGeom>
        </p:spPr>
      </p:pic>
    </p:spTree>
    <p:extLst>
      <p:ext uri="{BB962C8B-B14F-4D97-AF65-F5344CB8AC3E}">
        <p14:creationId xmlns:p14="http://schemas.microsoft.com/office/powerpoint/2010/main" val="1860638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5" Target="../slideLayouts/slideLayout5.xml" Type="http://schemas.openxmlformats.org/officeDocument/2006/relationships/slideLayout" /><Relationship Id="rId4" Target="../slideLayouts/slideLayout4.xml" Type="http://schemas.openxmlformats.org/officeDocument/2006/relationships/slideLayout" /><Relationship Id="rId9" Target="../theme/theme1.xml" Type="http://schemas.openxmlformats.org/officeDocument/2006/relationships/them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b="b" l="l" r="r" t="t"/>
              <a:pathLst>
                <a:path h="6866467" w="3007349">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b="b" l="l" r="r" t="t"/>
              <a:pathLst>
                <a:path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fmla="val 100000" name="adj"/>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b="b" l="l" r="r" t="t"/>
              <a:pathLst>
                <a:path h="6866467" w="2858013">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b="b" l="l" r="r" t="t"/>
              <a:pathLst>
                <a:path h="6858000" w="1290094">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b="b" l="l" r="r" t="t"/>
              <a:pathLst>
                <a:path h="6858000" w="1249825">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fmla="val 100000" name="adj"/>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fmla="val 0" name="adj"/>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568234165"/>
      </p:ext>
    </p:extLst>
  </p:cSld>
  <p:clrMap accent1="accent1" accent2="accent2" accent3="accent3" accent4="accent4" accent5="accent5" accent6="accent6" bg1="lt1" bg2="lt2" folHlink="folHlink" hlink="hlink" tx1="dk1" tx2="dk2"/>
  <p:sldLayoutIdLst>
    <p:sldLayoutId id="2147483689" r:id="rId1"/>
    <p:sldLayoutId id="2147483693" r:id="rId2"/>
    <p:sldLayoutId id="2147483684" r:id="rId3"/>
    <p:sldLayoutId id="2147483691" r:id="rId4"/>
    <p:sldLayoutId id="2147483681" r:id="rId5"/>
    <p:sldLayoutId id="2147483692" r:id="rId6"/>
    <p:sldLayoutId id="2147483685" r:id="rId7"/>
    <p:sldLayoutId id="2147483682" r:id="rId8"/>
  </p:sldLayoutIdLst>
  <p:hf ftr="0" hdr="0"/>
  <p:txStyles>
    <p:titleStyle>
      <a:lvl1pPr algn="l" defTabSz="457200" eaLnBrk="1" hangingPunct="1" latinLnBrk="0" rtl="0">
        <a:spcBef>
          <a:spcPct val="0"/>
        </a:spcBef>
        <a:buNone/>
        <a:defRPr kern="1200"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charset="2" typeface="Wingdings 3"/>
        <a:buChar char=""/>
        <a:defRPr kern="1200" sz="18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charset="2" typeface="Wingdings 3"/>
        <a:buChar char=""/>
        <a:defRPr kern="1200" sz="16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charset="2" typeface="Wingdings 3"/>
        <a:buChar char=""/>
        <a:defRPr kern="1200" sz="14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charset="2" typeface="Wingdings 3"/>
        <a:buChar char=""/>
        <a:defRPr kern="1200" sz="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charset="2" typeface="Wingdings 3"/>
        <a:buChar char=""/>
        <a:defRPr kern="1200" sz="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charset="2" typeface="Wingdings 3"/>
        <a:buChar char=""/>
        <a:defRPr kern="1200" sz="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charset="2" typeface="Wingdings 3"/>
        <a:buChar char=""/>
        <a:defRPr kern="1200" sz="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charset="2" typeface="Wingdings 3"/>
        <a:buChar char=""/>
        <a:defRPr kern="1200" sz="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charset="2" typeface="Wingdings 3"/>
        <a:buChar char=""/>
        <a:defRPr kern="1200" sz="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6.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7.gif"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slide" Target="slide3.xml" /><Relationship Id="rId3" Type="http://schemas.openxmlformats.org/officeDocument/2006/relationships/slide" Target="slide7.xml" /><Relationship Id="rId4" Type="http://schemas.openxmlformats.org/officeDocument/2006/relationships/slide" Target="slide11.xml" /><Relationship Id="rId5" Type="http://schemas.openxmlformats.org/officeDocument/2006/relationships/slide" Target="slide19.xml" /><Relationship Id="rId6" Type="http://schemas.openxmlformats.org/officeDocument/2006/relationships/slide" Target="slide20.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hyperlink" Target="https://www.zotero.org/styles"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hyperlink" Target="https://github.com/misjamikkersutwente/Quarto-Template-for-Powerpoint-Presentation/blob/main/README.md"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hyperlink" Target="https://quarto.org/docs/presentations/" TargetMode="External" /><Relationship Id="rId3" Type="http://schemas.openxmlformats.org/officeDocument/2006/relationships/hyperlink" Target="https://quarto.org/docs/presentations/powerpoint.html"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9C9D6FD-4386-0786-7E66-CDE147F44F10}"/>
              </a:ext>
            </a:extLst>
          </p:cNvPr>
          <p:cNvSpPr>
            <a:spLocks noGrp="1"/>
          </p:cNvSpPr>
          <p:nvPr>
            <p:ph type="ctrTitle"/>
          </p:nvPr>
        </p:nvSpPr>
        <p:spPr>
          <a:xfrm>
            <a:off x="2622884" y="996239"/>
            <a:ext cx="6362348" cy="1843213"/>
          </a:xfrm>
          <a:prstGeom prst="rect">
            <a:avLst/>
          </a:prstGeom>
        </p:spPr>
        <p:txBody>
          <a:bodyPr/>
          <a:lstStyle/>
          <a:p>
            <a:pPr lvl="0" indent="0" marL="0">
              <a:buNone/>
            </a:pPr>
            <a:r>
              <a:rPr/>
              <a:t>An interesting title and a an unneccessary long one to see what happens</a:t>
            </a:r>
          </a:p>
        </p:txBody>
      </p:sp>
      <p:sp>
        <p:nvSpPr>
          <p:cNvPr id="4" name="Subtitle 2">
            <a:extLst>
              <a:ext uri="{FF2B5EF4-FFF2-40B4-BE49-F238E27FC236}">
                <a16:creationId xmlns:a16="http://schemas.microsoft.com/office/drawing/2014/main" id="{E8878316-866E-542C-2701-2A634708B110}"/>
              </a:ext>
            </a:extLst>
          </p:cNvPr>
          <p:cNvSpPr>
            <a:spLocks noGrp="1"/>
          </p:cNvSpPr>
          <p:nvPr>
            <p:ph idx="1" type="subTitle"/>
          </p:nvPr>
        </p:nvSpPr>
        <p:spPr>
          <a:xfrm>
            <a:off x="2590858" y="2894360"/>
            <a:ext cx="6426400" cy="1314450"/>
          </a:xfrm>
          <a:prstGeom prst="rect">
            <a:avLst/>
          </a:prstGeom>
        </p:spPr>
        <p:txBody>
          <a:bodyPr/>
          <a:lstStyle/>
          <a:p>
            <a:pPr lvl="0" indent="0" marL="0">
              <a:buNone/>
            </a:pPr>
            <a:r>
              <a:rPr/>
              <a:t>A subtitle and a an unneccessary long one to see what happens</a:t>
            </a:r>
            <a:br/>
            <a:br/>
          </a:p>
        </p:txBody>
      </p:sp>
      <p:sp>
        <p:nvSpPr>
          <p:cNvPr id="6" name="Date Placeholder 3">
            <a:extLst>
              <a:ext uri="{FF2B5EF4-FFF2-40B4-BE49-F238E27FC236}">
                <a16:creationId xmlns:a16="http://schemas.microsoft.com/office/drawing/2014/main" id="{26BEB0C2-93A7-0020-EEFF-3482867E144D}"/>
              </a:ext>
            </a:extLst>
          </p:cNvPr>
          <p:cNvSpPr>
            <a:spLocks noGrp="1"/>
          </p:cNvSpPr>
          <p:nvPr>
            <p:ph idx="2" sz="half" type="dt"/>
          </p:nvPr>
        </p:nvSpPr>
        <p:spPr>
          <a:xfrm>
            <a:off x="8161653" y="6316624"/>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Resolving Pandoc Permission Denied Error</a:t>
            </a:r>
          </a:p>
        </p:txBody>
      </p:sp>
      <p:sp>
        <p:nvSpPr>
          <p:cNvPr id="3" name="Content Placeholder 2"/>
          <p:cNvSpPr>
            <a:spLocks noGrp="1"/>
          </p:cNvSpPr>
          <p:nvPr>
            <p:ph hasCustomPrompt="1" idx="1" sz="half"/>
          </p:nvPr>
        </p:nvSpPr>
        <p:spPr/>
        <p:txBody>
          <a:bodyPr/>
          <a:lstStyle/>
          <a:p>
            <a:pPr lvl="0" indent="0" marL="0">
              <a:buNone/>
            </a:pPr>
            <a:r>
              <a:rPr/>
              <a:t>If you encounter a </a:t>
            </a:r>
            <a:r>
              <a:rPr>
                <a:latin typeface="Courier"/>
              </a:rPr>
              <a:t>pandoc: Yourfile.pptx: withBinaryFile: permission denied (Permission denied)</a:t>
            </a:r>
            <a:r>
              <a:rPr/>
              <a:t> error, this likely due to </a:t>
            </a:r>
            <a:r>
              <a:rPr b="1"/>
              <a:t>File Locking</a:t>
            </a:r>
            <a:r>
              <a:rPr/>
              <a:t>: The file is open in Powerpoint, which is preventing access (to overwrite). To resolve this, close the file in Powerpoint and try to render again.</a:t>
            </a:r>
          </a:p>
        </p:txBody>
      </p:sp>
      <p:sp>
        <p:nvSpPr>
          <p:cNvPr id="4" name="Date Placeholder 3">
            <a:extLst>
              <a:ext uri="{FF2B5EF4-FFF2-40B4-BE49-F238E27FC236}">
                <a16:creationId xmlns:a16="http://schemas.microsoft.com/office/drawing/2014/main" id="{F2C9EA39-3041-49B2-BAAC-9C184AB67F83}"/>
              </a:ext>
            </a:extLst>
          </p:cNvPr>
          <p:cNvSpPr>
            <a:spLocks noGrp="1"/>
          </p:cNvSpPr>
          <p:nvPr>
            <p:ph idx="2" sz="half" type="dt"/>
          </p:nvPr>
        </p:nvSpPr>
        <p:spPr>
          <a:xfrm>
            <a:off x="8159534" y="6309183"/>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53099" y="6304159"/>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Examples of specific template sheets (with graphs, tables and code)</a:t>
            </a:r>
          </a:p>
        </p:txBody>
      </p:sp>
      <p:sp>
        <p:nvSpPr>
          <p:cNvPr id="3" name="Date Placeholder 3">
            <a:extLst>
              <a:ext uri="{FF2B5EF4-FFF2-40B4-BE49-F238E27FC236}">
                <a16:creationId xmlns:a16="http://schemas.microsoft.com/office/drawing/2014/main" id="{CDC68E61-5EFC-BE3D-2F81-6AEA8E8572F7}"/>
              </a:ext>
            </a:extLst>
          </p:cNvPr>
          <p:cNvSpPr>
            <a:spLocks noGrp="1"/>
          </p:cNvSpPr>
          <p:nvPr>
            <p:ph idx="2" sz="half" type="dt"/>
          </p:nvPr>
        </p:nvSpPr>
        <p:spPr>
          <a:xfrm>
            <a:off x="8165551" y="6316464"/>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84832" y="6316464"/>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Slide with speaker notes</a:t>
            </a:r>
          </a:p>
        </p:txBody>
      </p:sp>
      <p:sp>
        <p:nvSpPr>
          <p:cNvPr id="3" name="Content Placeholder 2"/>
          <p:cNvSpPr>
            <a:spLocks noGrp="1"/>
          </p:cNvSpPr>
          <p:nvPr>
            <p:ph hasCustomPrompt="1" idx="1" sz="half"/>
          </p:nvPr>
        </p:nvSpPr>
        <p:spPr/>
        <p:txBody>
          <a:bodyPr/>
          <a:lstStyle/>
          <a:p>
            <a:pPr lvl="0" indent="0" marL="0">
              <a:buNone/>
            </a:pPr>
            <a:r>
              <a:rPr/>
              <a:t>You can also add speaker notes to your slides.</a:t>
            </a:r>
          </a:p>
        </p:txBody>
      </p:sp>
      <p:sp>
        <p:nvSpPr>
          <p:cNvPr id="4" name="Date Placeholder 3">
            <a:extLst>
              <a:ext uri="{FF2B5EF4-FFF2-40B4-BE49-F238E27FC236}">
                <a16:creationId xmlns:a16="http://schemas.microsoft.com/office/drawing/2014/main" id="{F2C9EA39-3041-49B2-BAAC-9C184AB67F83}"/>
              </a:ext>
            </a:extLst>
          </p:cNvPr>
          <p:cNvSpPr>
            <a:spLocks noGrp="1"/>
          </p:cNvSpPr>
          <p:nvPr>
            <p:ph idx="2" sz="half" type="dt"/>
          </p:nvPr>
        </p:nvSpPr>
        <p:spPr>
          <a:xfrm>
            <a:off x="8159534" y="6309183"/>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53099" y="6304159"/>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Bullets</a:t>
            </a:r>
          </a:p>
        </p:txBody>
      </p:sp>
      <p:sp>
        <p:nvSpPr>
          <p:cNvPr id="3" name="Content Placeholder 2"/>
          <p:cNvSpPr>
            <a:spLocks noGrp="1"/>
          </p:cNvSpPr>
          <p:nvPr>
            <p:ph hasCustomPrompt="1" idx="1" sz="half"/>
          </p:nvPr>
        </p:nvSpPr>
        <p:spPr/>
        <p:txBody>
          <a:bodyPr/>
          <a:lstStyle/>
          <a:p>
            <a:pPr lvl="0" indent="0" marL="0">
              <a:buNone/>
            </a:pPr>
            <a:r>
              <a:rPr/>
              <a:t>When you click the </a:t>
            </a:r>
            <a:r>
              <a:rPr b="1"/>
              <a:t>Render</a:t>
            </a:r>
            <a:r>
              <a:rPr/>
              <a:t> button a document will be generated that includes:</a:t>
            </a:r>
          </a:p>
          <a:p>
            <a:pPr lvl="0"/>
            <a:r>
              <a:rPr/>
              <a:t>Content authored with markdown</a:t>
            </a:r>
          </a:p>
          <a:p>
            <a:pPr lvl="0"/>
            <a:r>
              <a:rPr/>
              <a:t>Output from executable code</a:t>
            </a:r>
          </a:p>
        </p:txBody>
      </p:sp>
      <p:sp>
        <p:nvSpPr>
          <p:cNvPr id="4" name="Date Placeholder 3">
            <a:extLst>
              <a:ext uri="{FF2B5EF4-FFF2-40B4-BE49-F238E27FC236}">
                <a16:creationId xmlns:a16="http://schemas.microsoft.com/office/drawing/2014/main" id="{F2C9EA39-3041-49B2-BAAC-9C184AB67F83}"/>
              </a:ext>
            </a:extLst>
          </p:cNvPr>
          <p:cNvSpPr>
            <a:spLocks noGrp="1"/>
          </p:cNvSpPr>
          <p:nvPr>
            <p:ph idx="2" sz="half" type="dt"/>
          </p:nvPr>
        </p:nvSpPr>
        <p:spPr>
          <a:xfrm>
            <a:off x="8159534" y="6309183"/>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53099" y="6304159"/>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Slide with citations</a:t>
            </a:r>
          </a:p>
        </p:txBody>
      </p:sp>
      <p:sp>
        <p:nvSpPr>
          <p:cNvPr id="3" name="Content Placeholder 2"/>
          <p:cNvSpPr>
            <a:spLocks noGrp="1"/>
          </p:cNvSpPr>
          <p:nvPr>
            <p:ph hasCustomPrompt="1" idx="1" sz="half"/>
          </p:nvPr>
        </p:nvSpPr>
        <p:spPr/>
        <p:txBody>
          <a:bodyPr/>
          <a:lstStyle/>
          <a:p>
            <a:pPr lvl="0" indent="0" marL="0">
              <a:buNone/>
            </a:pPr>
            <a:r>
              <a:rPr/>
              <a:t>And I really like Agrell et al. (2013)</a:t>
            </a:r>
          </a:p>
          <a:p>
            <a:pPr lvl="0" indent="0" marL="0">
              <a:buNone/>
            </a:pPr>
            <a:r>
              <a:rPr/>
              <a:t>The references are stored in the references.bib file. The reference list is at the end of the presentation.</a:t>
            </a:r>
          </a:p>
        </p:txBody>
      </p:sp>
      <p:sp>
        <p:nvSpPr>
          <p:cNvPr id="4" name="Date Placeholder 3">
            <a:extLst>
              <a:ext uri="{FF2B5EF4-FFF2-40B4-BE49-F238E27FC236}">
                <a16:creationId xmlns:a16="http://schemas.microsoft.com/office/drawing/2014/main" id="{F2C9EA39-3041-49B2-BAAC-9C184AB67F83}"/>
              </a:ext>
            </a:extLst>
          </p:cNvPr>
          <p:cNvSpPr>
            <a:spLocks noGrp="1"/>
          </p:cNvSpPr>
          <p:nvPr>
            <p:ph idx="2" sz="half" type="dt"/>
          </p:nvPr>
        </p:nvSpPr>
        <p:spPr>
          <a:xfrm>
            <a:off x="8159534" y="6309183"/>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53099" y="6304159"/>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Code</a:t>
            </a:r>
          </a:p>
        </p:txBody>
      </p:sp>
      <p:sp>
        <p:nvSpPr>
          <p:cNvPr id="6" name="Text Placeholder 5">
            <a:extLst>
              <a:ext uri="{FF2B5EF4-FFF2-40B4-BE49-F238E27FC236}">
                <a16:creationId xmlns:a16="http://schemas.microsoft.com/office/drawing/2014/main" id="{A9860BA5-9BA6-FE76-58B8-815DF9C6E050}"/>
              </a:ext>
            </a:extLst>
          </p:cNvPr>
          <p:cNvSpPr>
            <a:spLocks noGrp="1"/>
          </p:cNvSpPr>
          <p:nvPr>
            <p:ph idx="11" sz="quarter" type="body"/>
          </p:nvPr>
        </p:nvSpPr>
        <p:spPr/>
        <p:txBody>
          <a:bodyPr/>
          <a:lstStyle/>
          <a:p>
            <a:pPr lvl="0" indent="0" marL="0">
              <a:buNone/>
            </a:pPr>
            <a:r>
              <a:rPr/>
              <a:t>You can have some text and then the output of some code. Here we make a standard graph</a:t>
            </a:r>
          </a:p>
        </p:txBody>
      </p:sp>
      <p:pic>
        <p:nvPicPr>
          <p:cNvPr descr="Template_powerpoint_files/figure-pptx/a%20simple%20plot-1.png" id="0" name="Picture 1"/>
          <p:cNvPicPr>
            <a:picLocks noGrp="1" noChangeAspect="1"/>
          </p:cNvPicPr>
          <p:nvPr/>
        </p:nvPicPr>
        <p:blipFill>
          <a:blip r:embed="rId2"/>
          <a:stretch>
            <a:fillRect/>
          </a:stretch>
        </p:blipFill>
        <p:spPr bwMode="auto">
          <a:xfrm>
            <a:off x="2311400" y="3048000"/>
            <a:ext cx="5613400" cy="2806700"/>
          </a:xfrm>
          <a:prstGeom prst="rect">
            <a:avLst/>
          </a:prstGeom>
          <a:noFill/>
          <a:ln w="9525">
            <a:noFill/>
            <a:headEnd/>
            <a:tailEnd/>
          </a:ln>
        </p:spPr>
      </p:pic>
      <p:sp>
        <p:nvSpPr>
          <p:cNvPr id="3" name="Date Placeholder 3">
            <a:extLst>
              <a:ext uri="{FF2B5EF4-FFF2-40B4-BE49-F238E27FC236}">
                <a16:creationId xmlns:a16="http://schemas.microsoft.com/office/drawing/2014/main" id="{A1D312C1-94B3-CCDB-583D-B60511A639B8}"/>
              </a:ext>
            </a:extLst>
          </p:cNvPr>
          <p:cNvSpPr>
            <a:spLocks noGrp="1"/>
          </p:cNvSpPr>
          <p:nvPr>
            <p:ph idx="2" sz="half" type="dt"/>
          </p:nvPr>
        </p:nvSpPr>
        <p:spPr>
          <a:xfrm>
            <a:off x="8163426" y="6317744"/>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3" name="Slide Number Placeholder 5"/>
          <p:cNvSpPr>
            <a:spLocks noGrp="1"/>
          </p:cNvSpPr>
          <p:nvPr>
            <p:ph idx="4" sz="quarter" type="sldNum"/>
          </p:nvPr>
        </p:nvSpPr>
        <p:spPr>
          <a:xfrm>
            <a:off x="10949073" y="6313113"/>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Show some code</a:t>
            </a:r>
          </a:p>
        </p:txBody>
      </p:sp>
      <p:sp>
        <p:nvSpPr>
          <p:cNvPr id="3" name="Content Placeholder 2"/>
          <p:cNvSpPr>
            <a:spLocks noGrp="1"/>
          </p:cNvSpPr>
          <p:nvPr>
            <p:ph hasCustomPrompt="1" idx="1" sz="half"/>
          </p:nvPr>
        </p:nvSpPr>
        <p:spPr/>
        <p:txBody>
          <a:bodyPr/>
          <a:lstStyle/>
          <a:p>
            <a:pPr lvl="0" indent="0" marL="0">
              <a:buNone/>
            </a:pPr>
            <a:r>
              <a:rPr/>
              <a:t>The code itself cannot have a different background color in powerpoint (html and pdf would allow that).</a:t>
            </a:r>
          </a:p>
          <a:p>
            <a:pPr lvl="0" indent="0">
              <a:buNone/>
            </a:pPr>
            <a:r>
              <a:rPr>
                <a:solidFill>
                  <a:srgbClr val="4758AB"/>
                </a:solidFill>
                <a:latin typeface="Courier"/>
              </a:rPr>
              <a:t>ggplot</a:t>
            </a:r>
            <a:r>
              <a:rPr>
                <a:solidFill>
                  <a:srgbClr val="003B4F"/>
                </a:solidFill>
                <a:latin typeface="Courier"/>
              </a:rPr>
              <a:t>(</a:t>
            </a:r>
            <a:r>
              <a:rPr>
                <a:solidFill>
                  <a:srgbClr val="657422"/>
                </a:solidFill>
                <a:latin typeface="Courier"/>
              </a:rPr>
              <a:t>data =</a:t>
            </a:r>
            <a:r>
              <a:rPr>
                <a:solidFill>
                  <a:srgbClr val="003B4F"/>
                </a:solidFill>
                <a:latin typeface="Courier"/>
              </a:rPr>
              <a:t> cars, </a:t>
            </a:r>
            <a:r>
              <a:rPr>
                <a:solidFill>
                  <a:srgbClr val="657422"/>
                </a:solidFill>
                <a:latin typeface="Courier"/>
              </a:rPr>
              <a:t>mapping =</a:t>
            </a: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speed, </a:t>
            </a:r>
            <a:r>
              <a:rPr>
                <a:solidFill>
                  <a:srgbClr val="657422"/>
                </a:solidFill>
                <a:latin typeface="Courier"/>
              </a:rPr>
              <a:t>y =</a:t>
            </a:r>
            <a:r>
              <a:rPr>
                <a:solidFill>
                  <a:srgbClr val="003B4F"/>
                </a:solidFill>
                <a:latin typeface="Courier"/>
              </a:rPr>
              <a:t> dist))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geom_smooth</a:t>
            </a:r>
            <a:r>
              <a:rPr>
                <a:solidFill>
                  <a:srgbClr val="003B4F"/>
                </a:solidFill>
                <a:latin typeface="Courier"/>
              </a:rPr>
              <a:t>(</a:t>
            </a:r>
            <a:r>
              <a:rPr>
                <a:solidFill>
                  <a:srgbClr val="657422"/>
                </a:solidFill>
                <a:latin typeface="Courier"/>
              </a:rPr>
              <a:t>method =</a:t>
            </a:r>
            <a:r>
              <a:rPr>
                <a:solidFill>
                  <a:srgbClr val="003B4F"/>
                </a:solidFill>
                <a:latin typeface="Courier"/>
              </a:rPr>
              <a:t> </a:t>
            </a:r>
            <a:r>
              <a:rPr>
                <a:solidFill>
                  <a:srgbClr val="20794D"/>
                </a:solidFill>
                <a:latin typeface="Courier"/>
              </a:rPr>
              <a:t>"lm"</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theme_bw</a:t>
            </a:r>
            <a:r>
              <a:rPr>
                <a:solidFill>
                  <a:srgbClr val="003B4F"/>
                </a:solidFill>
                <a:latin typeface="Courier"/>
              </a:rPr>
              <a:t>()</a:t>
            </a:r>
          </a:p>
        </p:txBody>
      </p:sp>
      <p:sp>
        <p:nvSpPr>
          <p:cNvPr id="4" name="Date Placeholder 3">
            <a:extLst>
              <a:ext uri="{FF2B5EF4-FFF2-40B4-BE49-F238E27FC236}">
                <a16:creationId xmlns:a16="http://schemas.microsoft.com/office/drawing/2014/main" id="{F2C9EA39-3041-49B2-BAAC-9C184AB67F83}"/>
              </a:ext>
            </a:extLst>
          </p:cNvPr>
          <p:cNvSpPr>
            <a:spLocks noGrp="1"/>
          </p:cNvSpPr>
          <p:nvPr>
            <p:ph idx="2" sz="half" type="dt"/>
          </p:nvPr>
        </p:nvSpPr>
        <p:spPr>
          <a:xfrm>
            <a:off x="8159534" y="6309183"/>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53099" y="6304159"/>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A nice table</a:t>
            </a:r>
          </a:p>
        </p:txBody>
      </p:sp>
      <p:pic>
        <p:nvPicPr>
          <p:cNvPr descr="Template_powerpoint_files/figure-pptx/a%20nice%20table-1.png" id="0" name="Picture 1"/>
          <p:cNvPicPr>
            <a:picLocks noGrp="1" noChangeAspect="1"/>
          </p:cNvPicPr>
          <p:nvPr/>
        </p:nvPicPr>
        <p:blipFill>
          <a:blip r:embed="rId2"/>
          <a:stretch>
            <a:fillRect/>
          </a:stretch>
        </p:blipFill>
        <p:spPr bwMode="auto">
          <a:xfrm>
            <a:off x="673100" y="2463800"/>
            <a:ext cx="8585200" cy="2921000"/>
          </a:xfrm>
          <a:prstGeom prst="rect">
            <a:avLst/>
          </a:prstGeom>
          <a:noFill/>
          <a:ln w="9525">
            <a:noFill/>
            <a:headEnd/>
            <a:tailEnd/>
          </a:ln>
        </p:spPr>
      </p:pic>
      <p:sp>
        <p:nvSpPr>
          <p:cNvPr id="4" name="Date Placeholder 3">
            <a:extLst>
              <a:ext uri="{FF2B5EF4-FFF2-40B4-BE49-F238E27FC236}">
                <a16:creationId xmlns:a16="http://schemas.microsoft.com/office/drawing/2014/main" id="{F2C9EA39-3041-49B2-BAAC-9C184AB67F83}"/>
              </a:ext>
            </a:extLst>
          </p:cNvPr>
          <p:cNvSpPr>
            <a:spLocks noGrp="1"/>
          </p:cNvSpPr>
          <p:nvPr>
            <p:ph idx="2" sz="half" type="dt"/>
          </p:nvPr>
        </p:nvSpPr>
        <p:spPr>
          <a:xfrm>
            <a:off x="8159534" y="6309183"/>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53099" y="6304159"/>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And an interactive graph</a:t>
            </a:r>
          </a:p>
        </p:txBody>
      </p:sp>
      <p:pic>
        <p:nvPicPr>
          <p:cNvPr descr="Template_powerpoint_files/figure-pptx/interactive%20graph-1.gif" id="0" name="Picture 1"/>
          <p:cNvPicPr>
            <a:picLocks noGrp="1" noChangeAspect="1"/>
          </p:cNvPicPr>
          <p:nvPr/>
        </p:nvPicPr>
        <p:blipFill>
          <a:blip r:embed="rId2"/>
          <a:stretch>
            <a:fillRect/>
          </a:stretch>
        </p:blipFill>
        <p:spPr bwMode="auto">
          <a:xfrm>
            <a:off x="2857500" y="1816100"/>
            <a:ext cx="4216400" cy="4216400"/>
          </a:xfrm>
          <a:prstGeom prst="rect">
            <a:avLst/>
          </a:prstGeom>
          <a:noFill/>
          <a:ln w="9525">
            <a:noFill/>
            <a:headEnd/>
            <a:tailEnd/>
          </a:ln>
        </p:spPr>
      </p:pic>
      <p:sp>
        <p:nvSpPr>
          <p:cNvPr id="4" name="Date Placeholder 3">
            <a:extLst>
              <a:ext uri="{FF2B5EF4-FFF2-40B4-BE49-F238E27FC236}">
                <a16:creationId xmlns:a16="http://schemas.microsoft.com/office/drawing/2014/main" id="{F2C9EA39-3041-49B2-BAAC-9C184AB67F83}"/>
              </a:ext>
            </a:extLst>
          </p:cNvPr>
          <p:cNvSpPr>
            <a:spLocks noGrp="1"/>
          </p:cNvSpPr>
          <p:nvPr>
            <p:ph idx="2" sz="half" type="dt"/>
          </p:nvPr>
        </p:nvSpPr>
        <p:spPr>
          <a:xfrm>
            <a:off x="8159534" y="6309183"/>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53099" y="6304159"/>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Here we have an empty section header</a:t>
            </a:r>
          </a:p>
        </p:txBody>
      </p:sp>
      <p:sp>
        <p:nvSpPr>
          <p:cNvPr id="3" name="Date Placeholder 3">
            <a:extLst>
              <a:ext uri="{FF2B5EF4-FFF2-40B4-BE49-F238E27FC236}">
                <a16:creationId xmlns:a16="http://schemas.microsoft.com/office/drawing/2014/main" id="{CDC68E61-5EFC-BE3D-2F81-6AEA8E8572F7}"/>
              </a:ext>
            </a:extLst>
          </p:cNvPr>
          <p:cNvSpPr>
            <a:spLocks noGrp="1"/>
          </p:cNvSpPr>
          <p:nvPr>
            <p:ph idx="2" sz="half" type="dt"/>
          </p:nvPr>
        </p:nvSpPr>
        <p:spPr>
          <a:xfrm>
            <a:off x="8165551" y="6316464"/>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84832" y="6316464"/>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Table of Contents</a:t>
            </a:r>
          </a:p>
        </p:txBody>
      </p:sp>
      <p:sp>
        <p:nvSpPr>
          <p:cNvPr id="3" name="Content Placeholder 2"/>
          <p:cNvSpPr>
            <a:spLocks noGrp="1"/>
          </p:cNvSpPr>
          <p:nvPr>
            <p:ph hasCustomPrompt="1" idx="1" sz="half"/>
          </p:nvPr>
        </p:nvSpPr>
        <p:spPr/>
        <p:txBody>
          <a:bodyPr/>
          <a:lstStyle/>
          <a:p>
            <a:pPr lvl="0"/>
            <a:r>
              <a:rPr>
                <a:hlinkClick r:id="rId2" action="ppaction://hlinksldjump"/>
              </a:rPr>
              <a:t>Introduction</a:t>
            </a:r>
          </a:p>
          <a:p>
            <a:pPr lvl="0"/>
            <a:r>
              <a:rPr>
                <a:hlinkClick r:id="rId3" action="ppaction://hlinksldjump"/>
              </a:rPr>
              <a:t>Instructions and errors</a:t>
            </a:r>
          </a:p>
          <a:p>
            <a:pPr lvl="0"/>
            <a:r>
              <a:rPr>
                <a:hlinkClick r:id="rId4" action="ppaction://hlinksldjump"/>
              </a:rPr>
              <a:t>Examples of specific template sheets (with graphs, tables and code)</a:t>
            </a:r>
          </a:p>
          <a:p>
            <a:pPr lvl="0"/>
            <a:r>
              <a:rPr>
                <a:hlinkClick r:id="rId5" action="ppaction://hlinksldjump"/>
              </a:rPr>
              <a:t>Here we have an empty section header</a:t>
            </a:r>
          </a:p>
          <a:p>
            <a:pPr lvl="0"/>
            <a:r>
              <a:rPr>
                <a:hlinkClick r:id="rId6" action="ppaction://hlinksldjump"/>
              </a:rPr>
              <a:t>References</a:t>
            </a:r>
          </a:p>
        </p:txBody>
      </p:sp>
      <p:sp>
        <p:nvSpPr>
          <p:cNvPr id="4" name="Date Placeholder 3">
            <a:extLst>
              <a:ext uri="{FF2B5EF4-FFF2-40B4-BE49-F238E27FC236}">
                <a16:creationId xmlns:a16="http://schemas.microsoft.com/office/drawing/2014/main" id="{F2C9EA39-3041-49B2-BAAC-9C184AB67F83}"/>
              </a:ext>
            </a:extLst>
          </p:cNvPr>
          <p:cNvSpPr>
            <a:spLocks noGrp="1"/>
          </p:cNvSpPr>
          <p:nvPr>
            <p:ph idx="2" sz="half" type="dt"/>
          </p:nvPr>
        </p:nvSpPr>
        <p:spPr>
          <a:xfrm>
            <a:off x="8159534" y="6309183"/>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53099" y="6304159"/>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References</a:t>
            </a:r>
          </a:p>
        </p:txBody>
      </p:sp>
      <p:sp>
        <p:nvSpPr>
          <p:cNvPr id="3" name="Date Placeholder 3">
            <a:extLst>
              <a:ext uri="{FF2B5EF4-FFF2-40B4-BE49-F238E27FC236}">
                <a16:creationId xmlns:a16="http://schemas.microsoft.com/office/drawing/2014/main" id="{CDC68E61-5EFC-BE3D-2F81-6AEA8E8572F7}"/>
              </a:ext>
            </a:extLst>
          </p:cNvPr>
          <p:cNvSpPr>
            <a:spLocks noGrp="1"/>
          </p:cNvSpPr>
          <p:nvPr>
            <p:ph idx="2" sz="half" type="dt"/>
          </p:nvPr>
        </p:nvSpPr>
        <p:spPr>
          <a:xfrm>
            <a:off x="8165551" y="6316464"/>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84832" y="6316464"/>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Customizing reference style in your presentation</a:t>
            </a:r>
          </a:p>
        </p:txBody>
      </p:sp>
      <p:sp>
        <p:nvSpPr>
          <p:cNvPr id="3" name="Content Placeholder 2"/>
          <p:cNvSpPr>
            <a:spLocks noGrp="1"/>
          </p:cNvSpPr>
          <p:nvPr>
            <p:ph hasCustomPrompt="1" idx="1" sz="half"/>
          </p:nvPr>
        </p:nvSpPr>
        <p:spPr/>
        <p:txBody>
          <a:bodyPr/>
          <a:lstStyle/>
          <a:p>
            <a:pPr lvl="0" indent="0" marL="0">
              <a:buNone/>
            </a:pPr>
            <a:r>
              <a:rPr/>
              <a:t>This template uses the APA style for formatting references. If the APA style does not meet your requirements you can customize it by following these steps:</a:t>
            </a:r>
          </a:p>
          <a:p>
            <a:pPr lvl="0" indent="-457200" marL="457200">
              <a:buAutoNum type="arabicPeriod"/>
            </a:pPr>
            <a:r>
              <a:rPr b="1"/>
              <a:t>Find and download a new CSL file</a:t>
            </a:r>
            <a:r>
              <a:rPr/>
              <a:t>:</a:t>
            </a:r>
          </a:p>
          <a:p>
            <a:pPr lvl="1"/>
            <a:r>
              <a:rPr/>
              <a:t>Visit the </a:t>
            </a:r>
            <a:r>
              <a:rPr>
                <a:hlinkClick r:id="rId2"/>
              </a:rPr>
              <a:t>Zotero Style Repository</a:t>
            </a:r>
            <a:r>
              <a:rPr/>
              <a:t>.</a:t>
            </a:r>
          </a:p>
          <a:p>
            <a:pPr lvl="1"/>
            <a:r>
              <a:rPr/>
              <a:t>Use the search bar to find the citation style that matches your needs.</a:t>
            </a:r>
          </a:p>
          <a:p>
            <a:pPr lvl="1"/>
            <a:r>
              <a:rPr/>
              <a:t>Download the </a:t>
            </a:r>
            <a:r>
              <a:rPr>
                <a:latin typeface="Courier"/>
              </a:rPr>
              <a:t>.csl</a:t>
            </a:r>
            <a:r>
              <a:rPr/>
              <a:t> file for your chosen citation style and save the downloaded </a:t>
            </a:r>
            <a:r>
              <a:rPr>
                <a:latin typeface="Courier"/>
              </a:rPr>
              <a:t>.csl</a:t>
            </a:r>
            <a:r>
              <a:rPr/>
              <a:t> file into the </a:t>
            </a:r>
            <a:r>
              <a:rPr>
                <a:latin typeface="Courier"/>
              </a:rPr>
              <a:t>Code</a:t>
            </a:r>
            <a:r>
              <a:rPr/>
              <a:t> folder</a:t>
            </a:r>
          </a:p>
          <a:p>
            <a:pPr lvl="0" indent="-457200" marL="457200">
              <a:buAutoNum type="arabicPeriod"/>
            </a:pPr>
            <a:r>
              <a:rPr b="1"/>
              <a:t>Update the YAML header</a:t>
            </a:r>
            <a:r>
              <a:rPr/>
              <a:t>:</a:t>
            </a:r>
          </a:p>
          <a:p>
            <a:pPr lvl="1"/>
            <a:r>
              <a:rPr/>
              <a:t>Update the </a:t>
            </a:r>
            <a:r>
              <a:rPr>
                <a:latin typeface="Courier"/>
              </a:rPr>
              <a:t>csl</a:t>
            </a:r>
            <a:r>
              <a:rPr/>
              <a:t> field in the YAML header to point to your new </a:t>
            </a:r>
            <a:r>
              <a:rPr>
                <a:latin typeface="Courier"/>
              </a:rPr>
              <a:t>.csl</a:t>
            </a:r>
            <a:r>
              <a:rPr/>
              <a:t> file.</a:t>
            </a:r>
          </a:p>
        </p:txBody>
      </p:sp>
      <p:sp>
        <p:nvSpPr>
          <p:cNvPr id="4" name="Date Placeholder 3">
            <a:extLst>
              <a:ext uri="{FF2B5EF4-FFF2-40B4-BE49-F238E27FC236}">
                <a16:creationId xmlns:a16="http://schemas.microsoft.com/office/drawing/2014/main" id="{F2C9EA39-3041-49B2-BAAC-9C184AB67F83}"/>
              </a:ext>
            </a:extLst>
          </p:cNvPr>
          <p:cNvSpPr>
            <a:spLocks noGrp="1"/>
          </p:cNvSpPr>
          <p:nvPr>
            <p:ph idx="2" sz="half" type="dt"/>
          </p:nvPr>
        </p:nvSpPr>
        <p:spPr>
          <a:xfrm>
            <a:off x="8159534" y="6309183"/>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53099" y="6304159"/>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Litarature</a:t>
            </a:r>
          </a:p>
        </p:txBody>
      </p:sp>
      <p:sp>
        <p:nvSpPr>
          <p:cNvPr id="3" name="Content Placeholder 2"/>
          <p:cNvSpPr>
            <a:spLocks noGrp="1"/>
          </p:cNvSpPr>
          <p:nvPr>
            <p:ph hasCustomPrompt="1" idx="1" sz="half"/>
          </p:nvPr>
        </p:nvSpPr>
        <p:spPr/>
        <p:txBody>
          <a:bodyPr/>
          <a:lstStyle/>
          <a:p>
            <a:pPr lvl="0" indent="0" marL="0">
              <a:buNone/>
            </a:pPr>
            <a:r>
              <a:rPr/>
              <a:t>```{bibliography}</a:t>
            </a:r>
          </a:p>
          <a:p>
            <a:pPr lvl="0" indent="0" marL="0">
              <a:buNone/>
            </a:pPr>
            <a:r>
              <a:rPr/>
              <a:t>Agrell, P. J., Bogetoft, P., &amp; Mikkers, M. (2013). Smart-grid investments, regulation and organization. </a:t>
            </a:r>
            <a:r>
              <a:rPr i="1"/>
              <a:t>Energy Policy</a:t>
            </a:r>
            <a:r>
              <a:rPr/>
              <a:t>, </a:t>
            </a:r>
            <a:r>
              <a:rPr i="1"/>
              <a:t>52</a:t>
            </a:r>
            <a:r>
              <a:rPr/>
              <a:t>, 656–666.</a:t>
            </a:r>
          </a:p>
        </p:txBody>
      </p:sp>
      <p:sp>
        <p:nvSpPr>
          <p:cNvPr id="4" name="Date Placeholder 3">
            <a:extLst>
              <a:ext uri="{FF2B5EF4-FFF2-40B4-BE49-F238E27FC236}">
                <a16:creationId xmlns:a16="http://schemas.microsoft.com/office/drawing/2014/main" id="{F2C9EA39-3041-49B2-BAAC-9C184AB67F83}"/>
              </a:ext>
            </a:extLst>
          </p:cNvPr>
          <p:cNvSpPr>
            <a:spLocks noGrp="1"/>
          </p:cNvSpPr>
          <p:nvPr>
            <p:ph idx="2" sz="half" type="dt"/>
          </p:nvPr>
        </p:nvSpPr>
        <p:spPr>
          <a:xfrm>
            <a:off x="8159534" y="6309183"/>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53099" y="6304159"/>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Introduction</a:t>
            </a:r>
          </a:p>
        </p:txBody>
      </p:sp>
      <p:sp>
        <p:nvSpPr>
          <p:cNvPr id="3" name="Date Placeholder 3">
            <a:extLst>
              <a:ext uri="{FF2B5EF4-FFF2-40B4-BE49-F238E27FC236}">
                <a16:creationId xmlns:a16="http://schemas.microsoft.com/office/drawing/2014/main" id="{CDC68E61-5EFC-BE3D-2F81-6AEA8E8572F7}"/>
              </a:ext>
            </a:extLst>
          </p:cNvPr>
          <p:cNvSpPr>
            <a:spLocks noGrp="1"/>
          </p:cNvSpPr>
          <p:nvPr>
            <p:ph idx="2" sz="half" type="dt"/>
          </p:nvPr>
        </p:nvSpPr>
        <p:spPr>
          <a:xfrm>
            <a:off x="8165551" y="6316464"/>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84832" y="6316464"/>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Welcome to the Presentation Template</a:t>
            </a:r>
          </a:p>
        </p:txBody>
      </p:sp>
      <p:sp>
        <p:nvSpPr>
          <p:cNvPr id="3" name="Content Placeholder 2"/>
          <p:cNvSpPr>
            <a:spLocks noGrp="1"/>
          </p:cNvSpPr>
          <p:nvPr>
            <p:ph hasCustomPrompt="1" idx="1" sz="half"/>
          </p:nvPr>
        </p:nvSpPr>
        <p:spPr/>
        <p:txBody>
          <a:bodyPr/>
          <a:lstStyle/>
          <a:p>
            <a:pPr lvl="0" indent="0" marL="0">
              <a:buNone/>
            </a:pPr>
            <a:r>
              <a:rPr/>
              <a:t>This template is designed to help you create presentations with quarto. Inside, you’ll find examples of:</a:t>
            </a:r>
          </a:p>
          <a:p>
            <a:pPr lvl="0"/>
            <a:r>
              <a:rPr b="1"/>
              <a:t>References</a:t>
            </a:r>
            <a:r>
              <a:rPr/>
              <a:t>: How to cite sources and include a bibliography.</a:t>
            </a:r>
          </a:p>
          <a:p>
            <a:pPr lvl="0"/>
            <a:r>
              <a:rPr b="1"/>
              <a:t>Tables</a:t>
            </a:r>
            <a:r>
              <a:rPr/>
              <a:t>: Styling and presenting data in tables.</a:t>
            </a:r>
          </a:p>
          <a:p>
            <a:pPr lvl="0"/>
            <a:r>
              <a:rPr b="1"/>
              <a:t>Interactive Graphs</a:t>
            </a:r>
            <a:r>
              <a:rPr/>
              <a:t>: Incorporating dynamic, interactive graphs to visualize data.</a:t>
            </a:r>
          </a:p>
        </p:txBody>
      </p:sp>
      <p:sp>
        <p:nvSpPr>
          <p:cNvPr id="4" name="Date Placeholder 3">
            <a:extLst>
              <a:ext uri="{FF2B5EF4-FFF2-40B4-BE49-F238E27FC236}">
                <a16:creationId xmlns:a16="http://schemas.microsoft.com/office/drawing/2014/main" id="{F2C9EA39-3041-49B2-BAAC-9C184AB67F83}"/>
              </a:ext>
            </a:extLst>
          </p:cNvPr>
          <p:cNvSpPr>
            <a:spLocks noGrp="1"/>
          </p:cNvSpPr>
          <p:nvPr>
            <p:ph idx="2" sz="half" type="dt"/>
          </p:nvPr>
        </p:nvSpPr>
        <p:spPr>
          <a:xfrm>
            <a:off x="8159534" y="6309183"/>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53099" y="6304159"/>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Folder structure</a:t>
            </a:r>
          </a:p>
        </p:txBody>
      </p:sp>
      <p:sp>
        <p:nvSpPr>
          <p:cNvPr id="6" name="Text Placeholder 5">
            <a:extLst>
              <a:ext uri="{FF2B5EF4-FFF2-40B4-BE49-F238E27FC236}">
                <a16:creationId xmlns:a16="http://schemas.microsoft.com/office/drawing/2014/main" id="{A9860BA5-9BA6-FE76-58B8-815DF9C6E050}"/>
              </a:ext>
            </a:extLst>
          </p:cNvPr>
          <p:cNvSpPr>
            <a:spLocks noGrp="1"/>
          </p:cNvSpPr>
          <p:nvPr>
            <p:ph idx="11" sz="quarter" type="body"/>
          </p:nvPr>
        </p:nvSpPr>
        <p:spPr/>
        <p:txBody>
          <a:bodyPr/>
          <a:lstStyle/>
          <a:p>
            <a:pPr lvl="0" indent="0" marL="0">
              <a:buNone/>
            </a:pPr>
            <a:r>
              <a:rPr/>
              <a:t>To run the code, you need to have the following folder structure.</a:t>
            </a:r>
          </a:p>
        </p:txBody>
      </p:sp>
      <p:pic>
        <p:nvPicPr>
          <p:cNvPr descr="images/folder-01.png" id="0" name="Picture 1"/>
          <p:cNvPicPr>
            <a:picLocks noGrp="1" noChangeAspect="1"/>
          </p:cNvPicPr>
          <p:nvPr/>
        </p:nvPicPr>
        <p:blipFill>
          <a:blip r:embed="rId2"/>
          <a:stretch>
            <a:fillRect/>
          </a:stretch>
        </p:blipFill>
        <p:spPr bwMode="auto">
          <a:xfrm>
            <a:off x="977900" y="3479800"/>
            <a:ext cx="8280400" cy="1930400"/>
          </a:xfrm>
          <a:prstGeom prst="rect">
            <a:avLst/>
          </a:prstGeom>
          <a:noFill/>
          <a:ln w="9525">
            <a:noFill/>
            <a:headEnd/>
            <a:tailEnd/>
          </a:ln>
        </p:spPr>
      </p:pic>
      <p:sp>
        <p:nvSpPr>
          <p:cNvPr id="3" name="Date Placeholder 3">
            <a:extLst>
              <a:ext uri="{FF2B5EF4-FFF2-40B4-BE49-F238E27FC236}">
                <a16:creationId xmlns:a16="http://schemas.microsoft.com/office/drawing/2014/main" id="{A1D312C1-94B3-CCDB-583D-B60511A639B8}"/>
              </a:ext>
            </a:extLst>
          </p:cNvPr>
          <p:cNvSpPr>
            <a:spLocks noGrp="1"/>
          </p:cNvSpPr>
          <p:nvPr>
            <p:ph idx="2" sz="half" type="dt"/>
          </p:nvPr>
        </p:nvSpPr>
        <p:spPr>
          <a:xfrm>
            <a:off x="8163426" y="6317744"/>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3" name="Slide Number Placeholder 5"/>
          <p:cNvSpPr>
            <a:spLocks noGrp="1"/>
          </p:cNvSpPr>
          <p:nvPr>
            <p:ph idx="4" sz="quarter" type="sldNum"/>
          </p:nvPr>
        </p:nvSpPr>
        <p:spPr>
          <a:xfrm>
            <a:off x="10949073" y="6313113"/>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Getting Started</a:t>
            </a:r>
          </a:p>
        </p:txBody>
      </p:sp>
      <p:sp>
        <p:nvSpPr>
          <p:cNvPr id="3" name="Content Placeholder 2"/>
          <p:cNvSpPr>
            <a:spLocks noGrp="1"/>
          </p:cNvSpPr>
          <p:nvPr>
            <p:ph hasCustomPrompt="1" idx="1" sz="half"/>
          </p:nvPr>
        </p:nvSpPr>
        <p:spPr/>
        <p:txBody>
          <a:bodyPr/>
          <a:lstStyle/>
          <a:p>
            <a:pPr lvl="0" indent="0" marL="0">
              <a:buNone/>
            </a:pPr>
            <a:r>
              <a:rPr/>
              <a:t>To use of this template, please:</a:t>
            </a:r>
          </a:p>
          <a:p>
            <a:pPr lvl="0" indent="-457200" marL="457200">
              <a:buAutoNum type="arabicPeriod"/>
            </a:pPr>
            <a:r>
              <a:rPr b="1"/>
              <a:t>Copy the Template</a:t>
            </a:r>
            <a:r>
              <a:rPr/>
              <a:t>: Ensure you copy the entire template folder to the location where you intend to work.</a:t>
            </a:r>
          </a:p>
          <a:p>
            <a:pPr lvl="0" indent="-457200" marL="457200">
              <a:buAutoNum type="arabicPeriod"/>
            </a:pPr>
            <a:r>
              <a:rPr b="1"/>
              <a:t>Clone the Repo</a:t>
            </a:r>
            <a:r>
              <a:rPr/>
              <a:t>: Alternatively, you can clone the repository from my </a:t>
            </a:r>
            <a:r>
              <a:rPr>
                <a:hlinkClick r:id="rId2"/>
              </a:rPr>
              <a:t>GitHub account</a:t>
            </a:r>
            <a:r>
              <a:rPr/>
              <a:t> to keep up with updates.</a:t>
            </a:r>
          </a:p>
        </p:txBody>
      </p:sp>
      <p:sp>
        <p:nvSpPr>
          <p:cNvPr id="4" name="Date Placeholder 3">
            <a:extLst>
              <a:ext uri="{FF2B5EF4-FFF2-40B4-BE49-F238E27FC236}">
                <a16:creationId xmlns:a16="http://schemas.microsoft.com/office/drawing/2014/main" id="{F2C9EA39-3041-49B2-BAAC-9C184AB67F83}"/>
              </a:ext>
            </a:extLst>
          </p:cNvPr>
          <p:cNvSpPr>
            <a:spLocks noGrp="1"/>
          </p:cNvSpPr>
          <p:nvPr>
            <p:ph idx="2" sz="half" type="dt"/>
          </p:nvPr>
        </p:nvSpPr>
        <p:spPr>
          <a:xfrm>
            <a:off x="8159534" y="6309183"/>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53099" y="6304159"/>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Instructions and errors</a:t>
            </a:r>
          </a:p>
        </p:txBody>
      </p:sp>
      <p:sp>
        <p:nvSpPr>
          <p:cNvPr id="3" name="Date Placeholder 3">
            <a:extLst>
              <a:ext uri="{FF2B5EF4-FFF2-40B4-BE49-F238E27FC236}">
                <a16:creationId xmlns:a16="http://schemas.microsoft.com/office/drawing/2014/main" id="{CDC68E61-5EFC-BE3D-2F81-6AEA8E8572F7}"/>
              </a:ext>
            </a:extLst>
          </p:cNvPr>
          <p:cNvSpPr>
            <a:spLocks noGrp="1"/>
          </p:cNvSpPr>
          <p:nvPr>
            <p:ph idx="2" sz="half" type="dt"/>
          </p:nvPr>
        </p:nvSpPr>
        <p:spPr>
          <a:xfrm>
            <a:off x="8165551" y="6316464"/>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84832" y="6316464"/>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Instructions on yaml and template</a:t>
            </a:r>
          </a:p>
        </p:txBody>
      </p:sp>
      <p:sp>
        <p:nvSpPr>
          <p:cNvPr id="3" name="Content Placeholder 2"/>
          <p:cNvSpPr>
            <a:spLocks noGrp="1"/>
          </p:cNvSpPr>
          <p:nvPr>
            <p:ph hasCustomPrompt="1" idx="1" sz="half"/>
          </p:nvPr>
        </p:nvSpPr>
        <p:spPr/>
        <p:txBody>
          <a:bodyPr/>
          <a:lstStyle/>
          <a:p>
            <a:pPr lvl="0" indent="0" marL="0">
              <a:buNone/>
            </a:pPr>
            <a:r>
              <a:rPr/>
              <a:t>Background.pptx is a template that is used to render the presentation.</a:t>
            </a:r>
          </a:p>
          <a:p>
            <a:pPr lvl="0"/>
            <a:r>
              <a:rPr/>
              <a:t>the title and subtitle are set in the yaml</a:t>
            </a:r>
          </a:p>
          <a:p>
            <a:pPr lvl="0"/>
            <a:r>
              <a:rPr/>
              <a:t>the date is set in the template (background.pptx), to the date on which the presentation is rendered. If you want to change this, you need to change the date in the template</a:t>
            </a:r>
          </a:p>
          <a:p>
            <a:pPr lvl="0"/>
            <a:r>
              <a:rPr/>
              <a:t>the name and email adress cannot be set in the yaml (because ), but can changed hard in the template.</a:t>
            </a:r>
          </a:p>
        </p:txBody>
      </p:sp>
      <p:sp>
        <p:nvSpPr>
          <p:cNvPr id="4" name="Date Placeholder 3">
            <a:extLst>
              <a:ext uri="{FF2B5EF4-FFF2-40B4-BE49-F238E27FC236}">
                <a16:creationId xmlns:a16="http://schemas.microsoft.com/office/drawing/2014/main" id="{F2C9EA39-3041-49B2-BAAC-9C184AB67F83}"/>
              </a:ext>
            </a:extLst>
          </p:cNvPr>
          <p:cNvSpPr>
            <a:spLocks noGrp="1"/>
          </p:cNvSpPr>
          <p:nvPr>
            <p:ph idx="2" sz="half" type="dt"/>
          </p:nvPr>
        </p:nvSpPr>
        <p:spPr>
          <a:xfrm>
            <a:off x="8159534" y="6309183"/>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53099" y="6304159"/>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Quarto</a:t>
            </a:r>
          </a:p>
        </p:txBody>
      </p:sp>
      <p:sp>
        <p:nvSpPr>
          <p:cNvPr id="3" name="Content Placeholder 2"/>
          <p:cNvSpPr>
            <a:spLocks noGrp="1"/>
          </p:cNvSpPr>
          <p:nvPr>
            <p:ph hasCustomPrompt="1" idx="1" sz="half"/>
          </p:nvPr>
        </p:nvSpPr>
        <p:spPr/>
        <p:txBody>
          <a:bodyPr/>
          <a:lstStyle/>
          <a:p>
            <a:pPr lvl="0" indent="0" marL="0">
              <a:buNone/>
            </a:pPr>
            <a:r>
              <a:rPr/>
              <a:t>Quarto enables you to weave together content and executable code into a finished presentation. To learn more about Quarto presentations see </a:t>
            </a:r>
            <a:r>
              <a:rPr>
                <a:hlinkClick r:id="rId2"/>
              </a:rPr>
              <a:t>https://quarto.org/docs/presentations/</a:t>
            </a:r>
            <a:r>
              <a:rPr/>
              <a:t>.</a:t>
            </a:r>
          </a:p>
          <a:p>
            <a:pPr lvl="0" indent="0" marL="0">
              <a:buNone/>
            </a:pPr>
            <a:r>
              <a:rPr/>
              <a:t>More specifically, information about changing the template and the yaml can be found at </a:t>
            </a:r>
            <a:r>
              <a:rPr>
                <a:hlinkClick r:id="rId3"/>
              </a:rPr>
              <a:t>https://quarto.org/docs/presentations/powerpoint.html</a:t>
            </a:r>
            <a:r>
              <a:rPr/>
              <a:t>.</a:t>
            </a:r>
          </a:p>
        </p:txBody>
      </p:sp>
      <p:sp>
        <p:nvSpPr>
          <p:cNvPr id="4" name="Date Placeholder 3">
            <a:extLst>
              <a:ext uri="{FF2B5EF4-FFF2-40B4-BE49-F238E27FC236}">
                <a16:creationId xmlns:a16="http://schemas.microsoft.com/office/drawing/2014/main" id="{F2C9EA39-3041-49B2-BAAC-9C184AB67F83}"/>
              </a:ext>
            </a:extLst>
          </p:cNvPr>
          <p:cNvSpPr>
            <a:spLocks noGrp="1"/>
          </p:cNvSpPr>
          <p:nvPr>
            <p:ph idx="2" sz="half" type="dt"/>
          </p:nvPr>
        </p:nvSpPr>
        <p:spPr>
          <a:xfrm>
            <a:off x="8159534" y="6309183"/>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53099" y="6304159"/>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theme/theme1.xml><?xml version="1.0" encoding="utf-8"?>
<a:theme xmlns:a="http://schemas.openxmlformats.org/drawingml/2006/main" name="Office Theme">
  <a:themeElements>
    <a:clrScheme name="HTSR_1">
      <a:dk1>
        <a:sysClr val="windowText" lastClr="000000"/>
      </a:dk1>
      <a:lt1>
        <a:sysClr val="window" lastClr="FFFFFF"/>
      </a:lt1>
      <a:dk2>
        <a:srgbClr val="FFFFFF"/>
      </a:dk2>
      <a:lt2>
        <a:srgbClr val="CEDBE6"/>
      </a:lt2>
      <a:accent1>
        <a:srgbClr val="089BB8"/>
      </a:accent1>
      <a:accent2>
        <a:srgbClr val="AEDBE0"/>
      </a:accent2>
      <a:accent3>
        <a:srgbClr val="C00000"/>
      </a:accent3>
      <a:accent4>
        <a:srgbClr val="900000"/>
      </a:accent4>
      <a:accent5>
        <a:srgbClr val="56A6DF"/>
      </a:accent5>
      <a:accent6>
        <a:srgbClr val="C00000"/>
      </a:accent6>
      <a:hlink>
        <a:srgbClr val="1C6294"/>
      </a:hlink>
      <a:folHlink>
        <a:srgbClr val="1C6294"/>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191</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Wingdings 3</vt:lpstr>
      <vt:lpstr>Office Theme</vt:lpstr>
      <vt:lpstr>PowerPoint Presentation</vt:lpstr>
    </vt:vector>
  </TitlesOfParts>
  <Company>University of Twente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interesting title and a an unneccessary long one to see what happens</dc:title>
  <dc:creator/>
  <cp:keywords/>
  <dcterms:created xsi:type="dcterms:W3CDTF">2024-04-11T09:40:35Z</dcterms:created>
  <dcterms:modified xsi:type="dcterms:W3CDTF">2024-04-11T09:40:35Z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references.bib</vt:lpwstr>
  </property>
  <property fmtid="{D5CDD505-2E9C-101B-9397-08002B2CF9AE}" pid="4" name="csl">
    <vt:lpwstr>apa.csl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subtitle">
    <vt:lpwstr>A subtitle and a an unneccessary long one to see what happens</vt:lpwstr>
  </property>
  <property fmtid="{D5CDD505-2E9C-101B-9397-08002B2CF9AE}" pid="10" name="toc-title">
    <vt:lpwstr>Table of Contents</vt:lpwstr>
  </property>
</Properties>
</file>