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rs, Misja (UT-BMS)" userId="f1c3b16d-109d-44c0-bbd0-f333f7299a14" providerId="ADAL" clId="{4D1D6DD0-F82D-4FA7-84FD-E78AEA2C99C6}"/>
    <pc:docChg chg="undo custSel delSld modSld modMainMaster">
      <pc:chgData name="Mikkers, Misja (UT-BMS)" userId="f1c3b16d-109d-44c0-bbd0-f333f7299a14" providerId="ADAL" clId="{4D1D6DD0-F82D-4FA7-84FD-E78AEA2C99C6}" dt="2024-04-10T09:41:04.299" v="20" actId="478"/>
      <pc:docMkLst>
        <pc:docMk/>
      </pc:docMkLst>
      <pc:sldChg chg="modSp mod">
        <pc:chgData name="Mikkers, Misja (UT-BMS)" userId="f1c3b16d-109d-44c0-bbd0-f333f7299a14" providerId="ADAL" clId="{4D1D6DD0-F82D-4FA7-84FD-E78AEA2C99C6}" dt="2024-04-09T15:19:28.669" v="10" actId="20577"/>
        <pc:sldMkLst>
          <pc:docMk/>
          <pc:sldMk cId="1709899205" sldId="256"/>
        </pc:sldMkLst>
        <pc:spChg chg="mod">
          <ac:chgData name="Mikkers, Misja (UT-BMS)" userId="f1c3b16d-109d-44c0-bbd0-f333f7299a14" providerId="ADAL" clId="{4D1D6DD0-F82D-4FA7-84FD-E78AEA2C99C6}" dt="2024-04-09T15:19:28.669" v="10" actId="20577"/>
          <ac:spMkLst>
            <pc:docMk/>
            <pc:sldMk cId="1709899205" sldId="256"/>
            <ac:spMk id="2" creationId="{00000000-0000-0000-0000-000000000000}"/>
          </ac:spMkLst>
        </pc:spChg>
      </pc:sldChg>
      <pc:sldChg chg="del">
        <pc:chgData name="Mikkers, Misja (UT-BMS)" userId="f1c3b16d-109d-44c0-bbd0-f333f7299a14" providerId="ADAL" clId="{4D1D6DD0-F82D-4FA7-84FD-E78AEA2C99C6}" dt="2024-04-09T15:18:56.767" v="0" actId="47"/>
        <pc:sldMkLst>
          <pc:docMk/>
          <pc:sldMk cId="751631483" sldId="257"/>
        </pc:sldMkLst>
      </pc:sldChg>
      <pc:sldChg chg="del">
        <pc:chgData name="Mikkers, Misja (UT-BMS)" userId="f1c3b16d-109d-44c0-bbd0-f333f7299a14" providerId="ADAL" clId="{4D1D6DD0-F82D-4FA7-84FD-E78AEA2C99C6}" dt="2024-04-09T15:18:58.399" v="1" actId="47"/>
        <pc:sldMkLst>
          <pc:docMk/>
          <pc:sldMk cId="3323781289" sldId="258"/>
        </pc:sldMkLst>
      </pc:sldChg>
      <pc:sldChg chg="delSp mod">
        <pc:chgData name="Mikkers, Misja (UT-BMS)" userId="f1c3b16d-109d-44c0-bbd0-f333f7299a14" providerId="ADAL" clId="{4D1D6DD0-F82D-4FA7-84FD-E78AEA2C99C6}" dt="2024-04-10T09:41:04.299" v="20" actId="478"/>
        <pc:sldMkLst>
          <pc:docMk/>
          <pc:sldMk cId="1612065338" sldId="259"/>
        </pc:sldMkLst>
        <pc:spChg chg="del">
          <ac:chgData name="Mikkers, Misja (UT-BMS)" userId="f1c3b16d-109d-44c0-bbd0-f333f7299a14" providerId="ADAL" clId="{4D1D6DD0-F82D-4FA7-84FD-E78AEA2C99C6}" dt="2024-04-10T09:40:54.886" v="18" actId="478"/>
          <ac:spMkLst>
            <pc:docMk/>
            <pc:sldMk cId="1612065338" sldId="259"/>
            <ac:spMk id="2" creationId="{00000000-0000-0000-0000-000000000000}"/>
          </ac:spMkLst>
        </pc:spChg>
        <pc:spChg chg="del">
          <ac:chgData name="Mikkers, Misja (UT-BMS)" userId="f1c3b16d-109d-44c0-bbd0-f333f7299a14" providerId="ADAL" clId="{4D1D6DD0-F82D-4FA7-84FD-E78AEA2C99C6}" dt="2024-04-10T09:40:51.724" v="17" actId="478"/>
          <ac:spMkLst>
            <pc:docMk/>
            <pc:sldMk cId="1612065338" sldId="259"/>
            <ac:spMk id="3" creationId="{00000000-0000-0000-0000-000000000000}"/>
          </ac:spMkLst>
        </pc:spChg>
        <pc:spChg chg="del">
          <ac:chgData name="Mikkers, Misja (UT-BMS)" userId="f1c3b16d-109d-44c0-bbd0-f333f7299a14" providerId="ADAL" clId="{4D1D6DD0-F82D-4FA7-84FD-E78AEA2C99C6}" dt="2024-04-10T09:41:00.658" v="19" actId="478"/>
          <ac:spMkLst>
            <pc:docMk/>
            <pc:sldMk cId="1612065338" sldId="259"/>
            <ac:spMk id="4" creationId="{00000000-0000-0000-0000-000000000000}"/>
          </ac:spMkLst>
        </pc:spChg>
        <pc:spChg chg="del">
          <ac:chgData name="Mikkers, Misja (UT-BMS)" userId="f1c3b16d-109d-44c0-bbd0-f333f7299a14" providerId="ADAL" clId="{4D1D6DD0-F82D-4FA7-84FD-E78AEA2C99C6}" dt="2024-04-10T09:41:04.299" v="20" actId="478"/>
          <ac:spMkLst>
            <pc:docMk/>
            <pc:sldMk cId="1612065338" sldId="259"/>
            <ac:spMk id="5" creationId="{00000000-0000-0000-0000-000000000000}"/>
          </ac:spMkLst>
        </pc:spChg>
      </pc:sldChg>
      <pc:sldChg chg="del">
        <pc:chgData name="Mikkers, Misja (UT-BMS)" userId="f1c3b16d-109d-44c0-bbd0-f333f7299a14" providerId="ADAL" clId="{4D1D6DD0-F82D-4FA7-84FD-E78AEA2C99C6}" dt="2024-04-09T15:19:02.092" v="2" actId="47"/>
        <pc:sldMkLst>
          <pc:docMk/>
          <pc:sldMk cId="4210851174" sldId="260"/>
        </pc:sldMkLst>
      </pc:sldChg>
      <pc:sldChg chg="del">
        <pc:chgData name="Mikkers, Misja (UT-BMS)" userId="f1c3b16d-109d-44c0-bbd0-f333f7299a14" providerId="ADAL" clId="{4D1D6DD0-F82D-4FA7-84FD-E78AEA2C99C6}" dt="2024-04-09T15:19:03.299" v="3" actId="47"/>
        <pc:sldMkLst>
          <pc:docMk/>
          <pc:sldMk cId="725062435" sldId="261"/>
        </pc:sldMkLst>
      </pc:sldChg>
      <pc:sldChg chg="del">
        <pc:chgData name="Mikkers, Misja (UT-BMS)" userId="f1c3b16d-109d-44c0-bbd0-f333f7299a14" providerId="ADAL" clId="{4D1D6DD0-F82D-4FA7-84FD-E78AEA2C99C6}" dt="2024-04-09T15:19:04.652" v="4" actId="47"/>
        <pc:sldMkLst>
          <pc:docMk/>
          <pc:sldMk cId="147126630" sldId="262"/>
        </pc:sldMkLst>
      </pc:sldChg>
      <pc:sldChg chg="del">
        <pc:chgData name="Mikkers, Misja (UT-BMS)" userId="f1c3b16d-109d-44c0-bbd0-f333f7299a14" providerId="ADAL" clId="{4D1D6DD0-F82D-4FA7-84FD-E78AEA2C99C6}" dt="2024-04-09T15:19:05.746" v="5" actId="47"/>
        <pc:sldMkLst>
          <pc:docMk/>
          <pc:sldMk cId="3126988616" sldId="263"/>
        </pc:sldMkLst>
      </pc:sldChg>
      <pc:sldMasterChg chg="delSp mod addSldLayout modSldLayout">
        <pc:chgData name="Mikkers, Misja (UT-BMS)" userId="f1c3b16d-109d-44c0-bbd0-f333f7299a14" providerId="ADAL" clId="{4D1D6DD0-F82D-4FA7-84FD-E78AEA2C99C6}" dt="2024-04-10T09:16:30.764" v="16" actId="2890"/>
        <pc:sldMasterMkLst>
          <pc:docMk/>
          <pc:sldMasterMk cId="568234165" sldId="2147483677"/>
        </pc:sldMasterMkLst>
        <pc:spChg chg="del">
          <ac:chgData name="Mikkers, Misja (UT-BMS)" userId="f1c3b16d-109d-44c0-bbd0-f333f7299a14" providerId="ADAL" clId="{4D1D6DD0-F82D-4FA7-84FD-E78AEA2C99C6}" dt="2024-04-10T08:38:58.544" v="12" actId="478"/>
          <ac:spMkLst>
            <pc:docMk/>
            <pc:sldMasterMk cId="568234165" sldId="2147483677"/>
            <ac:spMk id="4" creationId="{00000000-0000-0000-0000-000000000000}"/>
          </ac:spMkLst>
        </pc:spChg>
        <pc:spChg chg="del">
          <ac:chgData name="Mikkers, Misja (UT-BMS)" userId="f1c3b16d-109d-44c0-bbd0-f333f7299a14" providerId="ADAL" clId="{4D1D6DD0-F82D-4FA7-84FD-E78AEA2C99C6}" dt="2024-04-10T08:39:01.864" v="13" actId="478"/>
          <ac:spMkLst>
            <pc:docMk/>
            <pc:sldMasterMk cId="568234165" sldId="2147483677"/>
            <ac:spMk id="6" creationId="{00000000-0000-0000-0000-000000000000}"/>
          </ac:spMkLst>
        </pc:spChg>
        <pc:sldLayoutChg chg="modSp mod">
          <pc:chgData name="Mikkers, Misja (UT-BMS)" userId="f1c3b16d-109d-44c0-bbd0-f333f7299a14" providerId="ADAL" clId="{4D1D6DD0-F82D-4FA7-84FD-E78AEA2C99C6}" dt="2024-04-10T08:01:51.363" v="11" actId="1076"/>
          <pc:sldLayoutMkLst>
            <pc:docMk/>
            <pc:sldMasterMk cId="568234165" sldId="2147483677"/>
            <pc:sldLayoutMk cId="2513663825" sldId="2147483679"/>
          </pc:sldLayoutMkLst>
          <pc:picChg chg="mod">
            <ac:chgData name="Mikkers, Misja (UT-BMS)" userId="f1c3b16d-109d-44c0-bbd0-f333f7299a14" providerId="ADAL" clId="{4D1D6DD0-F82D-4FA7-84FD-E78AEA2C99C6}" dt="2024-04-10T08:01:51.363" v="11" actId="1076"/>
            <ac:picMkLst>
              <pc:docMk/>
              <pc:sldMasterMk cId="568234165" sldId="2147483677"/>
              <pc:sldLayoutMk cId="2513663825" sldId="2147483679"/>
              <ac:picMk id="9" creationId="{00000000-0000-0000-0000-000000000000}"/>
            </ac:picMkLst>
          </pc:picChg>
        </pc:sldLayoutChg>
        <pc:sldLayoutChg chg="modSp mod">
          <pc:chgData name="Mikkers, Misja (UT-BMS)" userId="f1c3b16d-109d-44c0-bbd0-f333f7299a14" providerId="ADAL" clId="{4D1D6DD0-F82D-4FA7-84FD-E78AEA2C99C6}" dt="2024-04-10T09:13:59.551" v="15" actId="1076"/>
          <pc:sldLayoutMkLst>
            <pc:docMk/>
            <pc:sldMasterMk cId="568234165" sldId="2147483677"/>
            <pc:sldLayoutMk cId="2809611572" sldId="2147483684"/>
          </pc:sldLayoutMkLst>
          <pc:spChg chg="mod">
            <ac:chgData name="Mikkers, Misja (UT-BMS)" userId="f1c3b16d-109d-44c0-bbd0-f333f7299a14" providerId="ADAL" clId="{4D1D6DD0-F82D-4FA7-84FD-E78AEA2C99C6}" dt="2024-04-10T09:13:59.551" v="15" actId="1076"/>
            <ac:spMkLst>
              <pc:docMk/>
              <pc:sldMasterMk cId="568234165" sldId="2147483677"/>
              <pc:sldLayoutMk cId="2809611572" sldId="2147483684"/>
              <ac:spMk id="3" creationId="{00000000-0000-0000-0000-000000000000}"/>
            </ac:spMkLst>
          </pc:spChg>
        </pc:sldLayoutChg>
        <pc:sldLayoutChg chg="add mod modTransition">
          <pc:chgData name="Mikkers, Misja (UT-BMS)" userId="f1c3b16d-109d-44c0-bbd0-f333f7299a14" providerId="ADAL" clId="{4D1D6DD0-F82D-4FA7-84FD-E78AEA2C99C6}" dt="2024-04-10T09:16:30.764" v="16" actId="2890"/>
          <pc:sldLayoutMkLst>
            <pc:docMk/>
            <pc:sldMasterMk cId="568234165" sldId="2147483677"/>
            <pc:sldLayoutMk cId="2653113676" sldId="2147483688"/>
          </pc:sldLayoutMkLst>
        </pc:sldLayoutChg>
      </pc:sldMasterChg>
    </pc:docChg>
  </pc:docChgLst>
  <pc:docChgLst>
    <pc:chgData name="Mikkers, Misja (UT-BMS)" userId="f1c3b16d-109d-44c0-bbd0-f333f7299a14" providerId="ADAL" clId="{38F06C68-25E5-49A5-A503-A5C1D43025B3}"/>
    <pc:docChg chg="undo custSel addSld delSld modSld addMainMaster delMainMaster modMainMaster">
      <pc:chgData name="Mikkers, Misja (UT-BMS)" userId="f1c3b16d-109d-44c0-bbd0-f333f7299a14" providerId="ADAL" clId="{38F06C68-25E5-49A5-A503-A5C1D43025B3}" dt="2024-04-11T09:00:06.860" v="503" actId="1076"/>
      <pc:docMkLst>
        <pc:docMk/>
      </pc:docMkLst>
      <pc:sldChg chg="addSp delSp modSp del mod chgLayout">
        <pc:chgData name="Mikkers, Misja (UT-BMS)" userId="f1c3b16d-109d-44c0-bbd0-f333f7299a14" providerId="ADAL" clId="{38F06C68-25E5-49A5-A503-A5C1D43025B3}" dt="2024-04-10T10:29:45.780" v="31" actId="47"/>
        <pc:sldMkLst>
          <pc:docMk/>
          <pc:sldMk cId="1709899205" sldId="256"/>
        </pc:sldMkLst>
        <pc:spChg chg="mod ord">
          <ac:chgData name="Mikkers, Misja (UT-BMS)" userId="f1c3b16d-109d-44c0-bbd0-f333f7299a14" providerId="ADAL" clId="{38F06C68-25E5-49A5-A503-A5C1D43025B3}" dt="2024-04-10T10:25:22.633" v="25" actId="700"/>
          <ac:spMkLst>
            <pc:docMk/>
            <pc:sldMk cId="1709899205" sldId="256"/>
            <ac:spMk id="2" creationId="{00000000-0000-0000-0000-000000000000}"/>
          </ac:spMkLst>
        </pc:spChg>
        <pc:spChg chg="del">
          <ac:chgData name="Mikkers, Misja (UT-BMS)" userId="f1c3b16d-109d-44c0-bbd0-f333f7299a14" providerId="ADAL" clId="{38F06C68-25E5-49A5-A503-A5C1D43025B3}" dt="2024-04-10T10:25:22.633" v="25" actId="700"/>
          <ac:spMkLst>
            <pc:docMk/>
            <pc:sldMk cId="1709899205" sldId="256"/>
            <ac:spMk id="3" creationId="{00000000-0000-0000-0000-000000000000}"/>
          </ac:spMkLst>
        </pc:spChg>
        <pc:spChg chg="add mod ord">
          <ac:chgData name="Mikkers, Misja (UT-BMS)" userId="f1c3b16d-109d-44c0-bbd0-f333f7299a14" providerId="ADAL" clId="{38F06C68-25E5-49A5-A503-A5C1D43025B3}" dt="2024-04-10T10:25:22.633" v="25" actId="700"/>
          <ac:spMkLst>
            <pc:docMk/>
            <pc:sldMk cId="1709899205" sldId="256"/>
            <ac:spMk id="4" creationId="{3607A199-3E22-2783-BBA0-5BC218E7D80E}"/>
          </ac:spMkLst>
        </pc:spChg>
      </pc:sldChg>
      <pc:sldChg chg="modSp new del mod">
        <pc:chgData name="Mikkers, Misja (UT-BMS)" userId="f1c3b16d-109d-44c0-bbd0-f333f7299a14" providerId="ADAL" clId="{38F06C68-25E5-49A5-A503-A5C1D43025B3}" dt="2024-04-10T12:17:09.693" v="241" actId="47"/>
        <pc:sldMkLst>
          <pc:docMk/>
          <pc:sldMk cId="14758486" sldId="260"/>
        </pc:sldMkLst>
        <pc:spChg chg="mod">
          <ac:chgData name="Mikkers, Misja (UT-BMS)" userId="f1c3b16d-109d-44c0-bbd0-f333f7299a14" providerId="ADAL" clId="{38F06C68-25E5-49A5-A503-A5C1D43025B3}" dt="2024-04-10T12:16:17.560" v="240" actId="20577"/>
          <ac:spMkLst>
            <pc:docMk/>
            <pc:sldMk cId="14758486" sldId="260"/>
            <ac:spMk id="5" creationId="{B63E768B-20F8-E7DF-35BD-FCFE5DFCF850}"/>
          </ac:spMkLst>
        </pc:spChg>
      </pc:sldChg>
      <pc:sldChg chg="new del">
        <pc:chgData name="Mikkers, Misja (UT-BMS)" userId="f1c3b16d-109d-44c0-bbd0-f333f7299a14" providerId="ADAL" clId="{38F06C68-25E5-49A5-A503-A5C1D43025B3}" dt="2024-04-10T12:11:16.806" v="183" actId="680"/>
        <pc:sldMkLst>
          <pc:docMk/>
          <pc:sldMk cId="542706021" sldId="260"/>
        </pc:sldMkLst>
      </pc:sldChg>
      <pc:sldChg chg="modSp new del mod">
        <pc:chgData name="Mikkers, Misja (UT-BMS)" userId="f1c3b16d-109d-44c0-bbd0-f333f7299a14" providerId="ADAL" clId="{38F06C68-25E5-49A5-A503-A5C1D43025B3}" dt="2024-04-10T12:15:50.042" v="213" actId="47"/>
        <pc:sldMkLst>
          <pc:docMk/>
          <pc:sldMk cId="995122613" sldId="260"/>
        </pc:sldMkLst>
        <pc:spChg chg="mod">
          <ac:chgData name="Mikkers, Misja (UT-BMS)" userId="f1c3b16d-109d-44c0-bbd0-f333f7299a14" providerId="ADAL" clId="{38F06C68-25E5-49A5-A503-A5C1D43025B3}" dt="2024-04-10T12:11:28.611" v="185" actId="120"/>
          <ac:spMkLst>
            <pc:docMk/>
            <pc:sldMk cId="995122613" sldId="260"/>
            <ac:spMk id="4" creationId="{22716568-5782-2B29-3AAC-D9A1C82E397B}"/>
          </ac:spMkLst>
        </pc:spChg>
      </pc:sldChg>
      <pc:sldChg chg="new del">
        <pc:chgData name="Mikkers, Misja (UT-BMS)" userId="f1c3b16d-109d-44c0-bbd0-f333f7299a14" providerId="ADAL" clId="{38F06C68-25E5-49A5-A503-A5C1D43025B3}" dt="2024-04-10T12:16:01.054" v="215" actId="680"/>
        <pc:sldMkLst>
          <pc:docMk/>
          <pc:sldMk cId="3509272867" sldId="260"/>
        </pc:sldMkLst>
      </pc:sldChg>
      <pc:sldMasterChg chg="mod addSldLayout delSldLayout modSldLayout sldLayoutOrd">
        <pc:chgData name="Mikkers, Misja (UT-BMS)" userId="f1c3b16d-109d-44c0-bbd0-f333f7299a14" providerId="ADAL" clId="{38F06C68-25E5-49A5-A503-A5C1D43025B3}" dt="2024-04-11T09:00:06.860" v="503" actId="1076"/>
        <pc:sldMasterMkLst>
          <pc:docMk/>
          <pc:sldMasterMk cId="568234165" sldId="2147483677"/>
        </pc:sldMasterMkLst>
        <pc:sldLayoutChg chg="delSp modSp del mod">
          <pc:chgData name="Mikkers, Misja (UT-BMS)" userId="f1c3b16d-109d-44c0-bbd0-f333f7299a14" providerId="ADAL" clId="{38F06C68-25E5-49A5-A503-A5C1D43025B3}" dt="2024-04-10T10:29:57.605" v="32" actId="2696"/>
          <pc:sldLayoutMkLst>
            <pc:docMk/>
            <pc:sldMasterMk cId="568234165" sldId="2147483677"/>
            <pc:sldLayoutMk cId="2513663825" sldId="2147483679"/>
          </pc:sldLayoutMkLst>
          <pc:spChg chg="mod">
            <ac:chgData name="Mikkers, Misja (UT-BMS)" userId="f1c3b16d-109d-44c0-bbd0-f333f7299a14" providerId="ADAL" clId="{38F06C68-25E5-49A5-A503-A5C1D43025B3}" dt="2024-04-10T10:19:23.065" v="20"/>
            <ac:spMkLst>
              <pc:docMk/>
              <pc:sldMasterMk cId="568234165" sldId="2147483677"/>
              <pc:sldLayoutMk cId="2513663825" sldId="2147483679"/>
              <ac:spMk id="2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19:42.843" v="22"/>
            <ac:spMkLst>
              <pc:docMk/>
              <pc:sldMasterMk cId="568234165" sldId="2147483677"/>
              <pc:sldLayoutMk cId="2513663825" sldId="2147483679"/>
              <ac:spMk id="3" creationId="{00000000-0000-0000-0000-000000000000}"/>
            </ac:spMkLst>
          </pc:spChg>
          <pc:picChg chg="del">
            <ac:chgData name="Mikkers, Misja (UT-BMS)" userId="f1c3b16d-109d-44c0-bbd0-f333f7299a14" providerId="ADAL" clId="{38F06C68-25E5-49A5-A503-A5C1D43025B3}" dt="2024-04-10T10:23:59.853" v="23" actId="478"/>
            <ac:picMkLst>
              <pc:docMk/>
              <pc:sldMasterMk cId="568234165" sldId="2147483677"/>
              <pc:sldLayoutMk cId="2513663825" sldId="2147483679"/>
              <ac:picMk id="7" creationId="{00000000-0000-0000-0000-000000000000}"/>
            </ac:picMkLst>
          </pc:picChg>
          <pc:picChg chg="del">
            <ac:chgData name="Mikkers, Misja (UT-BMS)" userId="f1c3b16d-109d-44c0-bbd0-f333f7299a14" providerId="ADAL" clId="{38F06C68-25E5-49A5-A503-A5C1D43025B3}" dt="2024-04-10T10:24:02.153" v="24" actId="478"/>
            <ac:picMkLst>
              <pc:docMk/>
              <pc:sldMasterMk cId="568234165" sldId="2147483677"/>
              <pc:sldLayoutMk cId="2513663825" sldId="2147483679"/>
              <ac:picMk id="9" creationId="{00000000-0000-0000-0000-000000000000}"/>
            </ac:picMkLst>
          </pc:picChg>
        </pc:sldLayoutChg>
        <pc:sldLayoutChg chg="addSp delSp modSp mod ord">
          <pc:chgData name="Mikkers, Misja (UT-BMS)" userId="f1c3b16d-109d-44c0-bbd0-f333f7299a14" providerId="ADAL" clId="{38F06C68-25E5-49A5-A503-A5C1D43025B3}" dt="2024-04-11T08:58:43.941" v="496" actId="1076"/>
          <pc:sldLayoutMkLst>
            <pc:docMk/>
            <pc:sldMasterMk cId="568234165" sldId="2147483677"/>
            <pc:sldLayoutMk cId="4122586339" sldId="2147483681"/>
          </pc:sldLayoutMkLst>
          <pc:spChg chg="add mod">
            <ac:chgData name="Mikkers, Misja (UT-BMS)" userId="f1c3b16d-109d-44c0-bbd0-f333f7299a14" providerId="ADAL" clId="{38F06C68-25E5-49A5-A503-A5C1D43025B3}" dt="2024-04-11T08:58:31.717" v="495" actId="1076"/>
            <ac:spMkLst>
              <pc:docMk/>
              <pc:sldMasterMk cId="568234165" sldId="2147483677"/>
              <pc:sldLayoutMk cId="4122586339" sldId="2147483681"/>
              <ac:spMk id="5" creationId="{0C4A837B-58F9-8644-E98B-ABD52B8ACB11}"/>
            </ac:spMkLst>
          </pc:spChg>
          <pc:spChg chg="del">
            <ac:chgData name="Mikkers, Misja (UT-BMS)" userId="f1c3b16d-109d-44c0-bbd0-f333f7299a14" providerId="ADAL" clId="{38F06C68-25E5-49A5-A503-A5C1D43025B3}" dt="2024-04-10T11:53:59.686" v="167" actId="478"/>
            <ac:spMkLst>
              <pc:docMk/>
              <pc:sldMasterMk cId="568234165" sldId="2147483677"/>
              <pc:sldLayoutMk cId="4122586339" sldId="2147483681"/>
              <ac:spMk id="10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1T08:58:43.941" v="496" actId="1076"/>
            <ac:spMkLst>
              <pc:docMk/>
              <pc:sldMasterMk cId="568234165" sldId="2147483677"/>
              <pc:sldLayoutMk cId="4122586339" sldId="2147483681"/>
              <ac:spMk id="12" creationId="{00000000-0000-0000-0000-000000000000}"/>
            </ac:spMkLst>
          </pc:spChg>
          <pc:picChg chg="add mod">
            <ac:chgData name="Mikkers, Misja (UT-BMS)" userId="f1c3b16d-109d-44c0-bbd0-f333f7299a14" providerId="ADAL" clId="{38F06C68-25E5-49A5-A503-A5C1D43025B3}" dt="2024-04-11T08:24:08.846" v="471" actId="1076"/>
            <ac:picMkLst>
              <pc:docMk/>
              <pc:sldMasterMk cId="568234165" sldId="2147483677"/>
              <pc:sldLayoutMk cId="4122586339" sldId="2147483681"/>
              <ac:picMk id="6" creationId="{9C3D9E8F-0234-9695-1C5F-4F3E2CAD8B3B}"/>
            </ac:picMkLst>
          </pc:picChg>
          <pc:picChg chg="del">
            <ac:chgData name="Mikkers, Misja (UT-BMS)" userId="f1c3b16d-109d-44c0-bbd0-f333f7299a14" providerId="ADAL" clId="{38F06C68-25E5-49A5-A503-A5C1D43025B3}" dt="2024-04-11T07:29:21.421" v="400" actId="478"/>
            <ac:picMkLst>
              <pc:docMk/>
              <pc:sldMasterMk cId="568234165" sldId="2147483677"/>
              <pc:sldLayoutMk cId="4122586339" sldId="2147483681"/>
              <ac:picMk id="8" creationId="{00000000-0000-0000-0000-000000000000}"/>
            </ac:picMkLst>
          </pc:picChg>
        </pc:sldLayoutChg>
        <pc:sldLayoutChg chg="addSp delSp modSp mod">
          <pc:chgData name="Mikkers, Misja (UT-BMS)" userId="f1c3b16d-109d-44c0-bbd0-f333f7299a14" providerId="ADAL" clId="{38F06C68-25E5-49A5-A503-A5C1D43025B3}" dt="2024-04-11T09:00:06.860" v="503" actId="1076"/>
          <pc:sldLayoutMkLst>
            <pc:docMk/>
            <pc:sldMasterMk cId="568234165" sldId="2147483677"/>
            <pc:sldLayoutMk cId="1860638392" sldId="2147483682"/>
          </pc:sldLayoutMkLst>
          <pc:spChg chg="del mod">
            <ac:chgData name="Mikkers, Misja (UT-BMS)" userId="f1c3b16d-109d-44c0-bbd0-f333f7299a14" providerId="ADAL" clId="{38F06C68-25E5-49A5-A503-A5C1D43025B3}" dt="2024-04-10T11:31:20.058" v="112" actId="478"/>
            <ac:spMkLst>
              <pc:docMk/>
              <pc:sldMasterMk cId="568234165" sldId="2147483677"/>
              <pc:sldLayoutMk cId="1860638392" sldId="2147483682"/>
              <ac:spMk id="3" creationId="{00000000-0000-0000-0000-000000000000}"/>
            </ac:spMkLst>
          </pc:spChg>
          <pc:spChg chg="add del">
            <ac:chgData name="Mikkers, Misja (UT-BMS)" userId="f1c3b16d-109d-44c0-bbd0-f333f7299a14" providerId="ADAL" clId="{38F06C68-25E5-49A5-A503-A5C1D43025B3}" dt="2024-04-10T11:51:15.800" v="153" actId="11529"/>
            <ac:spMkLst>
              <pc:docMk/>
              <pc:sldMasterMk cId="568234165" sldId="2147483677"/>
              <pc:sldLayoutMk cId="1860638392" sldId="2147483682"/>
              <ac:spMk id="3" creationId="{85B1B3B6-5EE9-917C-1F1F-7B86574E0569}"/>
            </ac:spMkLst>
          </pc:spChg>
          <pc:spChg chg="add mod">
            <ac:chgData name="Mikkers, Misja (UT-BMS)" userId="f1c3b16d-109d-44c0-bbd0-f333f7299a14" providerId="ADAL" clId="{38F06C68-25E5-49A5-A503-A5C1D43025B3}" dt="2024-04-11T08:59:52.946" v="502" actId="1076"/>
            <ac:spMkLst>
              <pc:docMk/>
              <pc:sldMasterMk cId="568234165" sldId="2147483677"/>
              <pc:sldLayoutMk cId="1860638392" sldId="2147483682"/>
              <ac:spMk id="3" creationId="{A1D312C1-94B3-CCDB-583D-B60511A639B8}"/>
            </ac:spMkLst>
          </pc:spChg>
          <pc:spChg chg="add del mod">
            <ac:chgData name="Mikkers, Misja (UT-BMS)" userId="f1c3b16d-109d-44c0-bbd0-f333f7299a14" providerId="ADAL" clId="{38F06C68-25E5-49A5-A503-A5C1D43025B3}" dt="2024-04-10T11:45:08.980" v="136" actId="478"/>
            <ac:spMkLst>
              <pc:docMk/>
              <pc:sldMasterMk cId="568234165" sldId="2147483677"/>
              <pc:sldLayoutMk cId="1860638392" sldId="2147483682"/>
              <ac:spMk id="3" creationId="{BC6D0D91-755E-04DA-22CF-5D9FEDC9107E}"/>
            </ac:spMkLst>
          </pc:spChg>
          <pc:spChg chg="add del">
            <ac:chgData name="Mikkers, Misja (UT-BMS)" userId="f1c3b16d-109d-44c0-bbd0-f333f7299a14" providerId="ADAL" clId="{38F06C68-25E5-49A5-A503-A5C1D43025B3}" dt="2024-04-10T11:49:31.982" v="144" actId="11529"/>
            <ac:spMkLst>
              <pc:docMk/>
              <pc:sldMasterMk cId="568234165" sldId="2147483677"/>
              <pc:sldLayoutMk cId="1860638392" sldId="2147483682"/>
              <ac:spMk id="3" creationId="{D257F942-581F-8264-58CE-B097DB470293}"/>
            </ac:spMkLst>
          </pc:spChg>
          <pc:spChg chg="add del">
            <ac:chgData name="Mikkers, Misja (UT-BMS)" userId="f1c3b16d-109d-44c0-bbd0-f333f7299a14" providerId="ADAL" clId="{38F06C68-25E5-49A5-A503-A5C1D43025B3}" dt="2024-04-10T11:50:25.358" v="149" actId="11529"/>
            <ac:spMkLst>
              <pc:docMk/>
              <pc:sldMasterMk cId="568234165" sldId="2147483677"/>
              <pc:sldLayoutMk cId="1860638392" sldId="2147483682"/>
              <ac:spMk id="3" creationId="{EBEFADF9-9DEF-28D9-77EE-6CC0A5A059CF}"/>
            </ac:spMkLst>
          </pc:spChg>
          <pc:spChg chg="add del mod">
            <ac:chgData name="Mikkers, Misja (UT-BMS)" userId="f1c3b16d-109d-44c0-bbd0-f333f7299a14" providerId="ADAL" clId="{38F06C68-25E5-49A5-A503-A5C1D43025B3}" dt="2024-04-10T11:43:07.701" v="132" actId="478"/>
            <ac:spMkLst>
              <pc:docMk/>
              <pc:sldMasterMk cId="568234165" sldId="2147483677"/>
              <pc:sldLayoutMk cId="1860638392" sldId="2147483682"/>
              <ac:spMk id="4" creationId="{9B20E951-20AB-E118-B4AB-EB93634B31AA}"/>
            </ac:spMkLst>
          </pc:spChg>
          <pc:spChg chg="add del mod">
            <ac:chgData name="Mikkers, Misja (UT-BMS)" userId="f1c3b16d-109d-44c0-bbd0-f333f7299a14" providerId="ADAL" clId="{38F06C68-25E5-49A5-A503-A5C1D43025B3}" dt="2024-04-10T11:48:52.965" v="143" actId="478"/>
            <ac:spMkLst>
              <pc:docMk/>
              <pc:sldMasterMk cId="568234165" sldId="2147483677"/>
              <pc:sldLayoutMk cId="1860638392" sldId="2147483682"/>
              <ac:spMk id="4" creationId="{F30083E4-E4A6-4C41-6F4D-82A2D3DC241C}"/>
            </ac:spMkLst>
          </pc:spChg>
          <pc:spChg chg="add del mod">
            <ac:chgData name="Mikkers, Misja (UT-BMS)" userId="f1c3b16d-109d-44c0-bbd0-f333f7299a14" providerId="ADAL" clId="{38F06C68-25E5-49A5-A503-A5C1D43025B3}" dt="2024-04-10T11:51:32.625" v="158" actId="478"/>
            <ac:spMkLst>
              <pc:docMk/>
              <pc:sldMasterMk cId="568234165" sldId="2147483677"/>
              <pc:sldLayoutMk cId="1860638392" sldId="2147483682"/>
              <ac:spMk id="4" creationId="{FD0C1D1C-0918-5C13-92B7-3116EBDFE1AF}"/>
            </ac:spMkLst>
          </pc:spChg>
          <pc:spChg chg="add del mod">
            <ac:chgData name="Mikkers, Misja (UT-BMS)" userId="f1c3b16d-109d-44c0-bbd0-f333f7299a14" providerId="ADAL" clId="{38F06C68-25E5-49A5-A503-A5C1D43025B3}" dt="2024-04-10T11:51:11.230" v="152" actId="478"/>
            <ac:spMkLst>
              <pc:docMk/>
              <pc:sldMasterMk cId="568234165" sldId="2147483677"/>
              <pc:sldLayoutMk cId="1860638392" sldId="2147483682"/>
              <ac:spMk id="5" creationId="{6150AD40-7331-AAF5-F45F-072B15343CFF}"/>
            </ac:spMkLst>
          </pc:spChg>
          <pc:spChg chg="add del mod">
            <ac:chgData name="Mikkers, Misja (UT-BMS)" userId="f1c3b16d-109d-44c0-bbd0-f333f7299a14" providerId="ADAL" clId="{38F06C68-25E5-49A5-A503-A5C1D43025B3}" dt="2024-04-10T11:50:14.956" v="148" actId="478"/>
            <ac:spMkLst>
              <pc:docMk/>
              <pc:sldMasterMk cId="568234165" sldId="2147483677"/>
              <pc:sldLayoutMk cId="1860638392" sldId="2147483682"/>
              <ac:spMk id="6" creationId="{867D3E81-B8BA-AD4A-811D-F127641500FC}"/>
            </ac:spMkLst>
          </pc:spChg>
          <pc:spChg chg="add mod">
            <ac:chgData name="Mikkers, Misja (UT-BMS)" userId="f1c3b16d-109d-44c0-bbd0-f333f7299a14" providerId="ADAL" clId="{38F06C68-25E5-49A5-A503-A5C1D43025B3}" dt="2024-04-10T11:51:29.837" v="157" actId="14100"/>
            <ac:spMkLst>
              <pc:docMk/>
              <pc:sldMasterMk cId="568234165" sldId="2147483677"/>
              <pc:sldLayoutMk cId="1860638392" sldId="2147483682"/>
              <ac:spMk id="6" creationId="{A9860BA5-9BA6-FE76-58B8-815DF9C6E050}"/>
            </ac:spMkLst>
          </pc:spChg>
          <pc:spChg chg="add del">
            <ac:chgData name="Mikkers, Misja (UT-BMS)" userId="f1c3b16d-109d-44c0-bbd0-f333f7299a14" providerId="ADAL" clId="{38F06C68-25E5-49A5-A503-A5C1D43025B3}" dt="2024-04-10T11:51:36.681" v="159" actId="11529"/>
            <ac:spMkLst>
              <pc:docMk/>
              <pc:sldMasterMk cId="568234165" sldId="2147483677"/>
              <pc:sldLayoutMk cId="1860638392" sldId="2147483682"/>
              <ac:spMk id="7" creationId="{04A06A86-7557-BFE2-69BE-F6DE11B30352}"/>
            </ac:spMkLst>
          </pc:spChg>
          <pc:spChg chg="del mod">
            <ac:chgData name="Mikkers, Misja (UT-BMS)" userId="f1c3b16d-109d-44c0-bbd0-f333f7299a14" providerId="ADAL" clId="{38F06C68-25E5-49A5-A503-A5C1D43025B3}" dt="2024-04-10T11:31:15.446" v="111" actId="478"/>
            <ac:spMkLst>
              <pc:docMk/>
              <pc:sldMasterMk cId="568234165" sldId="2147483677"/>
              <pc:sldLayoutMk cId="1860638392" sldId="2147483682"/>
              <ac:spMk id="10" creationId="{00000000-0000-0000-0000-000000000000}"/>
            </ac:spMkLst>
          </pc:spChg>
          <pc:spChg chg="add mod">
            <ac:chgData name="Mikkers, Misja (UT-BMS)" userId="f1c3b16d-109d-44c0-bbd0-f333f7299a14" providerId="ADAL" clId="{38F06C68-25E5-49A5-A503-A5C1D43025B3}" dt="2024-04-10T11:51:42.335" v="161" actId="14100"/>
            <ac:spMkLst>
              <pc:docMk/>
              <pc:sldMasterMk cId="568234165" sldId="2147483677"/>
              <pc:sldLayoutMk cId="1860638392" sldId="2147483682"/>
              <ac:spMk id="10" creationId="{2DB8E191-A4CD-ADD1-B934-8AD93D637350}"/>
            </ac:spMkLst>
          </pc:spChg>
          <pc:spChg chg="del">
            <ac:chgData name="Mikkers, Misja (UT-BMS)" userId="f1c3b16d-109d-44c0-bbd0-f333f7299a14" providerId="ADAL" clId="{38F06C68-25E5-49A5-A503-A5C1D43025B3}" dt="2024-04-10T11:54:21.696" v="173" actId="478"/>
            <ac:spMkLst>
              <pc:docMk/>
              <pc:sldMasterMk cId="568234165" sldId="2147483677"/>
              <pc:sldLayoutMk cId="1860638392" sldId="2147483682"/>
              <ac:spMk id="11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1T09:00:06.860" v="503" actId="1076"/>
            <ac:spMkLst>
              <pc:docMk/>
              <pc:sldMasterMk cId="568234165" sldId="2147483677"/>
              <pc:sldLayoutMk cId="1860638392" sldId="2147483682"/>
              <ac:spMk id="13" creationId="{00000000-0000-0000-0000-000000000000}"/>
            </ac:spMkLst>
          </pc:spChg>
          <pc:picChg chg="add mod">
            <ac:chgData name="Mikkers, Misja (UT-BMS)" userId="f1c3b16d-109d-44c0-bbd0-f333f7299a14" providerId="ADAL" clId="{38F06C68-25E5-49A5-A503-A5C1D43025B3}" dt="2024-04-11T08:25:28.029" v="479" actId="1076"/>
            <ac:picMkLst>
              <pc:docMk/>
              <pc:sldMasterMk cId="568234165" sldId="2147483677"/>
              <pc:sldLayoutMk cId="1860638392" sldId="2147483682"/>
              <ac:picMk id="4" creationId="{AA7559F5-D6AD-30B8-5D30-83D33078E7AA}"/>
            </ac:picMkLst>
          </pc:picChg>
          <pc:picChg chg="del">
            <ac:chgData name="Mikkers, Misja (UT-BMS)" userId="f1c3b16d-109d-44c0-bbd0-f333f7299a14" providerId="ADAL" clId="{38F06C68-25E5-49A5-A503-A5C1D43025B3}" dt="2024-04-11T07:32:14.262" v="415" actId="478"/>
            <ac:picMkLst>
              <pc:docMk/>
              <pc:sldMasterMk cId="568234165" sldId="2147483677"/>
              <pc:sldLayoutMk cId="1860638392" sldId="2147483682"/>
              <ac:picMk id="8" creationId="{00000000-0000-0000-0000-000000000000}"/>
            </ac:picMkLst>
          </pc:picChg>
        </pc:sldLayoutChg>
        <pc:sldLayoutChg chg="del">
          <pc:chgData name="Mikkers, Misja (UT-BMS)" userId="f1c3b16d-109d-44c0-bbd0-f333f7299a14" providerId="ADAL" clId="{38F06C68-25E5-49A5-A503-A5C1D43025B3}" dt="2024-04-10T11:02:32.355" v="71" actId="2696"/>
          <pc:sldLayoutMkLst>
            <pc:docMk/>
            <pc:sldMasterMk cId="568234165" sldId="2147483677"/>
            <pc:sldLayoutMk cId="3552586995" sldId="2147483683"/>
          </pc:sldLayoutMkLst>
        </pc:sldLayoutChg>
        <pc:sldLayoutChg chg="addSp delSp modSp mod ord">
          <pc:chgData name="Mikkers, Misja (UT-BMS)" userId="f1c3b16d-109d-44c0-bbd0-f333f7299a14" providerId="ADAL" clId="{38F06C68-25E5-49A5-A503-A5C1D43025B3}" dt="2024-04-11T08:58:05.974" v="493" actId="1076"/>
          <pc:sldLayoutMkLst>
            <pc:docMk/>
            <pc:sldMasterMk cId="568234165" sldId="2147483677"/>
            <pc:sldLayoutMk cId="2809611572" sldId="2147483684"/>
          </pc:sldLayoutMkLst>
          <pc:spChg chg="mod">
            <ac:chgData name="Mikkers, Misja (UT-BMS)" userId="f1c3b16d-109d-44c0-bbd0-f333f7299a14" providerId="ADAL" clId="{38F06C68-25E5-49A5-A503-A5C1D43025B3}" dt="2024-04-11T07:28:16.656" v="395" actId="1076"/>
            <ac:spMkLst>
              <pc:docMk/>
              <pc:sldMasterMk cId="568234165" sldId="2147483677"/>
              <pc:sldLayoutMk cId="2809611572" sldId="2147483684"/>
              <ac:spMk id="3" creationId="{00000000-0000-0000-0000-000000000000}"/>
            </ac:spMkLst>
          </pc:spChg>
          <pc:spChg chg="add mod">
            <ac:chgData name="Mikkers, Misja (UT-BMS)" userId="f1c3b16d-109d-44c0-bbd0-f333f7299a14" providerId="ADAL" clId="{38F06C68-25E5-49A5-A503-A5C1D43025B3}" dt="2024-04-11T08:57:29.733" v="492" actId="1076"/>
            <ac:spMkLst>
              <pc:docMk/>
              <pc:sldMasterMk cId="568234165" sldId="2147483677"/>
              <pc:sldLayoutMk cId="2809611572" sldId="2147483684"/>
              <ac:spMk id="4" creationId="{F2C9EA39-3041-49B2-BAAC-9C184AB67F83}"/>
            </ac:spMkLst>
          </pc:spChg>
          <pc:spChg chg="del">
            <ac:chgData name="Mikkers, Misja (UT-BMS)" userId="f1c3b16d-109d-44c0-bbd0-f333f7299a14" providerId="ADAL" clId="{38F06C68-25E5-49A5-A503-A5C1D43025B3}" dt="2024-04-10T11:53:39.287" v="162" actId="478"/>
            <ac:spMkLst>
              <pc:docMk/>
              <pc:sldMasterMk cId="568234165" sldId="2147483677"/>
              <pc:sldLayoutMk cId="2809611572" sldId="2147483684"/>
              <ac:spMk id="10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1T08:58:05.974" v="493" actId="1076"/>
            <ac:spMkLst>
              <pc:docMk/>
              <pc:sldMasterMk cId="568234165" sldId="2147483677"/>
              <pc:sldLayoutMk cId="2809611572" sldId="2147483684"/>
              <ac:spMk id="12" creationId="{00000000-0000-0000-0000-000000000000}"/>
            </ac:spMkLst>
          </pc:spChg>
          <pc:picChg chg="add mod">
            <ac:chgData name="Mikkers, Misja (UT-BMS)" userId="f1c3b16d-109d-44c0-bbd0-f333f7299a14" providerId="ADAL" clId="{38F06C68-25E5-49A5-A503-A5C1D43025B3}" dt="2024-04-11T08:22:47.305" v="463" actId="1076"/>
            <ac:picMkLst>
              <pc:docMk/>
              <pc:sldMasterMk cId="568234165" sldId="2147483677"/>
              <pc:sldLayoutMk cId="2809611572" sldId="2147483684"/>
              <ac:picMk id="5" creationId="{B3B7FDF4-3687-97DF-5E5E-1A49402CC322}"/>
            </ac:picMkLst>
          </pc:picChg>
          <pc:picChg chg="del">
            <ac:chgData name="Mikkers, Misja (UT-BMS)" userId="f1c3b16d-109d-44c0-bbd0-f333f7299a14" providerId="ADAL" clId="{38F06C68-25E5-49A5-A503-A5C1D43025B3}" dt="2024-04-11T07:28:12.212" v="392" actId="478"/>
            <ac:picMkLst>
              <pc:docMk/>
              <pc:sldMasterMk cId="568234165" sldId="2147483677"/>
              <pc:sldLayoutMk cId="2809611572" sldId="2147483684"/>
              <ac:picMk id="8" creationId="{00000000-0000-0000-0000-000000000000}"/>
            </ac:picMkLst>
          </pc:picChg>
        </pc:sldLayoutChg>
        <pc:sldLayoutChg chg="addSp delSp modSp mod">
          <pc:chgData name="Mikkers, Misja (UT-BMS)" userId="f1c3b16d-109d-44c0-bbd0-f333f7299a14" providerId="ADAL" clId="{38F06C68-25E5-49A5-A503-A5C1D43025B3}" dt="2024-04-11T08:59:34.764" v="501" actId="1076"/>
          <pc:sldLayoutMkLst>
            <pc:docMk/>
            <pc:sldMasterMk cId="568234165" sldId="2147483677"/>
            <pc:sldLayoutMk cId="2311086968" sldId="2147483685"/>
          </pc:sldLayoutMkLst>
          <pc:spChg chg="add mod">
            <ac:chgData name="Mikkers, Misja (UT-BMS)" userId="f1c3b16d-109d-44c0-bbd0-f333f7299a14" providerId="ADAL" clId="{38F06C68-25E5-49A5-A503-A5C1D43025B3}" dt="2024-04-11T08:59:27.116" v="500" actId="1076"/>
            <ac:spMkLst>
              <pc:docMk/>
              <pc:sldMasterMk cId="568234165" sldId="2147483677"/>
              <pc:sldLayoutMk cId="2311086968" sldId="2147483685"/>
              <ac:spMk id="2" creationId="{BB1311DA-F0D7-46F2-E54C-55B364EDDC72}"/>
            </ac:spMkLst>
          </pc:spChg>
          <pc:spChg chg="del">
            <ac:chgData name="Mikkers, Misja (UT-BMS)" userId="f1c3b16d-109d-44c0-bbd0-f333f7299a14" providerId="ADAL" clId="{38F06C68-25E5-49A5-A503-A5C1D43025B3}" dt="2024-04-10T11:54:15.453" v="171" actId="478"/>
            <ac:spMkLst>
              <pc:docMk/>
              <pc:sldMasterMk cId="568234165" sldId="2147483677"/>
              <pc:sldLayoutMk cId="2311086968" sldId="2147483685"/>
              <ac:spMk id="6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1T08:59:34.764" v="501" actId="1076"/>
            <ac:spMkLst>
              <pc:docMk/>
              <pc:sldMasterMk cId="568234165" sldId="2147483677"/>
              <pc:sldLayoutMk cId="2311086968" sldId="2147483685"/>
              <ac:spMk id="11" creationId="{00000000-0000-0000-0000-000000000000}"/>
            </ac:spMkLst>
          </pc:spChg>
          <pc:picChg chg="add mod">
            <ac:chgData name="Mikkers, Misja (UT-BMS)" userId="f1c3b16d-109d-44c0-bbd0-f333f7299a14" providerId="ADAL" clId="{38F06C68-25E5-49A5-A503-A5C1D43025B3}" dt="2024-04-11T08:24:36.126" v="474" actId="1076"/>
            <ac:picMkLst>
              <pc:docMk/>
              <pc:sldMasterMk cId="568234165" sldId="2147483677"/>
              <pc:sldLayoutMk cId="2311086968" sldId="2147483685"/>
              <ac:picMk id="3" creationId="{2F8D6A7D-3C42-1116-419B-6623ACD65615}"/>
            </ac:picMkLst>
          </pc:picChg>
          <pc:picChg chg="del">
            <ac:chgData name="Mikkers, Misja (UT-BMS)" userId="f1c3b16d-109d-44c0-bbd0-f333f7299a14" providerId="ADAL" clId="{38F06C68-25E5-49A5-A503-A5C1D43025B3}" dt="2024-04-11T07:31:51.039" v="410" actId="478"/>
            <ac:picMkLst>
              <pc:docMk/>
              <pc:sldMasterMk cId="568234165" sldId="2147483677"/>
              <pc:sldLayoutMk cId="2311086968" sldId="2147483685"/>
              <ac:picMk id="8" creationId="{00000000-0000-0000-0000-000000000000}"/>
            </ac:picMkLst>
          </pc:picChg>
        </pc:sldLayoutChg>
        <pc:sldLayoutChg chg="del">
          <pc:chgData name="Mikkers, Misja (UT-BMS)" userId="f1c3b16d-109d-44c0-bbd0-f333f7299a14" providerId="ADAL" clId="{38F06C68-25E5-49A5-A503-A5C1D43025B3}" dt="2024-04-10T10:26:49.145" v="27" actId="2696"/>
          <pc:sldLayoutMkLst>
            <pc:docMk/>
            <pc:sldMasterMk cId="568234165" sldId="2147483677"/>
            <pc:sldLayoutMk cId="4024795305" sldId="2147483686"/>
          </pc:sldLayoutMkLst>
        </pc:sldLayoutChg>
        <pc:sldLayoutChg chg="del">
          <pc:chgData name="Mikkers, Misja (UT-BMS)" userId="f1c3b16d-109d-44c0-bbd0-f333f7299a14" providerId="ADAL" clId="{38F06C68-25E5-49A5-A503-A5C1D43025B3}" dt="2024-04-10T10:26:53.340" v="28" actId="2696"/>
          <pc:sldLayoutMkLst>
            <pc:docMk/>
            <pc:sldMasterMk cId="568234165" sldId="2147483677"/>
            <pc:sldLayoutMk cId="842609887" sldId="2147483687"/>
          </pc:sldLayoutMkLst>
        </pc:sldLayoutChg>
        <pc:sldLayoutChg chg="del">
          <pc:chgData name="Mikkers, Misja (UT-BMS)" userId="f1c3b16d-109d-44c0-bbd0-f333f7299a14" providerId="ADAL" clId="{38F06C68-25E5-49A5-A503-A5C1D43025B3}" dt="2024-04-10T11:25:00.572" v="99" actId="2696"/>
          <pc:sldLayoutMkLst>
            <pc:docMk/>
            <pc:sldMasterMk cId="568234165" sldId="2147483677"/>
            <pc:sldLayoutMk cId="2653113676" sldId="2147483688"/>
          </pc:sldLayoutMkLst>
        </pc:sldLayoutChg>
        <pc:sldLayoutChg chg="modSp">
          <pc:chgData name="Mikkers, Misja (UT-BMS)" userId="f1c3b16d-109d-44c0-bbd0-f333f7299a14" providerId="ADAL" clId="{38F06C68-25E5-49A5-A503-A5C1D43025B3}" dt="2024-04-10T10:30:34.521" v="33"/>
          <pc:sldLayoutMkLst>
            <pc:docMk/>
            <pc:sldMasterMk cId="568234165" sldId="2147483677"/>
            <pc:sldLayoutMk cId="51485421" sldId="2147483689"/>
          </pc:sldLayoutMkLst>
          <pc:spChg chg="mod">
            <ac:chgData name="Mikkers, Misja (UT-BMS)" userId="f1c3b16d-109d-44c0-bbd0-f333f7299a14" providerId="ADAL" clId="{38F06C68-25E5-49A5-A503-A5C1D43025B3}" dt="2024-04-10T10:30:34.521" v="33"/>
            <ac:spMkLst>
              <pc:docMk/>
              <pc:sldMasterMk cId="568234165" sldId="2147483677"/>
              <pc:sldLayoutMk cId="51485421" sldId="2147483689"/>
              <ac:spMk id="2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30:34.521" v="33"/>
            <ac:spMkLst>
              <pc:docMk/>
              <pc:sldMasterMk cId="568234165" sldId="2147483677"/>
              <pc:sldLayoutMk cId="51485421" sldId="2147483689"/>
              <ac:spMk id="3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30:34.521" v="33"/>
            <ac:spMkLst>
              <pc:docMk/>
              <pc:sldMasterMk cId="568234165" sldId="2147483677"/>
              <pc:sldLayoutMk cId="51485421" sldId="2147483689"/>
              <ac:spMk id="4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30:34.521" v="33"/>
            <ac:spMkLst>
              <pc:docMk/>
              <pc:sldMasterMk cId="568234165" sldId="2147483677"/>
              <pc:sldLayoutMk cId="51485421" sldId="2147483689"/>
              <ac:spMk id="5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30:34.521" v="33"/>
            <ac:spMkLst>
              <pc:docMk/>
              <pc:sldMasterMk cId="568234165" sldId="2147483677"/>
              <pc:sldLayoutMk cId="51485421" sldId="2147483689"/>
              <ac:spMk id="6" creationId="{00000000-0000-0000-0000-000000000000}"/>
            </ac:spMkLst>
          </pc:spChg>
        </pc:sldLayoutChg>
        <pc:sldLayoutChg chg="new del mod">
          <pc:chgData name="Mikkers, Misja (UT-BMS)" userId="f1c3b16d-109d-44c0-bbd0-f333f7299a14" providerId="ADAL" clId="{38F06C68-25E5-49A5-A503-A5C1D43025B3}" dt="2024-04-10T10:08:34.416" v="15" actId="11236"/>
          <pc:sldLayoutMkLst>
            <pc:docMk/>
            <pc:sldMasterMk cId="568234165" sldId="2147483677"/>
            <pc:sldLayoutMk cId="2786154538" sldId="2147483689"/>
          </pc:sldLayoutMkLst>
        </pc:sldLayoutChg>
        <pc:sldLayoutChg chg="modSp">
          <pc:chgData name="Mikkers, Misja (UT-BMS)" userId="f1c3b16d-109d-44c0-bbd0-f333f7299a14" providerId="ADAL" clId="{38F06C68-25E5-49A5-A503-A5C1D43025B3}" dt="2024-04-10T10:08:19.926" v="13"/>
          <pc:sldLayoutMkLst>
            <pc:docMk/>
            <pc:sldMasterMk cId="568234165" sldId="2147483677"/>
            <pc:sldLayoutMk cId="3029952669" sldId="2147483689"/>
          </pc:sldLayoutMkLst>
          <pc:spChg chg="mod">
            <ac:chgData name="Mikkers, Misja (UT-BMS)" userId="f1c3b16d-109d-44c0-bbd0-f333f7299a14" providerId="ADAL" clId="{38F06C68-25E5-49A5-A503-A5C1D43025B3}" dt="2024-04-10T10:08:19.926" v="13"/>
            <ac:spMkLst>
              <pc:docMk/>
              <pc:sldMasterMk cId="568234165" sldId="2147483677"/>
              <pc:sldLayoutMk cId="3029952669" sldId="2147483689"/>
              <ac:spMk id="2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08:19.926" v="13"/>
            <ac:spMkLst>
              <pc:docMk/>
              <pc:sldMasterMk cId="568234165" sldId="2147483677"/>
              <pc:sldLayoutMk cId="3029952669" sldId="2147483689"/>
              <ac:spMk id="3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08:19.926" v="13"/>
            <ac:spMkLst>
              <pc:docMk/>
              <pc:sldMasterMk cId="568234165" sldId="2147483677"/>
              <pc:sldLayoutMk cId="3029952669" sldId="2147483689"/>
              <ac:spMk id="4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08:19.926" v="13"/>
            <ac:spMkLst>
              <pc:docMk/>
              <pc:sldMasterMk cId="568234165" sldId="2147483677"/>
              <pc:sldLayoutMk cId="3029952669" sldId="2147483689"/>
              <ac:spMk id="5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0:08:19.926" v="13"/>
            <ac:spMkLst>
              <pc:docMk/>
              <pc:sldMasterMk cId="568234165" sldId="2147483677"/>
              <pc:sldLayoutMk cId="3029952669" sldId="2147483689"/>
              <ac:spMk id="6" creationId="{00000000-0000-0000-0000-000000000000}"/>
            </ac:spMkLst>
          </pc:spChg>
        </pc:sldLayoutChg>
        <pc:sldLayoutChg chg="addSp delSp modSp new mod">
          <pc:chgData name="Mikkers, Misja (UT-BMS)" userId="f1c3b16d-109d-44c0-bbd0-f333f7299a14" providerId="ADAL" clId="{38F06C68-25E5-49A5-A503-A5C1D43025B3}" dt="2024-04-11T08:58:20.469" v="494" actId="1076"/>
          <pc:sldLayoutMkLst>
            <pc:docMk/>
            <pc:sldMasterMk cId="568234165" sldId="2147483677"/>
            <pc:sldLayoutMk cId="3547487718" sldId="2147483689"/>
          </pc:sldLayoutMkLst>
          <pc:spChg chg="del">
            <ac:chgData name="Mikkers, Misja (UT-BMS)" userId="f1c3b16d-109d-44c0-bbd0-f333f7299a14" providerId="ADAL" clId="{38F06C68-25E5-49A5-A503-A5C1D43025B3}" dt="2024-04-10T10:31:26.222" v="35" actId="478"/>
            <ac:spMkLst>
              <pc:docMk/>
              <pc:sldMasterMk cId="568234165" sldId="2147483677"/>
              <pc:sldLayoutMk cId="3547487718" sldId="2147483689"/>
              <ac:spMk id="2" creationId="{1B7483E8-5828-5E5C-3A53-3DAC90A34649}"/>
            </ac:spMkLst>
          </pc:spChg>
          <pc:spChg chg="add mod">
            <ac:chgData name="Mikkers, Misja (UT-BMS)" userId="f1c3b16d-109d-44c0-bbd0-f333f7299a14" providerId="ADAL" clId="{38F06C68-25E5-49A5-A503-A5C1D43025B3}" dt="2024-04-10T15:00:59.913" v="360" actId="14100"/>
            <ac:spMkLst>
              <pc:docMk/>
              <pc:sldMasterMk cId="568234165" sldId="2147483677"/>
              <pc:sldLayoutMk cId="3547487718" sldId="2147483689"/>
              <ac:spMk id="3" creationId="{99C9D6FD-4386-0786-7E66-CDE147F44F10}"/>
            </ac:spMkLst>
          </pc:spChg>
          <pc:spChg chg="add mod">
            <ac:chgData name="Mikkers, Misja (UT-BMS)" userId="f1c3b16d-109d-44c0-bbd0-f333f7299a14" providerId="ADAL" clId="{38F06C68-25E5-49A5-A503-A5C1D43025B3}" dt="2024-04-10T15:00:56.141" v="359" actId="1076"/>
            <ac:spMkLst>
              <pc:docMk/>
              <pc:sldMasterMk cId="568234165" sldId="2147483677"/>
              <pc:sldLayoutMk cId="3547487718" sldId="2147483689"/>
              <ac:spMk id="4" creationId="{E8878316-866E-542C-2701-2A634708B110}"/>
            </ac:spMkLst>
          </pc:spChg>
          <pc:spChg chg="add mod">
            <ac:chgData name="Mikkers, Misja (UT-BMS)" userId="f1c3b16d-109d-44c0-bbd0-f333f7299a14" providerId="ADAL" clId="{38F06C68-25E5-49A5-A503-A5C1D43025B3}" dt="2024-04-11T08:58:20.469" v="494" actId="1076"/>
            <ac:spMkLst>
              <pc:docMk/>
              <pc:sldMasterMk cId="568234165" sldId="2147483677"/>
              <pc:sldLayoutMk cId="3547487718" sldId="2147483689"/>
              <ac:spMk id="6" creationId="{26BEB0C2-93A7-0020-EEFF-3482867E144D}"/>
            </ac:spMkLst>
          </pc:spChg>
          <pc:spChg chg="add del">
            <ac:chgData name="Mikkers, Misja (UT-BMS)" userId="f1c3b16d-109d-44c0-bbd0-f333f7299a14" providerId="ADAL" clId="{38F06C68-25E5-49A5-A503-A5C1D43025B3}" dt="2024-04-10T12:13:16.758" v="187" actId="11529"/>
            <ac:spMkLst>
              <pc:docMk/>
              <pc:sldMasterMk cId="568234165" sldId="2147483677"/>
              <pc:sldLayoutMk cId="3547487718" sldId="2147483689"/>
              <ac:spMk id="7" creationId="{A6E290C2-55EB-5F81-5A6B-56DC3F5CB47E}"/>
            </ac:spMkLst>
          </pc:spChg>
          <pc:spChg chg="add del mod">
            <ac:chgData name="Mikkers, Misja (UT-BMS)" userId="f1c3b16d-109d-44c0-bbd0-f333f7299a14" providerId="ADAL" clId="{38F06C68-25E5-49A5-A503-A5C1D43025B3}" dt="2024-04-10T12:25:48.688" v="296"/>
            <ac:spMkLst>
              <pc:docMk/>
              <pc:sldMasterMk cId="568234165" sldId="2147483677"/>
              <pc:sldLayoutMk cId="3547487718" sldId="2147483689"/>
              <ac:spMk id="7" creationId="{BC871D4A-7497-CDC5-4985-383B81896ED3}"/>
            </ac:spMkLst>
          </pc:spChg>
          <pc:spChg chg="add del mod">
            <ac:chgData name="Mikkers, Misja (UT-BMS)" userId="f1c3b16d-109d-44c0-bbd0-f333f7299a14" providerId="ADAL" clId="{38F06C68-25E5-49A5-A503-A5C1D43025B3}" dt="2024-04-10T12:24:00.893" v="283" actId="478"/>
            <ac:spMkLst>
              <pc:docMk/>
              <pc:sldMasterMk cId="568234165" sldId="2147483677"/>
              <pc:sldLayoutMk cId="3547487718" sldId="2147483689"/>
              <ac:spMk id="8" creationId="{1C1667EA-8437-96A0-9E6E-1870056C2932}"/>
            </ac:spMkLst>
          </pc:spChg>
          <pc:spChg chg="add del">
            <ac:chgData name="Mikkers, Misja (UT-BMS)" userId="f1c3b16d-109d-44c0-bbd0-f333f7299a14" providerId="ADAL" clId="{38F06C68-25E5-49A5-A503-A5C1D43025B3}" dt="2024-04-10T10:52:10.653" v="55" actId="22"/>
            <ac:spMkLst>
              <pc:docMk/>
              <pc:sldMasterMk cId="568234165" sldId="2147483677"/>
              <pc:sldLayoutMk cId="3547487718" sldId="2147483689"/>
              <ac:spMk id="8" creationId="{674A6610-B930-B89B-65FC-4302AA999760}"/>
            </ac:spMkLst>
          </pc:spChg>
          <pc:spChg chg="add del">
            <ac:chgData name="Mikkers, Misja (UT-BMS)" userId="f1c3b16d-109d-44c0-bbd0-f333f7299a14" providerId="ADAL" clId="{38F06C68-25E5-49A5-A503-A5C1D43025B3}" dt="2024-04-11T07:22:36.023" v="364" actId="22"/>
            <ac:spMkLst>
              <pc:docMk/>
              <pc:sldMasterMk cId="568234165" sldId="2147483677"/>
              <pc:sldLayoutMk cId="3547487718" sldId="2147483689"/>
              <ac:spMk id="8" creationId="{FE4C083C-B77D-77CD-23A6-9A5351FDEAA3}"/>
            </ac:spMkLst>
          </pc:spChg>
          <pc:spChg chg="add mod">
            <ac:chgData name="Mikkers, Misja (UT-BMS)" userId="f1c3b16d-109d-44c0-bbd0-f333f7299a14" providerId="ADAL" clId="{38F06C68-25E5-49A5-A503-A5C1D43025B3}" dt="2024-04-10T15:01:56.713" v="361" actId="1076"/>
            <ac:spMkLst>
              <pc:docMk/>
              <pc:sldMasterMk cId="568234165" sldId="2147483677"/>
              <pc:sldLayoutMk cId="3547487718" sldId="2147483689"/>
              <ac:spMk id="9" creationId="{0D7FD96E-791A-3620-9E41-9E8E3A594FBB}"/>
            </ac:spMkLst>
          </pc:spChg>
          <pc:spChg chg="add del mod">
            <ac:chgData name="Mikkers, Misja (UT-BMS)" userId="f1c3b16d-109d-44c0-bbd0-f333f7299a14" providerId="ADAL" clId="{38F06C68-25E5-49A5-A503-A5C1D43025B3}" dt="2024-04-10T10:57:20.119" v="63" actId="478"/>
            <ac:spMkLst>
              <pc:docMk/>
              <pc:sldMasterMk cId="568234165" sldId="2147483677"/>
              <pc:sldLayoutMk cId="3547487718" sldId="2147483689"/>
              <ac:spMk id="9" creationId="{A4152EC0-3F6E-4337-0A98-F9FA218C67FA}"/>
            </ac:spMkLst>
          </pc:spChg>
          <pc:spChg chg="add mod">
            <ac:chgData name="Mikkers, Misja (UT-BMS)" userId="f1c3b16d-109d-44c0-bbd0-f333f7299a14" providerId="ADAL" clId="{38F06C68-25E5-49A5-A503-A5C1D43025B3}" dt="2024-04-10T10:53:25.320" v="59"/>
            <ac:spMkLst>
              <pc:docMk/>
              <pc:sldMasterMk cId="568234165" sldId="2147483677"/>
              <pc:sldLayoutMk cId="3547487718" sldId="2147483689"/>
              <ac:spMk id="10" creationId="{2B9D8912-4475-3A14-79BE-596000675ABC}"/>
            </ac:spMkLst>
          </pc:spChg>
          <pc:picChg chg="add del mod">
            <ac:chgData name="Mikkers, Misja (UT-BMS)" userId="f1c3b16d-109d-44c0-bbd0-f333f7299a14" providerId="ADAL" clId="{38F06C68-25E5-49A5-A503-A5C1D43025B3}" dt="2024-04-10T10:34:32.440" v="40" actId="478"/>
            <ac:picMkLst>
              <pc:docMk/>
              <pc:sldMasterMk cId="568234165" sldId="2147483677"/>
              <pc:sldLayoutMk cId="3547487718" sldId="2147483689"/>
              <ac:picMk id="2" creationId="{EB7AA523-D188-4722-32A3-E78E7FB7A09C}"/>
            </ac:picMkLst>
          </pc:picChg>
          <pc:picChg chg="add del mod">
            <ac:chgData name="Mikkers, Misja (UT-BMS)" userId="f1c3b16d-109d-44c0-bbd0-f333f7299a14" providerId="ADAL" clId="{38F06C68-25E5-49A5-A503-A5C1D43025B3}" dt="2024-04-11T07:26:15.842" v="371" actId="478"/>
            <ac:picMkLst>
              <pc:docMk/>
              <pc:sldMasterMk cId="568234165" sldId="2147483677"/>
              <pc:sldLayoutMk cId="3547487718" sldId="2147483689"/>
              <ac:picMk id="2" creationId="{F330DD05-367F-ECAB-8F8A-8C9B5705AB96}"/>
            </ac:picMkLst>
          </pc:picChg>
          <pc:picChg chg="add mod">
            <ac:chgData name="Mikkers, Misja (UT-BMS)" userId="f1c3b16d-109d-44c0-bbd0-f333f7299a14" providerId="ADAL" clId="{38F06C68-25E5-49A5-A503-A5C1D43025B3}" dt="2024-04-11T07:23:33.453" v="368" actId="1076"/>
            <ac:picMkLst>
              <pc:docMk/>
              <pc:sldMasterMk cId="568234165" sldId="2147483677"/>
              <pc:sldLayoutMk cId="3547487718" sldId="2147483689"/>
              <ac:picMk id="5" creationId="{D55FA2D6-7622-F804-059F-A37F6A53EC15}"/>
            </ac:picMkLst>
          </pc:picChg>
          <pc:picChg chg="add mod">
            <ac:chgData name="Mikkers, Misja (UT-BMS)" userId="f1c3b16d-109d-44c0-bbd0-f333f7299a14" providerId="ADAL" clId="{38F06C68-25E5-49A5-A503-A5C1D43025B3}" dt="2024-04-11T07:26:34.982" v="380"/>
            <ac:picMkLst>
              <pc:docMk/>
              <pc:sldMasterMk cId="568234165" sldId="2147483677"/>
              <pc:sldLayoutMk cId="3547487718" sldId="2147483689"/>
              <ac:picMk id="11" creationId="{1C5CCB16-9E5F-D03C-E276-1303452D657F}"/>
            </ac:picMkLst>
          </pc:picChg>
          <pc:picChg chg="add mod">
            <ac:chgData name="Mikkers, Misja (UT-BMS)" userId="f1c3b16d-109d-44c0-bbd0-f333f7299a14" providerId="ADAL" clId="{38F06C68-25E5-49A5-A503-A5C1D43025B3}" dt="2024-04-11T08:22:15.408" v="461" actId="1076"/>
            <ac:picMkLst>
              <pc:docMk/>
              <pc:sldMasterMk cId="568234165" sldId="2147483677"/>
              <pc:sldLayoutMk cId="3547487718" sldId="2147483689"/>
              <ac:picMk id="13" creationId="{3DBBEB8D-CF6D-9F06-4018-861FB32DD1CD}"/>
            </ac:picMkLst>
          </pc:picChg>
          <pc:picChg chg="add mod">
            <ac:chgData name="Mikkers, Misja (UT-BMS)" userId="f1c3b16d-109d-44c0-bbd0-f333f7299a14" providerId="ADAL" clId="{38F06C68-25E5-49A5-A503-A5C1D43025B3}" dt="2024-04-11T07:23:34.892" v="369" actId="1076"/>
            <ac:picMkLst>
              <pc:docMk/>
              <pc:sldMasterMk cId="568234165" sldId="2147483677"/>
              <pc:sldLayoutMk cId="3547487718" sldId="2147483689"/>
              <ac:picMk id="1026" creationId="{FF490048-B262-ACB0-FB26-4599F6130DCB}"/>
            </ac:picMkLst>
          </pc:picChg>
        </pc:sldLayoutChg>
        <pc:sldLayoutChg chg="addSp delSp modSp del mod">
          <pc:chgData name="Mikkers, Misja (UT-BMS)" userId="f1c3b16d-109d-44c0-bbd0-f333f7299a14" providerId="ADAL" clId="{38F06C68-25E5-49A5-A503-A5C1D43025B3}" dt="2024-04-10T11:06:41.892" v="73" actId="2696"/>
          <pc:sldLayoutMkLst>
            <pc:docMk/>
            <pc:sldMasterMk cId="568234165" sldId="2147483677"/>
            <pc:sldLayoutMk cId="228170220" sldId="2147483690"/>
          </pc:sldLayoutMkLst>
          <pc:spChg chg="del">
            <ac:chgData name="Mikkers, Misja (UT-BMS)" userId="f1c3b16d-109d-44c0-bbd0-f333f7299a14" providerId="ADAL" clId="{38F06C68-25E5-49A5-A503-A5C1D43025B3}" dt="2024-04-10T11:00:09.287" v="64" actId="478"/>
            <ac:spMkLst>
              <pc:docMk/>
              <pc:sldMasterMk cId="568234165" sldId="2147483677"/>
              <pc:sldLayoutMk cId="228170220" sldId="2147483690"/>
              <ac:spMk id="2" creationId="{00000000-0000-0000-0000-000000000000}"/>
            </ac:spMkLst>
          </pc:spChg>
          <pc:spChg chg="del">
            <ac:chgData name="Mikkers, Misja (UT-BMS)" userId="f1c3b16d-109d-44c0-bbd0-f333f7299a14" providerId="ADAL" clId="{38F06C68-25E5-49A5-A503-A5C1D43025B3}" dt="2024-04-10T11:00:11.440" v="65" actId="478"/>
            <ac:spMkLst>
              <pc:docMk/>
              <pc:sldMasterMk cId="568234165" sldId="2147483677"/>
              <pc:sldLayoutMk cId="228170220" sldId="2147483690"/>
              <ac:spMk id="3" creationId="{00000000-0000-0000-0000-000000000000}"/>
            </ac:spMkLst>
          </pc:spChg>
          <pc:spChg chg="add mod">
            <ac:chgData name="Mikkers, Misja (UT-BMS)" userId="f1c3b16d-109d-44c0-bbd0-f333f7299a14" providerId="ADAL" clId="{38F06C68-25E5-49A5-A503-A5C1D43025B3}" dt="2024-04-10T11:00:47.753" v="66"/>
            <ac:spMkLst>
              <pc:docMk/>
              <pc:sldMasterMk cId="568234165" sldId="2147483677"/>
              <pc:sldLayoutMk cId="228170220" sldId="2147483690"/>
              <ac:spMk id="7" creationId="{2CAA627B-89A8-BAFE-45AE-48A2E5AA9B53}"/>
            </ac:spMkLst>
          </pc:spChg>
          <pc:spChg chg="add mod">
            <ac:chgData name="Mikkers, Misja (UT-BMS)" userId="f1c3b16d-109d-44c0-bbd0-f333f7299a14" providerId="ADAL" clId="{38F06C68-25E5-49A5-A503-A5C1D43025B3}" dt="2024-04-10T11:02:03.400" v="70" actId="108"/>
            <ac:spMkLst>
              <pc:docMk/>
              <pc:sldMasterMk cId="568234165" sldId="2147483677"/>
              <pc:sldLayoutMk cId="228170220" sldId="2147483690"/>
              <ac:spMk id="8" creationId="{DF0780F3-A278-A0D6-0FBA-366E7B683029}"/>
            </ac:spMkLst>
          </pc:spChg>
        </pc:sldLayoutChg>
        <pc:sldLayoutChg chg="addSp delSp modSp mod">
          <pc:chgData name="Mikkers, Misja (UT-BMS)" userId="f1c3b16d-109d-44c0-bbd0-f333f7299a14" providerId="ADAL" clId="{38F06C68-25E5-49A5-A503-A5C1D43025B3}" dt="2024-04-11T08:55:45.487" v="486" actId="1076"/>
          <pc:sldLayoutMkLst>
            <pc:docMk/>
            <pc:sldMasterMk cId="568234165" sldId="2147483677"/>
            <pc:sldLayoutMk cId="212864515" sldId="2147483691"/>
          </pc:sldLayoutMkLst>
          <pc:spChg chg="add mod">
            <ac:chgData name="Mikkers, Misja (UT-BMS)" userId="f1c3b16d-109d-44c0-bbd0-f333f7299a14" providerId="ADAL" clId="{38F06C68-25E5-49A5-A503-A5C1D43025B3}" dt="2024-04-11T08:55:25.648" v="485" actId="1076"/>
            <ac:spMkLst>
              <pc:docMk/>
              <pc:sldMasterMk cId="568234165" sldId="2147483677"/>
              <pc:sldLayoutMk cId="212864515" sldId="2147483691"/>
              <ac:spMk id="3" creationId="{CDC68E61-5EFC-BE3D-2F81-6AEA8E8572F7}"/>
            </ac:spMkLst>
          </pc:spChg>
          <pc:spChg chg="del">
            <ac:chgData name="Mikkers, Misja (UT-BMS)" userId="f1c3b16d-109d-44c0-bbd0-f333f7299a14" providerId="ADAL" clId="{38F06C68-25E5-49A5-A503-A5C1D43025B3}" dt="2024-04-10T11:53:52.653" v="165" actId="478"/>
            <ac:spMkLst>
              <pc:docMk/>
              <pc:sldMasterMk cId="568234165" sldId="2147483677"/>
              <pc:sldLayoutMk cId="212864515" sldId="2147483691"/>
              <ac:spMk id="11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1T08:55:45.487" v="486" actId="1076"/>
            <ac:spMkLst>
              <pc:docMk/>
              <pc:sldMasterMk cId="568234165" sldId="2147483677"/>
              <pc:sldLayoutMk cId="212864515" sldId="2147483691"/>
              <ac:spMk id="12" creationId="{00000000-0000-0000-0000-000000000000}"/>
            </ac:spMkLst>
          </pc:spChg>
          <pc:picChg chg="add mod">
            <ac:chgData name="Mikkers, Misja (UT-BMS)" userId="f1c3b16d-109d-44c0-bbd0-f333f7299a14" providerId="ADAL" clId="{38F06C68-25E5-49A5-A503-A5C1D43025B3}" dt="2024-04-11T08:27:21.140" v="484" actId="1076"/>
            <ac:picMkLst>
              <pc:docMk/>
              <pc:sldMasterMk cId="568234165" sldId="2147483677"/>
              <pc:sldLayoutMk cId="212864515" sldId="2147483691"/>
              <ac:picMk id="4" creationId="{878CFD56-FE50-88AB-A5C3-B6916B366E95}"/>
            </ac:picMkLst>
          </pc:picChg>
          <pc:picChg chg="del">
            <ac:chgData name="Mikkers, Misja (UT-BMS)" userId="f1c3b16d-109d-44c0-bbd0-f333f7299a14" providerId="ADAL" clId="{38F06C68-25E5-49A5-A503-A5C1D43025B3}" dt="2024-04-11T07:28:44.534" v="397" actId="478"/>
            <ac:picMkLst>
              <pc:docMk/>
              <pc:sldMasterMk cId="568234165" sldId="2147483677"/>
              <pc:sldLayoutMk cId="212864515" sldId="2147483691"/>
              <ac:picMk id="8" creationId="{00000000-0000-0000-0000-000000000000}"/>
            </ac:picMkLst>
          </pc:picChg>
        </pc:sldLayoutChg>
        <pc:sldLayoutChg chg="delSp del mod">
          <pc:chgData name="Mikkers, Misja (UT-BMS)" userId="f1c3b16d-109d-44c0-bbd0-f333f7299a14" providerId="ADAL" clId="{38F06C68-25E5-49A5-A503-A5C1D43025B3}" dt="2024-04-10T11:17:52.620" v="81" actId="2696"/>
          <pc:sldLayoutMkLst>
            <pc:docMk/>
            <pc:sldMasterMk cId="568234165" sldId="2147483677"/>
            <pc:sldLayoutMk cId="763634" sldId="2147483692"/>
          </pc:sldLayoutMkLst>
          <pc:spChg chg="del">
            <ac:chgData name="Mikkers, Misja (UT-BMS)" userId="f1c3b16d-109d-44c0-bbd0-f333f7299a14" providerId="ADAL" clId="{38F06C68-25E5-49A5-A503-A5C1D43025B3}" dt="2024-04-10T11:17:34.644" v="80" actId="478"/>
            <ac:spMkLst>
              <pc:docMk/>
              <pc:sldMasterMk cId="568234165" sldId="2147483677"/>
              <pc:sldLayoutMk cId="763634" sldId="2147483692"/>
              <ac:spMk id="3" creationId="{00000000-0000-0000-0000-000000000000}"/>
            </ac:spMkLst>
          </pc:spChg>
          <pc:spChg chg="del">
            <ac:chgData name="Mikkers, Misja (UT-BMS)" userId="f1c3b16d-109d-44c0-bbd0-f333f7299a14" providerId="ADAL" clId="{38F06C68-25E5-49A5-A503-A5C1D43025B3}" dt="2024-04-10T11:17:32.975" v="79" actId="478"/>
            <ac:spMkLst>
              <pc:docMk/>
              <pc:sldMasterMk cId="568234165" sldId="2147483677"/>
              <pc:sldLayoutMk cId="763634" sldId="2147483692"/>
              <ac:spMk id="4" creationId="{00000000-0000-0000-0000-000000000000}"/>
            </ac:spMkLst>
          </pc:spChg>
          <pc:spChg chg="del">
            <ac:chgData name="Mikkers, Misja (UT-BMS)" userId="f1c3b16d-109d-44c0-bbd0-f333f7299a14" providerId="ADAL" clId="{38F06C68-25E5-49A5-A503-A5C1D43025B3}" dt="2024-04-10T11:17:31.132" v="78" actId="478"/>
            <ac:spMkLst>
              <pc:docMk/>
              <pc:sldMasterMk cId="568234165" sldId="2147483677"/>
              <pc:sldLayoutMk cId="763634" sldId="2147483692"/>
              <ac:spMk id="5" creationId="{00000000-0000-0000-0000-000000000000}"/>
            </ac:spMkLst>
          </pc:spChg>
          <pc:spChg chg="del">
            <ac:chgData name="Mikkers, Misja (UT-BMS)" userId="f1c3b16d-109d-44c0-bbd0-f333f7299a14" providerId="ADAL" clId="{38F06C68-25E5-49A5-A503-A5C1D43025B3}" dt="2024-04-10T11:17:29.395" v="77" actId="478"/>
            <ac:spMkLst>
              <pc:docMk/>
              <pc:sldMasterMk cId="568234165" sldId="2147483677"/>
              <pc:sldLayoutMk cId="763634" sldId="2147483692"/>
              <ac:spMk id="6" creationId="{00000000-0000-0000-0000-000000000000}"/>
            </ac:spMkLst>
          </pc:spChg>
        </pc:sldLayoutChg>
        <pc:sldLayoutChg chg="addSp delSp modSp mod">
          <pc:chgData name="Mikkers, Misja (UT-BMS)" userId="f1c3b16d-109d-44c0-bbd0-f333f7299a14" providerId="ADAL" clId="{38F06C68-25E5-49A5-A503-A5C1D43025B3}" dt="2024-04-11T08:59:16.516" v="499" actId="1076"/>
          <pc:sldLayoutMkLst>
            <pc:docMk/>
            <pc:sldMasterMk cId="568234165" sldId="2147483677"/>
            <pc:sldLayoutMk cId="2232839665" sldId="2147483692"/>
          </pc:sldLayoutMkLst>
          <pc:spChg chg="mod">
            <ac:chgData name="Mikkers, Misja (UT-BMS)" userId="f1c3b16d-109d-44c0-bbd0-f333f7299a14" providerId="ADAL" clId="{38F06C68-25E5-49A5-A503-A5C1D43025B3}" dt="2024-04-10T11:20:13.238" v="94" actId="14100"/>
            <ac:spMkLst>
              <pc:docMk/>
              <pc:sldMasterMk cId="568234165" sldId="2147483677"/>
              <pc:sldLayoutMk cId="2232839665" sldId="2147483692"/>
              <ac:spMk id="3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0T11:20:24.595" v="96" actId="14100"/>
            <ac:spMkLst>
              <pc:docMk/>
              <pc:sldMasterMk cId="568234165" sldId="2147483677"/>
              <pc:sldLayoutMk cId="2232839665" sldId="2147483692"/>
              <ac:spMk id="4" creationId="{00000000-0000-0000-0000-000000000000}"/>
            </ac:spMkLst>
          </pc:spChg>
          <pc:spChg chg="add mod">
            <ac:chgData name="Mikkers, Misja (UT-BMS)" userId="f1c3b16d-109d-44c0-bbd0-f333f7299a14" providerId="ADAL" clId="{38F06C68-25E5-49A5-A503-A5C1D43025B3}" dt="2024-04-10T11:20:17.052" v="95" actId="14100"/>
            <ac:spMkLst>
              <pc:docMk/>
              <pc:sldMasterMk cId="568234165" sldId="2147483677"/>
              <pc:sldLayoutMk cId="2232839665" sldId="2147483692"/>
              <ac:spMk id="5" creationId="{AB9CCB56-A7A6-F7A9-CC45-E457F51598C4}"/>
            </ac:spMkLst>
          </pc:spChg>
          <pc:spChg chg="add mod">
            <ac:chgData name="Mikkers, Misja (UT-BMS)" userId="f1c3b16d-109d-44c0-bbd0-f333f7299a14" providerId="ADAL" clId="{38F06C68-25E5-49A5-A503-A5C1D43025B3}" dt="2024-04-10T11:20:35.435" v="98" actId="1076"/>
            <ac:spMkLst>
              <pc:docMk/>
              <pc:sldMasterMk cId="568234165" sldId="2147483677"/>
              <pc:sldLayoutMk cId="2232839665" sldId="2147483692"/>
              <ac:spMk id="6" creationId="{BDCBB37B-92EC-6E58-85CA-35F4E884C11E}"/>
            </ac:spMkLst>
          </pc:spChg>
          <pc:spChg chg="add mod">
            <ac:chgData name="Mikkers, Misja (UT-BMS)" userId="f1c3b16d-109d-44c0-bbd0-f333f7299a14" providerId="ADAL" clId="{38F06C68-25E5-49A5-A503-A5C1D43025B3}" dt="2024-04-11T08:59:16.516" v="499" actId="1076"/>
            <ac:spMkLst>
              <pc:docMk/>
              <pc:sldMasterMk cId="568234165" sldId="2147483677"/>
              <pc:sldLayoutMk cId="2232839665" sldId="2147483692"/>
              <ac:spMk id="7" creationId="{C8A99179-0AA3-8B1C-BDB1-A1A4B274E10D}"/>
            </ac:spMkLst>
          </pc:spChg>
          <pc:spChg chg="del">
            <ac:chgData name="Mikkers, Misja (UT-BMS)" userId="f1c3b16d-109d-44c0-bbd0-f333f7299a14" providerId="ADAL" clId="{38F06C68-25E5-49A5-A503-A5C1D43025B3}" dt="2024-04-10T11:54:06.100" v="169" actId="478"/>
            <ac:spMkLst>
              <pc:docMk/>
              <pc:sldMasterMk cId="568234165" sldId="2147483677"/>
              <pc:sldLayoutMk cId="2232839665" sldId="2147483692"/>
              <ac:spMk id="10" creationId="{00000000-0000-0000-0000-000000000000}"/>
            </ac:spMkLst>
          </pc:spChg>
          <pc:spChg chg="mod">
            <ac:chgData name="Mikkers, Misja (UT-BMS)" userId="f1c3b16d-109d-44c0-bbd0-f333f7299a14" providerId="ADAL" clId="{38F06C68-25E5-49A5-A503-A5C1D43025B3}" dt="2024-04-11T08:59:03.557" v="498" actId="1076"/>
            <ac:spMkLst>
              <pc:docMk/>
              <pc:sldMasterMk cId="568234165" sldId="2147483677"/>
              <pc:sldLayoutMk cId="2232839665" sldId="2147483692"/>
              <ac:spMk id="12" creationId="{00000000-0000-0000-0000-000000000000}"/>
            </ac:spMkLst>
          </pc:spChg>
          <pc:picChg chg="del">
            <ac:chgData name="Mikkers, Misja (UT-BMS)" userId="f1c3b16d-109d-44c0-bbd0-f333f7299a14" providerId="ADAL" clId="{38F06C68-25E5-49A5-A503-A5C1D43025B3}" dt="2024-04-11T07:31:07.145" v="405" actId="478"/>
            <ac:picMkLst>
              <pc:docMk/>
              <pc:sldMasterMk cId="568234165" sldId="2147483677"/>
              <pc:sldLayoutMk cId="2232839665" sldId="2147483692"/>
              <ac:picMk id="8" creationId="{00000000-0000-0000-0000-000000000000}"/>
            </ac:picMkLst>
          </pc:picChg>
          <pc:picChg chg="add mod">
            <ac:chgData name="Mikkers, Misja (UT-BMS)" userId="f1c3b16d-109d-44c0-bbd0-f333f7299a14" providerId="ADAL" clId="{38F06C68-25E5-49A5-A503-A5C1D43025B3}" dt="2024-04-11T08:16:31.118" v="445" actId="1076"/>
            <ac:picMkLst>
              <pc:docMk/>
              <pc:sldMasterMk cId="568234165" sldId="2147483677"/>
              <pc:sldLayoutMk cId="2232839665" sldId="2147483692"/>
              <ac:picMk id="10" creationId="{DA02F83F-F0C2-D8BE-D4C9-037C70D04305}"/>
            </ac:picMkLst>
          </pc:picChg>
        </pc:sldLayoutChg>
        <pc:sldLayoutChg chg="new del mod">
          <pc:chgData name="Mikkers, Misja (UT-BMS)" userId="f1c3b16d-109d-44c0-bbd0-f333f7299a14" providerId="ADAL" clId="{38F06C68-25E5-49A5-A503-A5C1D43025B3}" dt="2024-04-10T11:18:11.299" v="83" actId="11236"/>
          <pc:sldLayoutMkLst>
            <pc:docMk/>
            <pc:sldMasterMk cId="568234165" sldId="2147483677"/>
            <pc:sldLayoutMk cId="2450570033" sldId="2147483692"/>
          </pc:sldLayoutMkLst>
        </pc:sldLayoutChg>
        <pc:sldLayoutChg chg="new mod">
          <pc:chgData name="Mikkers, Misja (UT-BMS)" userId="f1c3b16d-109d-44c0-bbd0-f333f7299a14" providerId="ADAL" clId="{38F06C68-25E5-49A5-A503-A5C1D43025B3}" dt="2024-04-10T12:24:05.920" v="284" actId="11236"/>
          <pc:sldLayoutMkLst>
            <pc:docMk/>
            <pc:sldMasterMk cId="568234165" sldId="2147483677"/>
            <pc:sldLayoutMk cId="805335436" sldId="2147483693"/>
          </pc:sldLayoutMkLst>
        </pc:sldLayoutChg>
        <pc:sldLayoutChg chg="new del mod">
          <pc:chgData name="Mikkers, Misja (UT-BMS)" userId="f1c3b16d-109d-44c0-bbd0-f333f7299a14" providerId="ADAL" clId="{38F06C68-25E5-49A5-A503-A5C1D43025B3}" dt="2024-04-10T12:24:08.080" v="286" actId="11236"/>
          <pc:sldLayoutMkLst>
            <pc:docMk/>
            <pc:sldMasterMk cId="568234165" sldId="2147483677"/>
            <pc:sldLayoutMk cId="256625237" sldId="2147483694"/>
          </pc:sldLayoutMkLst>
        </pc:sldLayoutChg>
      </pc:sldMasterChg>
      <pc:sldMasterChg chg="new del mod addSldLayout delSldLayout">
        <pc:chgData name="Mikkers, Misja (UT-BMS)" userId="f1c3b16d-109d-44c0-bbd0-f333f7299a14" providerId="ADAL" clId="{38F06C68-25E5-49A5-A503-A5C1D43025B3}" dt="2024-04-10T10:27:50.017" v="30" actId="6938"/>
        <pc:sldMasterMkLst>
          <pc:docMk/>
          <pc:sldMasterMk cId="1829081555" sldId="2147483689"/>
        </pc:sldMasterMkLst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145981627" sldId="2147483690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1545766758" sldId="2147483691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251766540" sldId="2147483692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284579276" sldId="2147483693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781635185" sldId="2147483694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280891187" sldId="2147483695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3075722606" sldId="2147483696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1374939507" sldId="2147483697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668077655" sldId="2147483698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4293117543" sldId="2147483699"/>
          </pc:sldLayoutMkLst>
        </pc:sldLayoutChg>
        <pc:sldLayoutChg chg="new del replId">
          <pc:chgData name="Mikkers, Misja (UT-BMS)" userId="f1c3b16d-109d-44c0-bbd0-f333f7299a14" providerId="ADAL" clId="{38F06C68-25E5-49A5-A503-A5C1D43025B3}" dt="2024-04-10T10:27:50.017" v="30" actId="6938"/>
          <pc:sldLayoutMkLst>
            <pc:docMk/>
            <pc:sldMasterMk cId="1829081555" sldId="2147483689"/>
            <pc:sldLayoutMk cId="561757816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BD2D2-AAD0-4C52-9791-9607772FA71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B5B38-2873-4750-9FBE-FC8DC41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C9D6FD-4386-0786-7E66-CDE147F4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884" y="996239"/>
            <a:ext cx="6362348" cy="1843213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878316-866E-542C-2701-2A634708B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58" y="2894360"/>
            <a:ext cx="64264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FA2D6-7622-F804-059F-A37F6A53E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7" y="347241"/>
            <a:ext cx="1994734" cy="2149107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BEB0C2-93A7-0020-EEFF-3482867E1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1653" y="6316624"/>
            <a:ext cx="1283135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A8D1F9-FDB7-49EF-9B7B-563733B32F6B}" type="datetime4">
              <a:rPr lang="en-US" smtClean="0"/>
              <a:pPr/>
              <a:t>April 11, 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D96E-791A-3620-9E41-9E8E3A594FBB}"/>
              </a:ext>
            </a:extLst>
          </p:cNvPr>
          <p:cNvSpPr txBox="1"/>
          <p:nvPr userDrawn="1"/>
        </p:nvSpPr>
        <p:spPr>
          <a:xfrm>
            <a:off x="4706143" y="4892661"/>
            <a:ext cx="277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Misja Mikkers</a:t>
            </a:r>
          </a:p>
          <a:p>
            <a:pPr algn="ctr"/>
            <a:r>
              <a:rPr lang="en-GB" dirty="0"/>
              <a:t>m.c.mikkers@utwente.nl</a:t>
            </a:r>
            <a:endParaRPr lang="en-US" dirty="0"/>
          </a:p>
        </p:txBody>
      </p:sp>
      <p:pic>
        <p:nvPicPr>
          <p:cNvPr id="13" name="Picture 12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3DBBEB8D-CF6D-9F06-4018-861FB32DD1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6" y="6196528"/>
            <a:ext cx="3161744" cy="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8771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C77B-C36A-DE5F-7668-89317F2C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3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4316" y="393032"/>
            <a:ext cx="7629686" cy="11231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1820779"/>
            <a:ext cx="8596668" cy="4220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4" y="226925"/>
            <a:ext cx="1196639" cy="12892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3099" y="6304159"/>
            <a:ext cx="714059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C07EFBD-3BE9-47DC-BD19-79BC35177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EA39-3041-49B2-BAAC-9C184AB6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59534" y="6309183"/>
            <a:ext cx="1283135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A8D1F9-FDB7-49EF-9B7B-563733B32F6B}" type="datetime4">
              <a:rPr lang="en-US" smtClean="0"/>
              <a:pPr/>
              <a:t>April 11, 2024</a:t>
            </a:fld>
            <a:endParaRPr lang="en-US" dirty="0"/>
          </a:p>
        </p:txBody>
      </p:sp>
      <p:pic>
        <p:nvPicPr>
          <p:cNvPr id="5" name="Picture 4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B3B7FDF4-3687-97DF-5E5E-1A49402CC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5" y="6197648"/>
            <a:ext cx="3161744" cy="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4316" y="393032"/>
            <a:ext cx="7629686" cy="11231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4" y="226925"/>
            <a:ext cx="1196639" cy="12892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4832" y="6316464"/>
            <a:ext cx="714059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C07EFBD-3BE9-47DC-BD19-79BC35177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DC68E61-5EFC-BE3D-2F81-6AEA8E85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5551" y="6316464"/>
            <a:ext cx="1283135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A8D1F9-FDB7-49EF-9B7B-563733B32F6B}" type="datetime4">
              <a:rPr lang="en-US" smtClean="0"/>
              <a:pPr/>
              <a:t>April 11, 2024</a:t>
            </a:fld>
            <a:endParaRPr lang="en-US" dirty="0"/>
          </a:p>
        </p:txBody>
      </p:sp>
      <p:pic>
        <p:nvPicPr>
          <p:cNvPr id="4" name="Picture 3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878CFD56-FE50-88AB-A5C3-B6916B366E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0" y="6197648"/>
            <a:ext cx="3161744" cy="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4316" y="393032"/>
            <a:ext cx="7629686" cy="11231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1820779"/>
            <a:ext cx="4184035" cy="4220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1820779"/>
            <a:ext cx="4184034" cy="42205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4" y="226925"/>
            <a:ext cx="1196639" cy="12892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4157" y="6329084"/>
            <a:ext cx="714059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C07EFBD-3BE9-47DC-BD19-79BC35177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4A837B-58F9-8644-E98B-ABD52B8A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3519" y="6329084"/>
            <a:ext cx="1283135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A8D1F9-FDB7-49EF-9B7B-563733B32F6B}" type="datetime4">
              <a:rPr lang="en-US" smtClean="0"/>
              <a:pPr/>
              <a:t>April 11, 2024</a:t>
            </a:fld>
            <a:endParaRPr lang="en-US" dirty="0"/>
          </a:p>
        </p:txBody>
      </p:sp>
      <p:pic>
        <p:nvPicPr>
          <p:cNvPr id="6" name="Picture 5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9C3D9E8F-0234-9695-1C5F-4F3E2CAD8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6" y="6197646"/>
            <a:ext cx="3161744" cy="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4316" y="393032"/>
            <a:ext cx="7629686" cy="11231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352175"/>
            <a:ext cx="4184035" cy="36891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352175"/>
            <a:ext cx="4184034" cy="3689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4" y="226925"/>
            <a:ext cx="1196639" cy="12892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0107" y="6303010"/>
            <a:ext cx="714059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C07EFBD-3BE9-47DC-BD19-79BC35177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9CCB56-A7A6-F7A9-CC45-E457F51598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77334" y="1820779"/>
            <a:ext cx="418403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CBB37B-92EC-6E58-85CA-35F4E884C11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089967" y="1820779"/>
            <a:ext cx="418403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A99179-0AA3-8B1C-BDB1-A1A4B274E10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147503" y="6303010"/>
            <a:ext cx="1283135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A8D1F9-FDB7-49EF-9B7B-563733B32F6B}" type="datetime4">
              <a:rPr lang="en-US" smtClean="0"/>
              <a:pPr/>
              <a:t>April 11, 2024</a:t>
            </a:fld>
            <a:endParaRPr lang="en-US" dirty="0"/>
          </a:p>
        </p:txBody>
      </p:sp>
      <p:pic>
        <p:nvPicPr>
          <p:cNvPr id="10" name="Picture 9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DA02F83F-F0C2-D8BE-D4C9-037C70D043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" y="6231258"/>
            <a:ext cx="3161744" cy="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4" y="226925"/>
            <a:ext cx="1196639" cy="12892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6784" y="6325216"/>
            <a:ext cx="714059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C07EFBD-3BE9-47DC-BD19-79BC35177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B1311DA-F0D7-46F2-E54C-55B364EDD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3426" y="6325216"/>
            <a:ext cx="1283135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A8D1F9-FDB7-49EF-9B7B-563733B32F6B}" type="datetime4">
              <a:rPr lang="en-US" smtClean="0"/>
              <a:pPr/>
              <a:t>April 11, 2024</a:t>
            </a:fld>
            <a:endParaRPr lang="en-US" dirty="0"/>
          </a:p>
        </p:txBody>
      </p:sp>
      <p:pic>
        <p:nvPicPr>
          <p:cNvPr id="3" name="Picture 2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2F8D6A7D-3C42-1116-419B-6623ACD656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7" y="6175041"/>
            <a:ext cx="3161744" cy="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8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4316" y="393032"/>
            <a:ext cx="7629686" cy="11231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4" y="226925"/>
            <a:ext cx="1196639" cy="128924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73" y="6313113"/>
            <a:ext cx="714059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C07EFBD-3BE9-47DC-BD19-79BC35177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860BA5-9BA6-FE76-58B8-815DF9C6E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4248" y="1663531"/>
            <a:ext cx="8289751" cy="12892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8E191-A4CD-ADD1-B934-8AD93D6373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84248" y="3056021"/>
            <a:ext cx="8289751" cy="2809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D312C1-94B3-CCDB-583D-B60511A6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3426" y="6317744"/>
            <a:ext cx="1283135" cy="46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A8D1F9-FDB7-49EF-9B7B-563733B32F6B}" type="datetime4">
              <a:rPr lang="en-US" smtClean="0"/>
              <a:pPr/>
              <a:t>April 11, 2024</a:t>
            </a:fld>
            <a:endParaRPr lang="en-US" dirty="0"/>
          </a:p>
        </p:txBody>
      </p:sp>
      <p:pic>
        <p:nvPicPr>
          <p:cNvPr id="4" name="Picture 3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AA7559F5-D6AD-30B8-5D30-83D33078E7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7" y="6197648"/>
            <a:ext cx="3161744" cy="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823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84" r:id="rId3"/>
    <p:sldLayoutId id="2147483691" r:id="rId4"/>
    <p:sldLayoutId id="2147483681" r:id="rId5"/>
    <p:sldLayoutId id="2147483692" r:id="rId6"/>
    <p:sldLayoutId id="2147483685" r:id="rId7"/>
    <p:sldLayoutId id="2147483682" r:id="rId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0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TSR_1">
      <a:dk1>
        <a:sysClr val="windowText" lastClr="000000"/>
      </a:dk1>
      <a:lt1>
        <a:sysClr val="window" lastClr="FFFFFF"/>
      </a:lt1>
      <a:dk2>
        <a:srgbClr val="FFFFFF"/>
      </a:dk2>
      <a:lt2>
        <a:srgbClr val="CEDBE6"/>
      </a:lt2>
      <a:accent1>
        <a:srgbClr val="089BB8"/>
      </a:accent1>
      <a:accent2>
        <a:srgbClr val="AEDBE0"/>
      </a:accent2>
      <a:accent3>
        <a:srgbClr val="C00000"/>
      </a:accent3>
      <a:accent4>
        <a:srgbClr val="900000"/>
      </a:accent4>
      <a:accent5>
        <a:srgbClr val="56A6DF"/>
      </a:accent5>
      <a:accent6>
        <a:srgbClr val="C00000"/>
      </a:accent6>
      <a:hlink>
        <a:srgbClr val="1C6294"/>
      </a:hlink>
      <a:folHlink>
        <a:srgbClr val="1C629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 3</vt:lpstr>
      <vt:lpstr>Office Theme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Kip, M.M.A. (BMS)</dc:creator>
  <cp:lastModifiedBy>Mikkers, Misja (UT-BMS)</cp:lastModifiedBy>
  <cp:revision>15</cp:revision>
  <dcterms:created xsi:type="dcterms:W3CDTF">2019-04-18T12:14:23Z</dcterms:created>
  <dcterms:modified xsi:type="dcterms:W3CDTF">2024-04-11T09:00:12Z</dcterms:modified>
</cp:coreProperties>
</file>