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7"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8025"/>
    <p:restoredTop sz="94660"/>
  </p:normalViewPr>
  <p:slideViewPr>
    <p:cSldViewPr snapToGrid="0">
      <p:cViewPr varScale="1">
        <p:scale>
          <a:sx d="100" n="159"/>
          <a:sy d="100" n="159"/>
        </p:scale>
        <p:origin x="138" y="132"/>
      </p:cViewPr>
      <p:guideLst/>
    </p:cSldViewPr>
  </p:slideViewPr>
  <p:notesTextViewPr>
    <p:cViewPr>
      <p:scale>
        <a:sx d="1" n="1"/>
        <a:sy d="1" n="1"/>
      </p:scale>
      <p:origin x="0" y="0"/>
    </p:cViewPr>
  </p:notesTextViewPr>
  <p:notesViewPr>
    <p:cSldViewPr snapToGrid="0">
      <p:cViewPr varScale="1">
        <p:scale>
          <a:sx d="100" n="83"/>
          <a:sy d="100" n="83"/>
        </p:scale>
        <p:origin x="3284" y="76"/>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9" Type="http://schemas.microsoft.com/office/2016/11/relationships/changesInfo" Target="changesInfos/changesInfo1.xml" /><Relationship Id="rId28" Type="http://schemas.openxmlformats.org/officeDocument/2006/relationships/tableStyles" Target="tableStyles.xml" /><Relationship Id="rId1" Type="http://schemas.openxmlformats.org/officeDocument/2006/relationships/slideMaster" Target="slideMasters/slideMaster1.xml" /><Relationship Id="rId27" Type="http://schemas.openxmlformats.org/officeDocument/2006/relationships/theme" Target="theme/theme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BD2D2-AAD0-4C52-9791-9607772FA712}"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B5B38-2873-4750-9FBE-FC8DC41DBCC1}" type="slidenum">
              <a:rPr lang="en-US" smtClean="0"/>
              <a:t>‹#›</a:t>
            </a:fld>
            <a:endParaRPr lang="en-US"/>
          </a:p>
        </p:txBody>
      </p:sp>
    </p:spTree>
    <p:extLst>
      <p:ext uri="{BB962C8B-B14F-4D97-AF65-F5344CB8AC3E}">
        <p14:creationId xmlns:p14="http://schemas.microsoft.com/office/powerpoint/2010/main" val="323317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speaker note.</a:t>
            </a:r>
          </a:p>
          <a:p>
            <a:pPr lvl="0" indent="0" marL="0">
              <a:buNone/>
            </a:pPr>
          </a:p>
          <a:p>
            <a:pPr lvl="0"/>
            <a:r>
              <a:rPr/>
              <a:t>Use basic Markdown</a:t>
            </a:r>
          </a:p>
          <a:p>
            <a:pPr lvl="0" indent="0" marL="0">
              <a:buNone/>
            </a:pPr>
          </a:p>
          <a:p>
            <a:pPr lvl="0"/>
            <a:r>
              <a:rPr/>
              <a:t>like this list</a:t>
            </a:r>
          </a:p>
          <a:p>
            <a:pPr lvl="0" indent="0" marL="0">
              <a:buNone/>
            </a:pPr>
          </a:p>
          <a:p>
            <a:pPr lvl="0"/>
            <a:r>
              <a:rPr i="1"/>
              <a:t>and inline formatting</a:t>
            </a:r>
          </a:p>
        </p:txBody>
      </p:sp>
      <p:sp>
        <p:nvSpPr>
          <p:cNvPr id="4" name="Slide Number Placeholder 3"/>
          <p:cNvSpPr>
            <a:spLocks noGrp="1"/>
          </p:cNvSpPr>
          <p:nvPr>
            <p:ph type="sldNum" sz="quarter" idx="10"/>
          </p:nvPr>
        </p:nvSpPr>
        <p:spPr/>
        <p:txBody>
          <a:bodyPr/>
          <a:lstStyle/>
          <a:p>
            <a:fld id="{7B1B5B38-2873-4750-9FBE-FC8DC41DBCC1}"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C9D6FD-4386-0786-7E66-CDE147F44F10}"/>
              </a:ext>
            </a:extLst>
          </p:cNvPr>
          <p:cNvSpPr>
            <a:spLocks noGrp="1"/>
          </p:cNvSpPr>
          <p:nvPr>
            <p:ph type="ctrTitle"/>
          </p:nvPr>
        </p:nvSpPr>
        <p:spPr>
          <a:xfrm>
            <a:off x="2622884" y="996239"/>
            <a:ext cx="6362348" cy="1843213"/>
          </a:xfrm>
          <a:prstGeom prst="rect">
            <a:avLst/>
          </a:prstGeom>
        </p:spPr>
        <p:txBody>
          <a:bodyPr/>
          <a:lstStyle>
            <a:lvl1pPr algn="ctr">
              <a:defRPr sz="4000"/>
            </a:lvl1pPr>
          </a:lstStyle>
          <a:p>
            <a:r>
              <a:rPr lang="en-US" dirty="0"/>
              <a:t>Click to edit Master title style</a:t>
            </a:r>
          </a:p>
        </p:txBody>
      </p:sp>
      <p:sp>
        <p:nvSpPr>
          <p:cNvPr id="4" name="Subtitle 2">
            <a:extLst>
              <a:ext uri="{FF2B5EF4-FFF2-40B4-BE49-F238E27FC236}">
                <a16:creationId xmlns:a16="http://schemas.microsoft.com/office/drawing/2014/main" id="{E8878316-866E-542C-2701-2A634708B110}"/>
              </a:ext>
            </a:extLst>
          </p:cNvPr>
          <p:cNvSpPr>
            <a:spLocks noGrp="1"/>
          </p:cNvSpPr>
          <p:nvPr>
            <p:ph type="subTitle" idx="1"/>
          </p:nvPr>
        </p:nvSpPr>
        <p:spPr>
          <a:xfrm>
            <a:off x="2590858" y="2894360"/>
            <a:ext cx="6426400" cy="1314450"/>
          </a:xfrm>
          <a:prstGeom prst="rect">
            <a:avLst/>
          </a:prstGeom>
        </p:spPr>
        <p:txBody>
          <a:bodyPr/>
          <a:lstStyle>
            <a:lvl1pPr marL="0" indent="0" algn="ctr">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pic>
        <p:nvPicPr>
          <p:cNvPr id="5" name="Picture 4">
            <a:extLst>
              <a:ext uri="{FF2B5EF4-FFF2-40B4-BE49-F238E27FC236}">
                <a16:creationId xmlns:a16="http://schemas.microsoft.com/office/drawing/2014/main" id="{D55FA2D6-7622-F804-059F-A37F6A53EC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5487" y="347241"/>
            <a:ext cx="1994734" cy="2149107"/>
          </a:xfrm>
          <a:prstGeom prst="rect">
            <a:avLst/>
          </a:prstGeom>
        </p:spPr>
      </p:pic>
      <p:sp>
        <p:nvSpPr>
          <p:cNvPr id="6" name="Date Placeholder 3">
            <a:extLst>
              <a:ext uri="{FF2B5EF4-FFF2-40B4-BE49-F238E27FC236}">
                <a16:creationId xmlns:a16="http://schemas.microsoft.com/office/drawing/2014/main" id="{26BEB0C2-93A7-0020-EEFF-3482867E144D}"/>
              </a:ext>
            </a:extLst>
          </p:cNvPr>
          <p:cNvSpPr>
            <a:spLocks noGrp="1"/>
          </p:cNvSpPr>
          <p:nvPr>
            <p:ph type="dt" sz="half" idx="2"/>
          </p:nvPr>
        </p:nvSpPr>
        <p:spPr>
          <a:xfrm>
            <a:off x="8161653" y="631662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sp>
        <p:nvSpPr>
          <p:cNvPr id="9" name="TextBox 8">
            <a:extLst>
              <a:ext uri="{FF2B5EF4-FFF2-40B4-BE49-F238E27FC236}">
                <a16:creationId xmlns:a16="http://schemas.microsoft.com/office/drawing/2014/main" id="{0D7FD96E-791A-3620-9E41-9E8E3A594FBB}"/>
              </a:ext>
            </a:extLst>
          </p:cNvPr>
          <p:cNvSpPr txBox="1"/>
          <p:nvPr userDrawn="1"/>
        </p:nvSpPr>
        <p:spPr>
          <a:xfrm>
            <a:off x="4706143" y="4892661"/>
            <a:ext cx="2779713" cy="646331"/>
          </a:xfrm>
          <a:prstGeom prst="rect">
            <a:avLst/>
          </a:prstGeom>
          <a:noFill/>
        </p:spPr>
        <p:txBody>
          <a:bodyPr wrap="square" rtlCol="0">
            <a:spAutoFit/>
          </a:bodyPr>
          <a:lstStyle/>
          <a:p>
            <a:pPr algn="ctr"/>
            <a:r>
              <a:rPr lang="en-GB" dirty="0"/>
              <a:t>Misja Mikkers</a:t>
            </a:r>
          </a:p>
          <a:p>
            <a:pPr algn="ctr"/>
            <a:r>
              <a:rPr lang="en-GB" dirty="0"/>
              <a:t>m.c.mikkers@utwente.nl</a:t>
            </a:r>
            <a:endParaRPr lang="en-US" dirty="0"/>
          </a:p>
        </p:txBody>
      </p:sp>
      <p:pic>
        <p:nvPicPr>
          <p:cNvPr id="13" name="Picture 12" descr="A blue line in a black background&#10;&#10;Description automatically generated">
            <a:extLst>
              <a:ext uri="{FF2B5EF4-FFF2-40B4-BE49-F238E27FC236}">
                <a16:creationId xmlns:a16="http://schemas.microsoft.com/office/drawing/2014/main" id="{3DBBEB8D-CF6D-9F06-4018-861FB32DD1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6" y="6196528"/>
            <a:ext cx="3161744" cy="534639"/>
          </a:xfrm>
          <a:prstGeom prst="rect">
            <a:avLst/>
          </a:prstGeom>
        </p:spPr>
      </p:pic>
    </p:spTree>
    <p:extLst>
      <p:ext uri="{BB962C8B-B14F-4D97-AF65-F5344CB8AC3E}">
        <p14:creationId xmlns:p14="http://schemas.microsoft.com/office/powerpoint/2010/main" val="3547487718"/>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C77B-C36A-DE5F-7668-89317F2C0D5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0533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1820779"/>
            <a:ext cx="8596668" cy="4220582"/>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53099" y="6304159"/>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4" name="Date Placeholder 3">
            <a:extLst>
              <a:ext uri="{FF2B5EF4-FFF2-40B4-BE49-F238E27FC236}">
                <a16:creationId xmlns:a16="http://schemas.microsoft.com/office/drawing/2014/main" id="{F2C9EA39-3041-49B2-BAAC-9C184AB67F83}"/>
              </a:ext>
            </a:extLst>
          </p:cNvPr>
          <p:cNvSpPr>
            <a:spLocks noGrp="1"/>
          </p:cNvSpPr>
          <p:nvPr>
            <p:ph type="dt" sz="half" idx="2"/>
          </p:nvPr>
        </p:nvSpPr>
        <p:spPr>
          <a:xfrm>
            <a:off x="8159534" y="6309183"/>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5" name="Picture 4" descr="A blue line in a black background&#10;&#10;Description automatically generated">
            <a:extLst>
              <a:ext uri="{FF2B5EF4-FFF2-40B4-BE49-F238E27FC236}">
                <a16:creationId xmlns:a16="http://schemas.microsoft.com/office/drawing/2014/main" id="{B3B7FDF4-3687-97DF-5E5E-1A49402CC3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5" y="6197648"/>
            <a:ext cx="3161744" cy="534639"/>
          </a:xfrm>
          <a:prstGeom prst="rect">
            <a:avLst/>
          </a:prstGeom>
        </p:spPr>
      </p:pic>
    </p:spTree>
    <p:extLst>
      <p:ext uri="{BB962C8B-B14F-4D97-AF65-F5344CB8AC3E}">
        <p14:creationId xmlns:p14="http://schemas.microsoft.com/office/powerpoint/2010/main" val="280961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84832" y="6316464"/>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3" name="Date Placeholder 3">
            <a:extLst>
              <a:ext uri="{FF2B5EF4-FFF2-40B4-BE49-F238E27FC236}">
                <a16:creationId xmlns:a16="http://schemas.microsoft.com/office/drawing/2014/main" id="{CDC68E61-5EFC-BE3D-2F81-6AEA8E8572F7}"/>
              </a:ext>
            </a:extLst>
          </p:cNvPr>
          <p:cNvSpPr>
            <a:spLocks noGrp="1"/>
          </p:cNvSpPr>
          <p:nvPr>
            <p:ph type="dt" sz="half" idx="2"/>
          </p:nvPr>
        </p:nvSpPr>
        <p:spPr>
          <a:xfrm>
            <a:off x="8165551" y="631646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4" name="Picture 3" descr="A blue line in a black background&#10;&#10;Description automatically generated">
            <a:extLst>
              <a:ext uri="{FF2B5EF4-FFF2-40B4-BE49-F238E27FC236}">
                <a16:creationId xmlns:a16="http://schemas.microsoft.com/office/drawing/2014/main" id="{878CFD56-FE50-88AB-A5C3-B6916B366E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150" y="6197648"/>
            <a:ext cx="3161744" cy="534639"/>
          </a:xfrm>
          <a:prstGeom prst="rect">
            <a:avLst/>
          </a:prstGeom>
        </p:spPr>
      </p:pic>
    </p:spTree>
    <p:extLst>
      <p:ext uri="{BB962C8B-B14F-4D97-AF65-F5344CB8AC3E}">
        <p14:creationId xmlns:p14="http://schemas.microsoft.com/office/powerpoint/2010/main" val="21286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1820779"/>
            <a:ext cx="4184035" cy="4220582"/>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089970" y="1820779"/>
            <a:ext cx="4184034" cy="422058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74157" y="6329084"/>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5" name="Date Placeholder 3">
            <a:extLst>
              <a:ext uri="{FF2B5EF4-FFF2-40B4-BE49-F238E27FC236}">
                <a16:creationId xmlns:a16="http://schemas.microsoft.com/office/drawing/2014/main" id="{0C4A837B-58F9-8644-E98B-ABD52B8ACB11}"/>
              </a:ext>
            </a:extLst>
          </p:cNvPr>
          <p:cNvSpPr>
            <a:spLocks noGrp="1"/>
          </p:cNvSpPr>
          <p:nvPr>
            <p:ph type="dt" sz="half" idx="10"/>
          </p:nvPr>
        </p:nvSpPr>
        <p:spPr>
          <a:xfrm>
            <a:off x="8153519" y="632908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6" name="Picture 5" descr="A blue line in a black background&#10;&#10;Description automatically generated">
            <a:extLst>
              <a:ext uri="{FF2B5EF4-FFF2-40B4-BE49-F238E27FC236}">
                <a16:creationId xmlns:a16="http://schemas.microsoft.com/office/drawing/2014/main" id="{9C3D9E8F-0234-9695-1C5F-4F3E2CAD8B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6" y="6197646"/>
            <a:ext cx="3161744" cy="534639"/>
          </a:xfrm>
          <a:prstGeom prst="rect">
            <a:avLst/>
          </a:prstGeom>
        </p:spPr>
      </p:pic>
    </p:spTree>
    <p:extLst>
      <p:ext uri="{BB962C8B-B14F-4D97-AF65-F5344CB8AC3E}">
        <p14:creationId xmlns:p14="http://schemas.microsoft.com/office/powerpoint/2010/main" val="412258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2352175"/>
            <a:ext cx="4184035" cy="3689186"/>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089970" y="2352175"/>
            <a:ext cx="4184034" cy="368918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90107" y="6303010"/>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5" name="Text Placeholder 2">
            <a:extLst>
              <a:ext uri="{FF2B5EF4-FFF2-40B4-BE49-F238E27FC236}">
                <a16:creationId xmlns:a16="http://schemas.microsoft.com/office/drawing/2014/main" id="{AB9CCB56-A7A6-F7A9-CC45-E457F51598C4}"/>
              </a:ext>
            </a:extLst>
          </p:cNvPr>
          <p:cNvSpPr>
            <a:spLocks noGrp="1"/>
          </p:cNvSpPr>
          <p:nvPr>
            <p:ph type="body" idx="11"/>
          </p:nvPr>
        </p:nvSpPr>
        <p:spPr>
          <a:xfrm>
            <a:off x="677334" y="1820779"/>
            <a:ext cx="4184035"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Text Placeholder 2">
            <a:extLst>
              <a:ext uri="{FF2B5EF4-FFF2-40B4-BE49-F238E27FC236}">
                <a16:creationId xmlns:a16="http://schemas.microsoft.com/office/drawing/2014/main" id="{BDCBB37B-92EC-6E58-85CA-35F4E884C11E}"/>
              </a:ext>
            </a:extLst>
          </p:cNvPr>
          <p:cNvSpPr>
            <a:spLocks noGrp="1"/>
          </p:cNvSpPr>
          <p:nvPr>
            <p:ph type="body" idx="12"/>
          </p:nvPr>
        </p:nvSpPr>
        <p:spPr>
          <a:xfrm>
            <a:off x="5089967" y="1820779"/>
            <a:ext cx="4184035"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Date Placeholder 3">
            <a:extLst>
              <a:ext uri="{FF2B5EF4-FFF2-40B4-BE49-F238E27FC236}">
                <a16:creationId xmlns:a16="http://schemas.microsoft.com/office/drawing/2014/main" id="{C8A99179-0AA3-8B1C-BDB1-A1A4B274E10D}"/>
              </a:ext>
            </a:extLst>
          </p:cNvPr>
          <p:cNvSpPr>
            <a:spLocks noGrp="1"/>
          </p:cNvSpPr>
          <p:nvPr>
            <p:ph type="dt" sz="half" idx="13"/>
          </p:nvPr>
        </p:nvSpPr>
        <p:spPr>
          <a:xfrm>
            <a:off x="8147503" y="6303010"/>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10" name="Picture 9" descr="A blue line in a black background&#10;&#10;Description automatically generated">
            <a:extLst>
              <a:ext uri="{FF2B5EF4-FFF2-40B4-BE49-F238E27FC236}">
                <a16:creationId xmlns:a16="http://schemas.microsoft.com/office/drawing/2014/main" id="{DA02F83F-F0C2-D8BE-D4C9-037C70D0430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7834" y="6231258"/>
            <a:ext cx="3161744" cy="534639"/>
          </a:xfrm>
          <a:prstGeom prst="rect">
            <a:avLst/>
          </a:prstGeom>
        </p:spPr>
      </p:pic>
    </p:spTree>
    <p:extLst>
      <p:ext uri="{BB962C8B-B14F-4D97-AF65-F5344CB8AC3E}">
        <p14:creationId xmlns:p14="http://schemas.microsoft.com/office/powerpoint/2010/main" val="223283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1" name="Slide Number Placeholder 5"/>
          <p:cNvSpPr>
            <a:spLocks noGrp="1"/>
          </p:cNvSpPr>
          <p:nvPr>
            <p:ph type="sldNum" sz="quarter" idx="4"/>
          </p:nvPr>
        </p:nvSpPr>
        <p:spPr>
          <a:xfrm>
            <a:off x="10966784" y="6325216"/>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2" name="Date Placeholder 3">
            <a:extLst>
              <a:ext uri="{FF2B5EF4-FFF2-40B4-BE49-F238E27FC236}">
                <a16:creationId xmlns:a16="http://schemas.microsoft.com/office/drawing/2014/main" id="{BB1311DA-F0D7-46F2-E54C-55B364EDDC72}"/>
              </a:ext>
            </a:extLst>
          </p:cNvPr>
          <p:cNvSpPr>
            <a:spLocks noGrp="1"/>
          </p:cNvSpPr>
          <p:nvPr>
            <p:ph type="dt" sz="half" idx="2"/>
          </p:nvPr>
        </p:nvSpPr>
        <p:spPr>
          <a:xfrm>
            <a:off x="8163426" y="6325216"/>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3" name="Picture 2" descr="A blue line in a black background&#10;&#10;Description automatically generated">
            <a:extLst>
              <a:ext uri="{FF2B5EF4-FFF2-40B4-BE49-F238E27FC236}">
                <a16:creationId xmlns:a16="http://schemas.microsoft.com/office/drawing/2014/main" id="{2F8D6A7D-3C42-1116-419B-6623ACD656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6117" y="6175041"/>
            <a:ext cx="3161744" cy="534639"/>
          </a:xfrm>
          <a:prstGeom prst="rect">
            <a:avLst/>
          </a:prstGeom>
        </p:spPr>
      </p:pic>
    </p:spTree>
    <p:extLst>
      <p:ext uri="{BB962C8B-B14F-4D97-AF65-F5344CB8AC3E}">
        <p14:creationId xmlns:p14="http://schemas.microsoft.com/office/powerpoint/2010/main" val="231108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3" name="Slide Number Placeholder 5"/>
          <p:cNvSpPr>
            <a:spLocks noGrp="1"/>
          </p:cNvSpPr>
          <p:nvPr>
            <p:ph type="sldNum" sz="quarter" idx="4"/>
          </p:nvPr>
        </p:nvSpPr>
        <p:spPr>
          <a:xfrm>
            <a:off x="10949073" y="6313113"/>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6" name="Text Placeholder 5">
            <a:extLst>
              <a:ext uri="{FF2B5EF4-FFF2-40B4-BE49-F238E27FC236}">
                <a16:creationId xmlns:a16="http://schemas.microsoft.com/office/drawing/2014/main" id="{A9860BA5-9BA6-FE76-58B8-815DF9C6E050}"/>
              </a:ext>
            </a:extLst>
          </p:cNvPr>
          <p:cNvSpPr>
            <a:spLocks noGrp="1"/>
          </p:cNvSpPr>
          <p:nvPr>
            <p:ph type="body" sz="quarter" idx="11"/>
          </p:nvPr>
        </p:nvSpPr>
        <p:spPr>
          <a:xfrm>
            <a:off x="984248" y="1663531"/>
            <a:ext cx="8289751" cy="12892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2DB8E191-A4CD-ADD1-B934-8AD93D637350}"/>
              </a:ext>
            </a:extLst>
          </p:cNvPr>
          <p:cNvSpPr>
            <a:spLocks noGrp="1"/>
          </p:cNvSpPr>
          <p:nvPr>
            <p:ph sz="quarter" idx="12"/>
          </p:nvPr>
        </p:nvSpPr>
        <p:spPr>
          <a:xfrm>
            <a:off x="984248" y="3056021"/>
            <a:ext cx="8289751" cy="280937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A1D312C1-94B3-CCDB-583D-B60511A639B8}"/>
              </a:ext>
            </a:extLst>
          </p:cNvPr>
          <p:cNvSpPr>
            <a:spLocks noGrp="1"/>
          </p:cNvSpPr>
          <p:nvPr>
            <p:ph type="dt" sz="half" idx="2"/>
          </p:nvPr>
        </p:nvSpPr>
        <p:spPr>
          <a:xfrm>
            <a:off x="8163426" y="631774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4" name="Picture 3" descr="A blue line in a black background&#10;&#10;Description automatically generated">
            <a:extLst>
              <a:ext uri="{FF2B5EF4-FFF2-40B4-BE49-F238E27FC236}">
                <a16:creationId xmlns:a16="http://schemas.microsoft.com/office/drawing/2014/main" id="{AA7559F5-D6AD-30B8-5D30-83D33078E7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6197" y="6197648"/>
            <a:ext cx="3161744" cy="534639"/>
          </a:xfrm>
          <a:prstGeom prst="rect">
            <a:avLst/>
          </a:prstGeom>
        </p:spPr>
      </p:pic>
    </p:spTree>
    <p:extLst>
      <p:ext uri="{BB962C8B-B14F-4D97-AF65-F5344CB8AC3E}">
        <p14:creationId xmlns:p14="http://schemas.microsoft.com/office/powerpoint/2010/main" val="186063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fmla="val 0" name="adj"/>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68234165"/>
      </p:ext>
    </p:extLst>
  </p:cSld>
  <p:clrMap accent1="accent1" accent2="accent2" accent3="accent3" accent4="accent4" accent5="accent5" accent6="accent6" bg1="lt1" bg2="lt2" folHlink="folHlink" hlink="hlink" tx1="dk1" tx2="dk2"/>
  <p:sldLayoutIdLst>
    <p:sldLayoutId id="2147483689" r:id="rId1"/>
    <p:sldLayoutId id="2147483693" r:id="rId2"/>
    <p:sldLayoutId id="2147483684" r:id="rId3"/>
    <p:sldLayoutId id="2147483691" r:id="rId4"/>
    <p:sldLayoutId id="2147483681" r:id="rId5"/>
    <p:sldLayoutId id="2147483692" r:id="rId6"/>
    <p:sldLayoutId id="2147483685" r:id="rId7"/>
    <p:sldLayoutId id="2147483682" r:id="rId8"/>
  </p:sldLayoutIdLst>
  <p:hf ftr="0" hdr="0"/>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gif"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slide" Target="slide3.xml" /><Relationship Id="rId3" Type="http://schemas.openxmlformats.org/officeDocument/2006/relationships/slide" Target="slide7.xml" /><Relationship Id="rId4" Type="http://schemas.openxmlformats.org/officeDocument/2006/relationships/slide" Target="slide11.xml" /><Relationship Id="rId5" Type="http://schemas.openxmlformats.org/officeDocument/2006/relationships/slide" Target="slide19.xml" /><Relationship Id="rId6" Type="http://schemas.openxmlformats.org/officeDocument/2006/relationships/slide" Target="slide20.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zotero.org/styles"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github.com/misjamikkersutwente/Quarto-Template-for-Powerpoint-Presentation/blob/main/README.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quarto.org/docs/presentations/" TargetMode="External" /><Relationship Id="rId3" Type="http://schemas.openxmlformats.org/officeDocument/2006/relationships/hyperlink" Target="https://quarto.org/docs/presentations/powerpoint.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C9D6FD-4386-0786-7E66-CDE147F44F10}"/>
              </a:ext>
            </a:extLst>
          </p:cNvPr>
          <p:cNvSpPr>
            <a:spLocks noGrp="1"/>
          </p:cNvSpPr>
          <p:nvPr>
            <p:ph type="ctrTitle"/>
          </p:nvPr>
        </p:nvSpPr>
        <p:spPr>
          <a:xfrm>
            <a:off x="2622884" y="996239"/>
            <a:ext cx="6362348" cy="1843213"/>
          </a:xfrm>
          <a:prstGeom prst="rect">
            <a:avLst/>
          </a:prstGeom>
        </p:spPr>
        <p:txBody>
          <a:bodyPr/>
          <a:lstStyle/>
          <a:p>
            <a:pPr lvl="0" indent="0" marL="0">
              <a:buNone/>
            </a:pPr>
            <a:r>
              <a:rPr/>
              <a:t>An interesting title and a an unneccessary long one to see what happens</a:t>
            </a:r>
          </a:p>
        </p:txBody>
      </p:sp>
      <p:sp>
        <p:nvSpPr>
          <p:cNvPr id="4" name="Subtitle 2">
            <a:extLst>
              <a:ext uri="{FF2B5EF4-FFF2-40B4-BE49-F238E27FC236}">
                <a16:creationId xmlns:a16="http://schemas.microsoft.com/office/drawing/2014/main" id="{E8878316-866E-542C-2701-2A634708B110}"/>
              </a:ext>
            </a:extLst>
          </p:cNvPr>
          <p:cNvSpPr>
            <a:spLocks noGrp="1"/>
          </p:cNvSpPr>
          <p:nvPr>
            <p:ph idx="1" type="subTitle"/>
          </p:nvPr>
        </p:nvSpPr>
        <p:spPr>
          <a:xfrm>
            <a:off x="2590858" y="2894360"/>
            <a:ext cx="6426400" cy="1314450"/>
          </a:xfrm>
          <a:prstGeom prst="rect">
            <a:avLst/>
          </a:prstGeom>
        </p:spPr>
        <p:txBody>
          <a:bodyPr/>
          <a:lstStyle/>
          <a:p>
            <a:pPr lvl="0" indent="0" marL="0">
              <a:buNone/>
            </a:pPr>
            <a:r>
              <a:rPr/>
              <a:t>A subtitle and a an unneccessary long one to see what happens</a:t>
            </a:r>
            <a:br/>
            <a:br/>
          </a:p>
        </p:txBody>
      </p:sp>
      <p:sp>
        <p:nvSpPr>
          <p:cNvPr id="6" name="Date Placeholder 3">
            <a:extLst>
              <a:ext uri="{FF2B5EF4-FFF2-40B4-BE49-F238E27FC236}">
                <a16:creationId xmlns:a16="http://schemas.microsoft.com/office/drawing/2014/main" id="{26BEB0C2-93A7-0020-EEFF-3482867E144D}"/>
              </a:ext>
            </a:extLst>
          </p:cNvPr>
          <p:cNvSpPr>
            <a:spLocks noGrp="1"/>
          </p:cNvSpPr>
          <p:nvPr>
            <p:ph idx="2" sz="half" type="dt"/>
          </p:nvPr>
        </p:nvSpPr>
        <p:spPr>
          <a:xfrm>
            <a:off x="8161653" y="631662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Resolving Pandoc Permission Denied Error</a:t>
            </a:r>
          </a:p>
        </p:txBody>
      </p:sp>
      <p:sp>
        <p:nvSpPr>
          <p:cNvPr id="3" name="Content Placeholder 2"/>
          <p:cNvSpPr>
            <a:spLocks noGrp="1"/>
          </p:cNvSpPr>
          <p:nvPr>
            <p:ph hasCustomPrompt="1" idx="1" sz="half"/>
          </p:nvPr>
        </p:nvSpPr>
        <p:spPr/>
        <p:txBody>
          <a:bodyPr/>
          <a:lstStyle/>
          <a:p>
            <a:pPr lvl="0" indent="0" marL="0">
              <a:buNone/>
            </a:pPr>
            <a:r>
              <a:rPr/>
              <a:t>If you encounter a </a:t>
            </a:r>
            <a:r>
              <a:rPr>
                <a:latin typeface="Courier"/>
              </a:rPr>
              <a:t>pandoc: Yourfile.pptx: withBinaryFile: permission denied (Permission denied)</a:t>
            </a:r>
            <a:r>
              <a:rPr/>
              <a:t> error, this likely due to </a:t>
            </a:r>
            <a:r>
              <a:rPr b="1"/>
              <a:t>File Locking</a:t>
            </a:r>
            <a:r>
              <a:rPr/>
              <a:t>: The file is open in Powerpoint, which is preventing access (to overwrite). To resolve this, close the file in Powerpoint and try to render again.</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Examples of specific template sheets (with graphs, tables and code)</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Slide with speaker notes</a:t>
            </a:r>
          </a:p>
        </p:txBody>
      </p:sp>
      <p:sp>
        <p:nvSpPr>
          <p:cNvPr id="3" name="Content Placeholder 2"/>
          <p:cNvSpPr>
            <a:spLocks noGrp="1"/>
          </p:cNvSpPr>
          <p:nvPr>
            <p:ph hasCustomPrompt="1" idx="1" sz="half"/>
          </p:nvPr>
        </p:nvSpPr>
        <p:spPr/>
        <p:txBody>
          <a:bodyPr/>
          <a:lstStyle/>
          <a:p>
            <a:pPr lvl="0" indent="0" marL="0">
              <a:buNone/>
            </a:pPr>
            <a:r>
              <a:rPr/>
              <a:t>You can also add speaker notes to your slides.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Bullets</a:t>
            </a:r>
          </a:p>
        </p:txBody>
      </p:sp>
      <p:sp>
        <p:nvSpPr>
          <p:cNvPr id="3" name="Content Placeholder 2"/>
          <p:cNvSpPr>
            <a:spLocks noGrp="1"/>
          </p:cNvSpPr>
          <p:nvPr>
            <p:ph hasCustomPrompt="1" idx="1" sz="half"/>
          </p:nvPr>
        </p:nvSpPr>
        <p:spPr/>
        <p:txBody>
          <a:bodyPr/>
          <a:lstStyle/>
          <a:p>
            <a:pPr lvl="0" indent="0" marL="0">
              <a:buNone/>
            </a:pPr>
            <a:r>
              <a:rPr/>
              <a:t>When you click the </a:t>
            </a:r>
            <a:r>
              <a:rPr b="1"/>
              <a:t>Render</a:t>
            </a:r>
            <a:r>
              <a:rPr/>
              <a:t> button a document will be generated that includes:</a:t>
            </a:r>
          </a:p>
          <a:p>
            <a:pPr lvl="0"/>
            <a:r>
              <a:rPr/>
              <a:t>Content authored with markdown</a:t>
            </a:r>
          </a:p>
          <a:p>
            <a:pPr lvl="0"/>
            <a:r>
              <a:rPr/>
              <a:t>Output from executable code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Slide with citations</a:t>
            </a:r>
          </a:p>
        </p:txBody>
      </p:sp>
      <p:sp>
        <p:nvSpPr>
          <p:cNvPr id="3" name="Content Placeholder 2"/>
          <p:cNvSpPr>
            <a:spLocks noGrp="1"/>
          </p:cNvSpPr>
          <p:nvPr>
            <p:ph hasCustomPrompt="1" idx="1" sz="half"/>
          </p:nvPr>
        </p:nvSpPr>
        <p:spPr/>
        <p:txBody>
          <a:bodyPr/>
          <a:lstStyle/>
          <a:p>
            <a:pPr lvl="0" indent="0" marL="0">
              <a:buNone/>
            </a:pPr>
            <a:r>
              <a:rPr/>
              <a:t>And I really like Agrell et al. (2013)</a:t>
            </a:r>
          </a:p>
          <a:p>
            <a:pPr lvl="0" indent="0" marL="0">
              <a:buNone/>
            </a:pPr>
            <a:r>
              <a:rPr/>
              <a:t>The references are stored in the references.bib file. The reference list is at the end of the presentation.</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Code</a:t>
            </a:r>
          </a:p>
        </p:txBody>
      </p:sp>
      <p:sp>
        <p:nvSpPr>
          <p:cNvPr id="6" name="Text Placeholder 5">
            <a:extLst>
              <a:ext uri="{FF2B5EF4-FFF2-40B4-BE49-F238E27FC236}">
                <a16:creationId xmlns:a16="http://schemas.microsoft.com/office/drawing/2014/main" id="{A9860BA5-9BA6-FE76-58B8-815DF9C6E050}"/>
              </a:ext>
            </a:extLst>
          </p:cNvPr>
          <p:cNvSpPr>
            <a:spLocks noGrp="1"/>
          </p:cNvSpPr>
          <p:nvPr>
            <p:ph idx="11" sz="quarter" type="body"/>
          </p:nvPr>
        </p:nvSpPr>
        <p:spPr/>
        <p:txBody>
          <a:bodyPr/>
          <a:lstStyle/>
          <a:p>
            <a:pPr lvl="0" indent="0" marL="0">
              <a:buNone/>
            </a:pPr>
            <a:r>
              <a:rPr/>
              <a:t>You can have some text and then the output of some code. Here we make a standard graph</a:t>
            </a:r>
          </a:p>
        </p:txBody>
      </p:sp>
      <p:pic>
        <p:nvPicPr>
          <p:cNvPr descr="Template_powerpoint_files/figure-pptx/a%20simple%20plot-1.png" id="0" name="Picture 1"/>
          <p:cNvPicPr>
            <a:picLocks noGrp="1" noChangeAspect="1"/>
          </p:cNvPicPr>
          <p:nvPr/>
        </p:nvPicPr>
        <p:blipFill>
          <a:blip r:embed="rId2"/>
          <a:stretch>
            <a:fillRect/>
          </a:stretch>
        </p:blipFill>
        <p:spPr bwMode="auto">
          <a:xfrm>
            <a:off x="2311400" y="3048000"/>
            <a:ext cx="5613400" cy="2806700"/>
          </a:xfrm>
          <a:prstGeom prst="rect">
            <a:avLst/>
          </a:prstGeom>
          <a:noFill/>
          <a:ln w="9525">
            <a:noFill/>
            <a:headEnd/>
            <a:tailEnd/>
          </a:ln>
        </p:spPr>
      </p:pic>
      <p:sp>
        <p:nvSpPr>
          <p:cNvPr id="3" name="Date Placeholder 3">
            <a:extLst>
              <a:ext uri="{FF2B5EF4-FFF2-40B4-BE49-F238E27FC236}">
                <a16:creationId xmlns:a16="http://schemas.microsoft.com/office/drawing/2014/main" id="{A1D312C1-94B3-CCDB-583D-B60511A639B8}"/>
              </a:ext>
            </a:extLst>
          </p:cNvPr>
          <p:cNvSpPr>
            <a:spLocks noGrp="1"/>
          </p:cNvSpPr>
          <p:nvPr>
            <p:ph idx="2" sz="half" type="dt"/>
          </p:nvPr>
        </p:nvSpPr>
        <p:spPr>
          <a:xfrm>
            <a:off x="8163426" y="631774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3" name="Slide Number Placeholder 5"/>
          <p:cNvSpPr>
            <a:spLocks noGrp="1"/>
          </p:cNvSpPr>
          <p:nvPr>
            <p:ph idx="4" sz="quarter" type="sldNum"/>
          </p:nvPr>
        </p:nvSpPr>
        <p:spPr>
          <a:xfrm>
            <a:off x="10949073" y="6313113"/>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Show some code</a:t>
            </a:r>
          </a:p>
        </p:txBody>
      </p:sp>
      <p:sp>
        <p:nvSpPr>
          <p:cNvPr id="3" name="Content Placeholder 2"/>
          <p:cNvSpPr>
            <a:spLocks noGrp="1"/>
          </p:cNvSpPr>
          <p:nvPr>
            <p:ph hasCustomPrompt="1" idx="1" sz="half"/>
          </p:nvPr>
        </p:nvSpPr>
        <p:spPr/>
        <p:txBody>
          <a:bodyPr/>
          <a:lstStyle/>
          <a:p>
            <a:pPr lvl="0" indent="0" marL="0">
              <a:buNone/>
            </a:pPr>
            <a:r>
              <a:rPr/>
              <a:t>The code itself cannot have a different background color in powerpoint (html and pdf would allow that).</a:t>
            </a:r>
          </a:p>
          <a:p>
            <a:pPr lvl="0" indent="0">
              <a:buNone/>
            </a:pP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cars, </a:t>
            </a:r>
            <a:r>
              <a:rPr>
                <a:solidFill>
                  <a:srgbClr val="657422"/>
                </a:solidFill>
                <a:latin typeface="Courier"/>
              </a:rPr>
              <a:t>mapping =</a:t>
            </a: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speed, </a:t>
            </a:r>
            <a:r>
              <a:rPr>
                <a:solidFill>
                  <a:srgbClr val="657422"/>
                </a:solidFill>
                <a:latin typeface="Courier"/>
              </a:rPr>
              <a:t>y =</a:t>
            </a:r>
            <a:r>
              <a:rPr>
                <a:solidFill>
                  <a:srgbClr val="003B4F"/>
                </a:solidFill>
                <a:latin typeface="Courier"/>
              </a:rPr>
              <a:t> dist))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A nice table</a:t>
            </a:r>
          </a:p>
        </p:txBody>
      </p:sp>
      <p:pic>
        <p:nvPicPr>
          <p:cNvPr descr="Template_powerpoint_files/figure-pptx/a%20nice%20table-1.png" id="0" name="Picture 1"/>
          <p:cNvPicPr>
            <a:picLocks noGrp="1" noChangeAspect="1"/>
          </p:cNvPicPr>
          <p:nvPr/>
        </p:nvPicPr>
        <p:blipFill>
          <a:blip r:embed="rId2"/>
          <a:stretch>
            <a:fillRect/>
          </a:stretch>
        </p:blipFill>
        <p:spPr bwMode="auto">
          <a:xfrm>
            <a:off x="673100" y="2463800"/>
            <a:ext cx="8585200" cy="2921000"/>
          </a:xfrm>
          <a:prstGeom prst="rect">
            <a:avLst/>
          </a:prstGeom>
          <a:noFill/>
          <a:ln w="9525">
            <a:noFill/>
            <a:headEnd/>
            <a:tailEnd/>
          </a:ln>
        </p:spPr>
      </p:pic>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And an interactive graph</a:t>
            </a:r>
          </a:p>
        </p:txBody>
      </p:sp>
      <p:pic>
        <p:nvPicPr>
          <p:cNvPr descr="Template_powerpoint_files/figure-pptx/interactive%20graph-1.gif" id="0" name="Picture 1"/>
          <p:cNvPicPr>
            <a:picLocks noGrp="1" noChangeAspect="1"/>
          </p:cNvPicPr>
          <p:nvPr/>
        </p:nvPicPr>
        <p:blipFill>
          <a:blip r:embed="rId2"/>
          <a:stretch>
            <a:fillRect/>
          </a:stretch>
        </p:blipFill>
        <p:spPr bwMode="auto">
          <a:xfrm>
            <a:off x="2857500" y="1816100"/>
            <a:ext cx="4216400" cy="4216400"/>
          </a:xfrm>
          <a:prstGeom prst="rect">
            <a:avLst/>
          </a:prstGeom>
          <a:noFill/>
          <a:ln w="9525">
            <a:noFill/>
            <a:headEnd/>
            <a:tailEnd/>
          </a:ln>
        </p:spPr>
      </p:pic>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Here we have an empty section header</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Table of Contents</a:t>
            </a:r>
          </a:p>
        </p:txBody>
      </p:sp>
      <p:sp>
        <p:nvSpPr>
          <p:cNvPr id="3" name="Content Placeholder 2"/>
          <p:cNvSpPr>
            <a:spLocks noGrp="1"/>
          </p:cNvSpPr>
          <p:nvPr>
            <p:ph hasCustomPrompt="1" idx="1" sz="half"/>
          </p:nvPr>
        </p:nvSpPr>
        <p:spPr/>
        <p:txBody>
          <a:bodyPr/>
          <a:lstStyle/>
          <a:p>
            <a:pPr lvl="0"/>
            <a:r>
              <a:rPr>
                <a:hlinkClick r:id="rId2" action="ppaction://hlinksldjump"/>
              </a:rPr>
              <a:t>Introduction</a:t>
            </a:r>
          </a:p>
          <a:p>
            <a:pPr lvl="0"/>
            <a:r>
              <a:rPr>
                <a:hlinkClick r:id="rId3" action="ppaction://hlinksldjump"/>
              </a:rPr>
              <a:t>Instructions and errors</a:t>
            </a:r>
          </a:p>
          <a:p>
            <a:pPr lvl="0"/>
            <a:r>
              <a:rPr>
                <a:hlinkClick r:id="rId4" action="ppaction://hlinksldjump"/>
              </a:rPr>
              <a:t>Examples of specific template sheets (with graphs, tables and code)</a:t>
            </a:r>
          </a:p>
          <a:p>
            <a:pPr lvl="0"/>
            <a:r>
              <a:rPr>
                <a:hlinkClick r:id="rId5" action="ppaction://hlinksldjump"/>
              </a:rPr>
              <a:t>Here we have an empty section header</a:t>
            </a:r>
          </a:p>
          <a:p>
            <a:pPr lvl="0"/>
            <a:r>
              <a:rPr>
                <a:hlinkClick r:id="rId6" action="ppaction://hlinksldjump"/>
              </a:rPr>
              <a:t>References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References</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Customizing reference style in your presentation</a:t>
            </a:r>
          </a:p>
        </p:txBody>
      </p:sp>
      <p:sp>
        <p:nvSpPr>
          <p:cNvPr id="3" name="Content Placeholder 2"/>
          <p:cNvSpPr>
            <a:spLocks noGrp="1"/>
          </p:cNvSpPr>
          <p:nvPr>
            <p:ph hasCustomPrompt="1" idx="1" sz="half"/>
          </p:nvPr>
        </p:nvSpPr>
        <p:spPr/>
        <p:txBody>
          <a:bodyPr/>
          <a:lstStyle/>
          <a:p>
            <a:pPr lvl="0" indent="0" marL="0">
              <a:buNone/>
            </a:pPr>
            <a:r>
              <a:rPr/>
              <a:t>This template uses the APA style for formatting references. If the APA style does not meet your requirements you can customize it by following these steps:</a:t>
            </a:r>
          </a:p>
          <a:p>
            <a:pPr lvl="0" indent="-457200" marL="457200">
              <a:buAutoNum type="arabicPeriod"/>
            </a:pPr>
            <a:r>
              <a:rPr b="1"/>
              <a:t>Find and download a new CSL file</a:t>
            </a:r>
            <a:r>
              <a:rPr/>
              <a:t>:</a:t>
            </a:r>
          </a:p>
          <a:p>
            <a:pPr lvl="1"/>
            <a:r>
              <a:rPr/>
              <a:t>Visit the </a:t>
            </a:r>
            <a:r>
              <a:rPr>
                <a:hlinkClick r:id="rId2"/>
              </a:rPr>
              <a:t>Zotero Style Repository</a:t>
            </a:r>
            <a:r>
              <a:rPr/>
              <a:t>.</a:t>
            </a:r>
          </a:p>
          <a:p>
            <a:pPr lvl="1"/>
            <a:r>
              <a:rPr/>
              <a:t>Use the search bar to find the citation style that matches your needs.</a:t>
            </a:r>
          </a:p>
          <a:p>
            <a:pPr lvl="1"/>
            <a:r>
              <a:rPr/>
              <a:t>Download the </a:t>
            </a:r>
            <a:r>
              <a:rPr>
                <a:latin typeface="Courier"/>
              </a:rPr>
              <a:t>.csl</a:t>
            </a:r>
            <a:r>
              <a:rPr/>
              <a:t> file for your chosen citation style and save the downloaded </a:t>
            </a:r>
            <a:r>
              <a:rPr>
                <a:latin typeface="Courier"/>
              </a:rPr>
              <a:t>.csl</a:t>
            </a:r>
            <a:r>
              <a:rPr/>
              <a:t> file into the </a:t>
            </a:r>
            <a:r>
              <a:rPr>
                <a:latin typeface="Courier"/>
              </a:rPr>
              <a:t>Code</a:t>
            </a:r>
            <a:r>
              <a:rPr/>
              <a:t> folder</a:t>
            </a:r>
          </a:p>
          <a:p>
            <a:pPr lvl="0" indent="-457200" marL="457200">
              <a:buAutoNum type="arabicPeriod"/>
            </a:pPr>
            <a:r>
              <a:rPr b="1"/>
              <a:t>Update the YAML header</a:t>
            </a:r>
            <a:r>
              <a:rPr/>
              <a:t>:</a:t>
            </a:r>
          </a:p>
          <a:p>
            <a:pPr lvl="1"/>
            <a:r>
              <a:rPr/>
              <a:t>Update the </a:t>
            </a:r>
            <a:r>
              <a:rPr>
                <a:latin typeface="Courier"/>
              </a:rPr>
              <a:t>csl</a:t>
            </a:r>
            <a:r>
              <a:rPr/>
              <a:t> field in the YAML header to point to your new </a:t>
            </a:r>
            <a:r>
              <a:rPr>
                <a:latin typeface="Courier"/>
              </a:rPr>
              <a:t>.csl</a:t>
            </a:r>
            <a:r>
              <a:rPr/>
              <a:t> file.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Litarature</a:t>
            </a:r>
          </a:p>
        </p:txBody>
      </p:sp>
      <p:sp>
        <p:nvSpPr>
          <p:cNvPr id="3" name="Content Placeholder 2"/>
          <p:cNvSpPr>
            <a:spLocks noGrp="1"/>
          </p:cNvSpPr>
          <p:nvPr>
            <p:ph hasCustomPrompt="1" idx="1" sz="half"/>
          </p:nvPr>
        </p:nvSpPr>
        <p:spPr/>
        <p:txBody>
          <a:bodyPr/>
          <a:lstStyle/>
          <a:p>
            <a:pPr lvl="0" indent="0" marL="0">
              <a:buNone/>
            </a:pPr>
            <a:r>
              <a:rPr/>
              <a:t>```{bibliography}</a:t>
            </a:r>
          </a:p>
          <a:p>
            <a:pPr lvl="0" indent="0" marL="0">
              <a:buNone/>
            </a:pPr>
            <a:r>
              <a:rPr/>
              <a:t>Agrell, P. J., Bogetoft, P., &amp; Mikkers, M. (2013). Smart-grid investments, regulation and organization. </a:t>
            </a:r>
            <a:r>
              <a:rPr i="1"/>
              <a:t>Energy Policy</a:t>
            </a:r>
            <a:r>
              <a:rPr/>
              <a:t>, </a:t>
            </a:r>
            <a:r>
              <a:rPr i="1"/>
              <a:t>52</a:t>
            </a:r>
            <a:r>
              <a:rPr/>
              <a:t>, 656–666.</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Introduction</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Welcome to the Presentation Template</a:t>
            </a:r>
          </a:p>
        </p:txBody>
      </p:sp>
      <p:sp>
        <p:nvSpPr>
          <p:cNvPr id="3" name="Content Placeholder 2"/>
          <p:cNvSpPr>
            <a:spLocks noGrp="1"/>
          </p:cNvSpPr>
          <p:nvPr>
            <p:ph hasCustomPrompt="1" idx="1" sz="half"/>
          </p:nvPr>
        </p:nvSpPr>
        <p:spPr/>
        <p:txBody>
          <a:bodyPr/>
          <a:lstStyle/>
          <a:p>
            <a:pPr lvl="0" indent="0" marL="0">
              <a:buNone/>
            </a:pPr>
            <a:r>
              <a:rPr/>
              <a:t>This template is designed to help you create presentations with quarto. Inside, you’ll find examples of:</a:t>
            </a:r>
          </a:p>
          <a:p>
            <a:pPr lvl="0"/>
            <a:r>
              <a:rPr b="1"/>
              <a:t>References</a:t>
            </a:r>
            <a:r>
              <a:rPr/>
              <a:t>: How to cite sources and include a bibliography.</a:t>
            </a:r>
          </a:p>
          <a:p>
            <a:pPr lvl="0"/>
            <a:r>
              <a:rPr b="1"/>
              <a:t>Tables</a:t>
            </a:r>
            <a:r>
              <a:rPr/>
              <a:t>: Styling and presenting data in tables.</a:t>
            </a:r>
          </a:p>
          <a:p>
            <a:pPr lvl="0"/>
            <a:r>
              <a:rPr b="1"/>
              <a:t>Interactive Graphs</a:t>
            </a:r>
            <a:r>
              <a:rPr/>
              <a:t>: Incorporating dynamic, interactive graphs to visualize data.</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Folder structure</a:t>
            </a:r>
          </a:p>
        </p:txBody>
      </p:sp>
      <p:sp>
        <p:nvSpPr>
          <p:cNvPr id="6" name="Text Placeholder 5">
            <a:extLst>
              <a:ext uri="{FF2B5EF4-FFF2-40B4-BE49-F238E27FC236}">
                <a16:creationId xmlns:a16="http://schemas.microsoft.com/office/drawing/2014/main" id="{A9860BA5-9BA6-FE76-58B8-815DF9C6E050}"/>
              </a:ext>
            </a:extLst>
          </p:cNvPr>
          <p:cNvSpPr>
            <a:spLocks noGrp="1"/>
          </p:cNvSpPr>
          <p:nvPr>
            <p:ph idx="11" sz="quarter" type="body"/>
          </p:nvPr>
        </p:nvSpPr>
        <p:spPr/>
        <p:txBody>
          <a:bodyPr/>
          <a:lstStyle/>
          <a:p>
            <a:pPr lvl="0" indent="0" marL="0">
              <a:buNone/>
            </a:pPr>
            <a:r>
              <a:rPr/>
              <a:t>To run the code, you need to have the following folder structure.</a:t>
            </a:r>
          </a:p>
        </p:txBody>
      </p:sp>
      <p:pic>
        <p:nvPicPr>
          <p:cNvPr descr="images/folder-01.png" id="0" name="Picture 1"/>
          <p:cNvPicPr>
            <a:picLocks noGrp="1" noChangeAspect="1"/>
          </p:cNvPicPr>
          <p:nvPr/>
        </p:nvPicPr>
        <p:blipFill>
          <a:blip r:embed="rId2"/>
          <a:stretch>
            <a:fillRect/>
          </a:stretch>
        </p:blipFill>
        <p:spPr bwMode="auto">
          <a:xfrm>
            <a:off x="977900" y="3479800"/>
            <a:ext cx="8280400" cy="1930400"/>
          </a:xfrm>
          <a:prstGeom prst="rect">
            <a:avLst/>
          </a:prstGeom>
          <a:noFill/>
          <a:ln w="9525">
            <a:noFill/>
            <a:headEnd/>
            <a:tailEnd/>
          </a:ln>
        </p:spPr>
      </p:pic>
      <p:sp>
        <p:nvSpPr>
          <p:cNvPr id="3" name="Date Placeholder 3">
            <a:extLst>
              <a:ext uri="{FF2B5EF4-FFF2-40B4-BE49-F238E27FC236}">
                <a16:creationId xmlns:a16="http://schemas.microsoft.com/office/drawing/2014/main" id="{A1D312C1-94B3-CCDB-583D-B60511A639B8}"/>
              </a:ext>
            </a:extLst>
          </p:cNvPr>
          <p:cNvSpPr>
            <a:spLocks noGrp="1"/>
          </p:cNvSpPr>
          <p:nvPr>
            <p:ph idx="2" sz="half" type="dt"/>
          </p:nvPr>
        </p:nvSpPr>
        <p:spPr>
          <a:xfrm>
            <a:off x="8163426" y="631774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3" name="Slide Number Placeholder 5"/>
          <p:cNvSpPr>
            <a:spLocks noGrp="1"/>
          </p:cNvSpPr>
          <p:nvPr>
            <p:ph idx="4" sz="quarter" type="sldNum"/>
          </p:nvPr>
        </p:nvSpPr>
        <p:spPr>
          <a:xfrm>
            <a:off x="10949073" y="6313113"/>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Getting Started</a:t>
            </a:r>
          </a:p>
        </p:txBody>
      </p:sp>
      <p:sp>
        <p:nvSpPr>
          <p:cNvPr id="3" name="Content Placeholder 2"/>
          <p:cNvSpPr>
            <a:spLocks noGrp="1"/>
          </p:cNvSpPr>
          <p:nvPr>
            <p:ph hasCustomPrompt="1" idx="1" sz="half"/>
          </p:nvPr>
        </p:nvSpPr>
        <p:spPr/>
        <p:txBody>
          <a:bodyPr/>
          <a:lstStyle/>
          <a:p>
            <a:pPr lvl="0" indent="0" marL="0">
              <a:buNone/>
            </a:pPr>
            <a:r>
              <a:rPr/>
              <a:t>To use of this template, please:</a:t>
            </a:r>
          </a:p>
          <a:p>
            <a:pPr lvl="0" indent="-457200" marL="457200">
              <a:buAutoNum type="arabicPeriod"/>
            </a:pPr>
            <a:r>
              <a:rPr b="1"/>
              <a:t>Copy the Template</a:t>
            </a:r>
            <a:r>
              <a:rPr/>
              <a:t>: Ensure you copy the entire template folder to the location where you intend to work.</a:t>
            </a:r>
          </a:p>
          <a:p>
            <a:pPr lvl="0" indent="-457200" marL="457200">
              <a:buAutoNum type="arabicPeriod"/>
            </a:pPr>
            <a:r>
              <a:rPr b="1"/>
              <a:t>Clone the Repo</a:t>
            </a:r>
            <a:r>
              <a:rPr/>
              <a:t>: Alternatively, you can clone the repository from my </a:t>
            </a:r>
            <a:r>
              <a:rPr>
                <a:hlinkClick r:id="rId2"/>
              </a:rPr>
              <a:t>GitHub account</a:t>
            </a:r>
            <a:r>
              <a:rPr/>
              <a:t> to keep up with updates.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Instructions and errors</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Instructions on yaml and template</a:t>
            </a:r>
          </a:p>
        </p:txBody>
      </p:sp>
      <p:sp>
        <p:nvSpPr>
          <p:cNvPr id="3" name="Content Placeholder 2"/>
          <p:cNvSpPr>
            <a:spLocks noGrp="1"/>
          </p:cNvSpPr>
          <p:nvPr>
            <p:ph hasCustomPrompt="1" idx="1" sz="half"/>
          </p:nvPr>
        </p:nvSpPr>
        <p:spPr/>
        <p:txBody>
          <a:bodyPr/>
          <a:lstStyle/>
          <a:p>
            <a:pPr lvl="0" indent="0" marL="0">
              <a:buNone/>
            </a:pPr>
            <a:r>
              <a:rPr/>
              <a:t>Background.pptx is a template that is used to render the presentation.</a:t>
            </a:r>
          </a:p>
          <a:p>
            <a:pPr lvl="0"/>
            <a:r>
              <a:rPr/>
              <a:t>the title and subtitle are set in the yaml</a:t>
            </a:r>
          </a:p>
          <a:p>
            <a:pPr lvl="0"/>
            <a:r>
              <a:rPr/>
              <a:t>the date is set in the template (background.pptx), to the date on which the presentation is rendered. If you want to change this, you need to change the date in the template</a:t>
            </a:r>
          </a:p>
          <a:p>
            <a:pPr lvl="0"/>
            <a:r>
              <a:rPr/>
              <a:t>the name and email adress cannot be set in the yaml (because powerpoint does not seem to have placeholders that communicate these fields with quarto), but can changed hard in the template.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Quarto</a:t>
            </a:r>
          </a:p>
        </p:txBody>
      </p:sp>
      <p:sp>
        <p:nvSpPr>
          <p:cNvPr id="3" name="Content Placeholder 2"/>
          <p:cNvSpPr>
            <a:spLocks noGrp="1"/>
          </p:cNvSpPr>
          <p:nvPr>
            <p:ph hasCustomPrompt="1" idx="1" sz="half"/>
          </p:nvPr>
        </p:nvSpPr>
        <p:spPr/>
        <p:txBody>
          <a:bodyPr/>
          <a:lstStyle/>
          <a:p>
            <a:pPr lvl="0" indent="0" marL="0">
              <a:buNone/>
            </a:pPr>
            <a:r>
              <a:rPr/>
              <a:t>Quarto enables you to weave together content and executable code into a finished presentation. To learn more about Quarto presentations see </a:t>
            </a:r>
            <a:r>
              <a:rPr>
                <a:hlinkClick r:id="rId2"/>
              </a:rPr>
              <a:t>https://quarto.org/docs/presentations/</a:t>
            </a:r>
            <a:r>
              <a:rPr/>
              <a:t>.</a:t>
            </a:r>
          </a:p>
          <a:p>
            <a:pPr lvl="0" indent="0" marL="0">
              <a:buNone/>
            </a:pPr>
            <a:r>
              <a:rPr/>
              <a:t>More specifically, information about changing the template and the yaml can be found at </a:t>
            </a:r>
            <a:r>
              <a:rPr>
                <a:hlinkClick r:id="rId3"/>
              </a:rPr>
              <a:t>https://quarto.org/docs/presentations/powerpoint.html</a:t>
            </a:r>
            <a:r>
              <a:rPr/>
              <a:t>.</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theme/theme1.xml><?xml version="1.0" encoding="utf-8"?>
<a:theme xmlns:a="http://schemas.openxmlformats.org/drawingml/2006/main" name="Office Theme">
  <a:themeElements>
    <a:clrScheme name="HTSR_1">
      <a:dk1>
        <a:sysClr val="windowText" lastClr="000000"/>
      </a:dk1>
      <a:lt1>
        <a:sysClr val="window" lastClr="FFFFFF"/>
      </a:lt1>
      <a:dk2>
        <a:srgbClr val="FFFFFF"/>
      </a:dk2>
      <a:lt2>
        <a:srgbClr val="CEDBE6"/>
      </a:lt2>
      <a:accent1>
        <a:srgbClr val="089BB8"/>
      </a:accent1>
      <a:accent2>
        <a:srgbClr val="AEDBE0"/>
      </a:accent2>
      <a:accent3>
        <a:srgbClr val="C00000"/>
      </a:accent3>
      <a:accent4>
        <a:srgbClr val="900000"/>
      </a:accent4>
      <a:accent5>
        <a:srgbClr val="56A6DF"/>
      </a:accent5>
      <a:accent6>
        <a:srgbClr val="C00000"/>
      </a:accent6>
      <a:hlink>
        <a:srgbClr val="1C6294"/>
      </a:hlink>
      <a:folHlink>
        <a:srgbClr val="1C629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Wingdings 3</vt:lpstr>
      <vt:lpstr>Office Theme</vt:lpstr>
      <vt:lpstr>PowerPoint Presentation</vt:lpstr>
    </vt:vector>
  </TitlesOfParts>
  <Company>University of Twente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interesting title and a an unneccessary long one to see what happens</dc:title>
  <dc:creator/>
  <cp:keywords/>
  <dcterms:created xsi:type="dcterms:W3CDTF">2024-04-17T11:14:06Z</dcterms:created>
  <dcterms:modified xsi:type="dcterms:W3CDTF">2024-04-17T11:14:06Z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csl">
    <vt:lpwstr>apa.csl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A subtitle and a an unneccessary long one to see what happens</vt:lpwstr>
  </property>
  <property fmtid="{D5CDD505-2E9C-101B-9397-08002B2CF9AE}" pid="10" name="toc-title">
    <vt:lpwstr>Table of Contents</vt:lpwstr>
  </property>
</Properties>
</file>