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A18C-764B-4EF7-8888-E72509BE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86D13-F259-4941-903A-46CFC9BF9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7D20-D140-481D-A2A6-B156516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C12-B7DF-40F9-B516-28804C62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7762-32AA-4DA0-BBBB-11096AF1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DF3C-9182-4A09-9D55-F19ADE2F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35C1-B1F3-45B6-A203-D5ADD97D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5644-1504-4C52-8E26-626A617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5079-5B6F-46C9-B8E8-C4725CB3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C5D7-AED4-40FC-821E-1EBFED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CD7F-E13A-43FA-BEFB-17A02E4E5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05223-42B6-4625-AA7E-25F74724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D38A-CC06-4BF8-BA79-D11C2353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8BA4-6296-49A4-97E3-30D7CFFE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8A9B-960D-4BA1-A885-E458D2A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4DA8-4B0F-4C7A-A70B-FCE7CD28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2996-AA95-4704-9F86-840DB91F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2FFC-185D-4ED9-9081-E046E32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33BD-6D79-4ABD-9F01-50955D5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E1D5-5EAC-4DC1-B1F0-EE4A1A10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708D-5E24-4D79-9D59-975AAB37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E702B-31CF-4E25-AA1F-A2FEC796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19D3-C6C6-425B-899A-0D4BCFAE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6784-40DC-4804-967B-B6B8525D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C14A-1856-43BF-8DC8-1BE4DBBB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CEE4-AB03-4555-871F-A537F78E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C98-169B-4566-B1A3-4CED99594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1DEE-EE85-4100-B71D-19EB1375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9C2C-0255-4FD9-95AB-A914C3D9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F38F-DBA0-4C42-9773-5DF4B359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8AFCB-41EB-4A08-82A2-D1325B6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BD93-F346-4CED-8839-14675A2D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69FFE-83AA-4C8C-B29E-41B7B5CE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ADCC9-7324-4304-93D7-FE26ED5D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E06E6-07EB-409A-B736-428BA37D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27DAD-0D20-4D9F-A9C3-F9E5A0BE8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7AB0F-594B-4071-8655-88110D92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FB535-668D-4644-9FC8-760F7B22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E1E68-8DAF-470B-A3D7-DE23C29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A113-8DE0-408E-B093-B93F504E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A1519-7B4D-44C2-9223-0A866DDC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5F714-4C40-4BF9-B603-BA210760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5E6A5-EFC1-45F6-8E85-5D9B7BD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B778E-3AE5-435E-985F-EC379C97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18FF9-48CC-4FB1-B7AD-69DEC94A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0EF74-DF9F-465D-BF2A-78B6C083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791C-BFFA-4EAB-A62D-353AE948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DBD8-443A-4B21-B386-FECA448C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C27C0-F0C9-4280-975D-9DF410E8E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BCD3-EE5D-4814-A603-94641525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6CB93-B9FF-4801-B69B-78327C0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69B2-9848-494F-B50C-3A9E64B5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AB7F-B26B-4CA4-82DB-45DA9DC2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DC670-A6CD-48C0-B5BA-90F07315E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DBB2-DD24-4038-9749-22A855F76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9130F-8C21-46CB-B629-4F02E981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9DB81-F918-406B-9301-D5A1A87F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1E1C-453E-456B-8B42-9AB9332E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0AF61-5A3E-48F4-80B8-90721E7F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83CFD-94F8-402A-B5CD-62223105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C69D-2047-4A7B-BC94-61A201410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8620-43D5-41EF-BEE8-7437383F683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E15C-1235-45CF-8263-D6344FD0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C4F5-7A6F-4313-A47B-68821E3C0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219B-A152-4CC1-930F-D0EAB1B2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B37B-4CDB-4A9F-8AE4-6FC2C430F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EDD2F-735F-44F6-8BC3-22CDCCEE0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2B0C-46E0-4936-BAA6-AC364B7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Patient arrival generator 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195BAD-0AE1-4CE1-B927-76F731115307}"/>
              </a:ext>
            </a:extLst>
          </p:cNvPr>
          <p:cNvSpPr/>
          <p:nvPr/>
        </p:nvSpPr>
        <p:spPr>
          <a:xfrm>
            <a:off x="1451295" y="2491530"/>
            <a:ext cx="2030136" cy="937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patient arrivals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9CC049-F498-4B6D-8485-FA4A7E11D4F4}"/>
              </a:ext>
            </a:extLst>
          </p:cNvPr>
          <p:cNvSpPr/>
          <p:nvPr/>
        </p:nvSpPr>
        <p:spPr>
          <a:xfrm>
            <a:off x="6469309" y="2491530"/>
            <a:ext cx="2030136" cy="937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C6311-4814-4DF4-9C37-798CBA5B7B7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81431" y="2960265"/>
            <a:ext cx="2987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9818A8-69C2-43A5-84E5-E571A984F889}"/>
              </a:ext>
            </a:extLst>
          </p:cNvPr>
          <p:cNvSpPr txBox="1"/>
          <p:nvPr/>
        </p:nvSpPr>
        <p:spPr>
          <a:xfrm>
            <a:off x="4127383" y="2323750"/>
            <a:ext cx="16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patients/hour</a:t>
            </a:r>
          </a:p>
        </p:txBody>
      </p:sp>
    </p:spTree>
    <p:extLst>
      <p:ext uri="{BB962C8B-B14F-4D97-AF65-F5344CB8AC3E}">
        <p14:creationId xmlns:p14="http://schemas.microsoft.com/office/powerpoint/2010/main" val="253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2B0C-46E0-4936-BAA6-AC364B7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Simplified clinic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195BAD-0AE1-4CE1-B927-76F731115307}"/>
              </a:ext>
            </a:extLst>
          </p:cNvPr>
          <p:cNvSpPr/>
          <p:nvPr/>
        </p:nvSpPr>
        <p:spPr>
          <a:xfrm>
            <a:off x="478172" y="2508416"/>
            <a:ext cx="1770078" cy="937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patient arrivals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9CC049-F498-4B6D-8485-FA4A7E11D4F4}"/>
              </a:ext>
            </a:extLst>
          </p:cNvPr>
          <p:cNvSpPr/>
          <p:nvPr/>
        </p:nvSpPr>
        <p:spPr>
          <a:xfrm>
            <a:off x="6743349" y="2498038"/>
            <a:ext cx="1770078" cy="9374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818A8-69C2-43A5-84E5-E571A984F889}"/>
              </a:ext>
            </a:extLst>
          </p:cNvPr>
          <p:cNvSpPr txBox="1"/>
          <p:nvPr/>
        </p:nvSpPr>
        <p:spPr>
          <a:xfrm>
            <a:off x="1778465" y="1809535"/>
            <a:ext cx="16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patients/hour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19A70C-2CC2-4C0E-83C7-A3871EB1F9D8}"/>
              </a:ext>
            </a:extLst>
          </p:cNvPr>
          <p:cNvSpPr/>
          <p:nvPr/>
        </p:nvSpPr>
        <p:spPr>
          <a:xfrm>
            <a:off x="9285913" y="4355284"/>
            <a:ext cx="2030136" cy="937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B026D2-6D96-4CA2-984C-4C5E6DA26B31}"/>
              </a:ext>
            </a:extLst>
          </p:cNvPr>
          <p:cNvSpPr/>
          <p:nvPr/>
        </p:nvSpPr>
        <p:spPr>
          <a:xfrm>
            <a:off x="2730616" y="2508416"/>
            <a:ext cx="1279321" cy="9374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Pre-vac delay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0203D5-A993-426A-831B-6ABE94BAFD46}"/>
              </a:ext>
            </a:extLst>
          </p:cNvPr>
          <p:cNvSpPr/>
          <p:nvPr/>
        </p:nvSpPr>
        <p:spPr>
          <a:xfrm>
            <a:off x="5243120" y="2792485"/>
            <a:ext cx="1300294" cy="369332"/>
          </a:xfrm>
          <a:custGeom>
            <a:avLst/>
            <a:gdLst>
              <a:gd name="connsiteX0" fmla="*/ 0 w 1249959"/>
              <a:gd name="connsiteY0" fmla="*/ 0 h 385894"/>
              <a:gd name="connsiteX1" fmla="*/ 0 w 1249959"/>
              <a:gd name="connsiteY1" fmla="*/ 0 h 385894"/>
              <a:gd name="connsiteX2" fmla="*/ 1249959 w 1249959"/>
              <a:gd name="connsiteY2" fmla="*/ 0 h 385894"/>
              <a:gd name="connsiteX3" fmla="*/ 1249959 w 1249959"/>
              <a:gd name="connsiteY3" fmla="*/ 0 h 385894"/>
              <a:gd name="connsiteX4" fmla="*/ 1249959 w 1249959"/>
              <a:gd name="connsiteY4" fmla="*/ 385894 h 385894"/>
              <a:gd name="connsiteX5" fmla="*/ 16778 w 1249959"/>
              <a:gd name="connsiteY5" fmla="*/ 385894 h 385894"/>
              <a:gd name="connsiteX6" fmla="*/ 16778 w 1249959"/>
              <a:gd name="connsiteY6" fmla="*/ 385894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959" h="385894">
                <a:moveTo>
                  <a:pt x="0" y="0"/>
                </a:moveTo>
                <a:lnTo>
                  <a:pt x="0" y="0"/>
                </a:lnTo>
                <a:lnTo>
                  <a:pt x="1249959" y="0"/>
                </a:lnTo>
                <a:lnTo>
                  <a:pt x="1249959" y="0"/>
                </a:lnTo>
                <a:lnTo>
                  <a:pt x="1249959" y="385894"/>
                </a:lnTo>
                <a:lnTo>
                  <a:pt x="16778" y="385894"/>
                </a:lnTo>
                <a:lnTo>
                  <a:pt x="16778" y="38589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8CB85-5F2B-4869-B430-EC48ADBF52A8}"/>
              </a:ext>
            </a:extLst>
          </p:cNvPr>
          <p:cNvSpPr/>
          <p:nvPr/>
        </p:nvSpPr>
        <p:spPr>
          <a:xfrm>
            <a:off x="9661321" y="2491530"/>
            <a:ext cx="1279321" cy="9374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Post-vac delay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1EFB5-4FAF-48EB-A33E-A835421DE97A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248250" y="2977151"/>
            <a:ext cx="482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594758-E902-4DAB-AECD-C5BFC647C39B}"/>
              </a:ext>
            </a:extLst>
          </p:cNvPr>
          <p:cNvCxnSpPr>
            <a:cxnSpLocks/>
          </p:cNvCxnSpPr>
          <p:nvPr/>
        </p:nvCxnSpPr>
        <p:spPr>
          <a:xfrm flipV="1">
            <a:off x="4009937" y="2960265"/>
            <a:ext cx="1233183" cy="1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D6A2D8-0C74-4A25-83B9-29E0784F85C9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8513427" y="2960265"/>
            <a:ext cx="1147894" cy="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470EAB-47AD-4F58-8C64-369C69C03B96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flipH="1">
            <a:off x="10300981" y="3429000"/>
            <a:ext cx="1" cy="9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7A8C9-6F7C-471F-9EB4-0596D2FB057B}"/>
              </a:ext>
            </a:extLst>
          </p:cNvPr>
          <p:cNvSpPr txBox="1"/>
          <p:nvPr/>
        </p:nvSpPr>
        <p:spPr>
          <a:xfrm>
            <a:off x="2698359" y="34955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Expon(4.25 mins)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E28AE-E685-4AE9-BFAF-4343A0842751}"/>
              </a:ext>
            </a:extLst>
          </p:cNvPr>
          <p:cNvSpPr txBox="1"/>
          <p:nvPr/>
        </p:nvSpPr>
        <p:spPr>
          <a:xfrm>
            <a:off x="6769018" y="352281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Normal(4.0, 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A0EE7-7B78-4489-BE27-FCCCA53C2C85}"/>
              </a:ext>
            </a:extLst>
          </p:cNvPr>
          <p:cNvSpPr txBox="1"/>
          <p:nvPr/>
        </p:nvSpPr>
        <p:spPr>
          <a:xfrm>
            <a:off x="9840758" y="195614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mins</a:t>
            </a:r>
          </a:p>
        </p:txBody>
      </p:sp>
    </p:spTree>
    <p:extLst>
      <p:ext uri="{BB962C8B-B14F-4D97-AF65-F5344CB8AC3E}">
        <p14:creationId xmlns:p14="http://schemas.microsoft.com/office/powerpoint/2010/main" val="356236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2B0C-46E0-4936-BAA6-AC364B73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5" y="691964"/>
            <a:ext cx="10515600" cy="885564"/>
          </a:xfrm>
        </p:spPr>
        <p:txBody>
          <a:bodyPr/>
          <a:lstStyle/>
          <a:p>
            <a:r>
              <a:rPr lang="en-US" dirty="0"/>
              <a:t>Model 3: Vaccine clinic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195BAD-0AE1-4CE1-B927-76F731115307}"/>
              </a:ext>
            </a:extLst>
          </p:cNvPr>
          <p:cNvSpPr/>
          <p:nvPr/>
        </p:nvSpPr>
        <p:spPr>
          <a:xfrm>
            <a:off x="478172" y="2508416"/>
            <a:ext cx="1770078" cy="937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patient arrivals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9CC049-F498-4B6D-8485-FA4A7E11D4F4}"/>
              </a:ext>
            </a:extLst>
          </p:cNvPr>
          <p:cNvSpPr/>
          <p:nvPr/>
        </p:nvSpPr>
        <p:spPr>
          <a:xfrm>
            <a:off x="8991125" y="2491530"/>
            <a:ext cx="1770078" cy="9374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818A8-69C2-43A5-84E5-E571A984F889}"/>
              </a:ext>
            </a:extLst>
          </p:cNvPr>
          <p:cNvSpPr txBox="1"/>
          <p:nvPr/>
        </p:nvSpPr>
        <p:spPr>
          <a:xfrm>
            <a:off x="1778465" y="1809535"/>
            <a:ext cx="16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patients/hour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19A70C-2CC2-4C0E-83C7-A3871EB1F9D8}"/>
              </a:ext>
            </a:extLst>
          </p:cNvPr>
          <p:cNvSpPr/>
          <p:nvPr/>
        </p:nvSpPr>
        <p:spPr>
          <a:xfrm>
            <a:off x="9275047" y="4660349"/>
            <a:ext cx="2030136" cy="937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0203D5-A993-426A-831B-6ABE94BAFD46}"/>
              </a:ext>
            </a:extLst>
          </p:cNvPr>
          <p:cNvSpPr/>
          <p:nvPr/>
        </p:nvSpPr>
        <p:spPr>
          <a:xfrm>
            <a:off x="5243120" y="2792485"/>
            <a:ext cx="761446" cy="369332"/>
          </a:xfrm>
          <a:custGeom>
            <a:avLst/>
            <a:gdLst>
              <a:gd name="connsiteX0" fmla="*/ 0 w 1249959"/>
              <a:gd name="connsiteY0" fmla="*/ 0 h 385894"/>
              <a:gd name="connsiteX1" fmla="*/ 0 w 1249959"/>
              <a:gd name="connsiteY1" fmla="*/ 0 h 385894"/>
              <a:gd name="connsiteX2" fmla="*/ 1249959 w 1249959"/>
              <a:gd name="connsiteY2" fmla="*/ 0 h 385894"/>
              <a:gd name="connsiteX3" fmla="*/ 1249959 w 1249959"/>
              <a:gd name="connsiteY3" fmla="*/ 0 h 385894"/>
              <a:gd name="connsiteX4" fmla="*/ 1249959 w 1249959"/>
              <a:gd name="connsiteY4" fmla="*/ 385894 h 385894"/>
              <a:gd name="connsiteX5" fmla="*/ 16778 w 1249959"/>
              <a:gd name="connsiteY5" fmla="*/ 385894 h 385894"/>
              <a:gd name="connsiteX6" fmla="*/ 16778 w 1249959"/>
              <a:gd name="connsiteY6" fmla="*/ 385894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959" h="385894">
                <a:moveTo>
                  <a:pt x="0" y="0"/>
                </a:moveTo>
                <a:lnTo>
                  <a:pt x="0" y="0"/>
                </a:lnTo>
                <a:lnTo>
                  <a:pt x="1249959" y="0"/>
                </a:lnTo>
                <a:lnTo>
                  <a:pt x="1249959" y="0"/>
                </a:lnTo>
                <a:lnTo>
                  <a:pt x="1249959" y="385894"/>
                </a:lnTo>
                <a:lnTo>
                  <a:pt x="16778" y="385894"/>
                </a:lnTo>
                <a:lnTo>
                  <a:pt x="16778" y="38589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8CB85-5F2B-4869-B430-EC48ADBF52A8}"/>
              </a:ext>
            </a:extLst>
          </p:cNvPr>
          <p:cNvSpPr/>
          <p:nvPr/>
        </p:nvSpPr>
        <p:spPr>
          <a:xfrm>
            <a:off x="7222408" y="4656885"/>
            <a:ext cx="1420498" cy="9374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Post-vac observation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7A8C9-6F7C-471F-9EB4-0596D2FB057B}"/>
              </a:ext>
            </a:extLst>
          </p:cNvPr>
          <p:cNvSpPr txBox="1"/>
          <p:nvPr/>
        </p:nvSpPr>
        <p:spPr>
          <a:xfrm>
            <a:off x="6258440" y="353107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Expon(1.0)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E28AE-E685-4AE9-BFAF-4343A0842751}"/>
              </a:ext>
            </a:extLst>
          </p:cNvPr>
          <p:cNvSpPr txBox="1"/>
          <p:nvPr/>
        </p:nvSpPr>
        <p:spPr>
          <a:xfrm>
            <a:off x="9042463" y="348147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Normal(4.0, 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A0EE7-7B78-4489-BE27-FCCCA53C2C85}"/>
              </a:ext>
            </a:extLst>
          </p:cNvPr>
          <p:cNvSpPr txBox="1"/>
          <p:nvPr/>
        </p:nvSpPr>
        <p:spPr>
          <a:xfrm>
            <a:off x="7472434" y="434539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mins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43F7BB-9D9A-4CAB-8090-FAC0ADF04655}"/>
              </a:ext>
            </a:extLst>
          </p:cNvPr>
          <p:cNvSpPr/>
          <p:nvPr/>
        </p:nvSpPr>
        <p:spPr>
          <a:xfrm>
            <a:off x="3248105" y="2500735"/>
            <a:ext cx="1565796" cy="9374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 check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3A6B0F-6E58-4AFE-8226-3F105C52A3A6}"/>
              </a:ext>
            </a:extLst>
          </p:cNvPr>
          <p:cNvSpPr/>
          <p:nvPr/>
        </p:nvSpPr>
        <p:spPr>
          <a:xfrm>
            <a:off x="2499573" y="2785977"/>
            <a:ext cx="639655" cy="369332"/>
          </a:xfrm>
          <a:custGeom>
            <a:avLst/>
            <a:gdLst>
              <a:gd name="connsiteX0" fmla="*/ 0 w 1249959"/>
              <a:gd name="connsiteY0" fmla="*/ 0 h 385894"/>
              <a:gd name="connsiteX1" fmla="*/ 0 w 1249959"/>
              <a:gd name="connsiteY1" fmla="*/ 0 h 385894"/>
              <a:gd name="connsiteX2" fmla="*/ 1249959 w 1249959"/>
              <a:gd name="connsiteY2" fmla="*/ 0 h 385894"/>
              <a:gd name="connsiteX3" fmla="*/ 1249959 w 1249959"/>
              <a:gd name="connsiteY3" fmla="*/ 0 h 385894"/>
              <a:gd name="connsiteX4" fmla="*/ 1249959 w 1249959"/>
              <a:gd name="connsiteY4" fmla="*/ 385894 h 385894"/>
              <a:gd name="connsiteX5" fmla="*/ 16778 w 1249959"/>
              <a:gd name="connsiteY5" fmla="*/ 385894 h 385894"/>
              <a:gd name="connsiteX6" fmla="*/ 16778 w 1249959"/>
              <a:gd name="connsiteY6" fmla="*/ 385894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959" h="385894">
                <a:moveTo>
                  <a:pt x="0" y="0"/>
                </a:moveTo>
                <a:lnTo>
                  <a:pt x="0" y="0"/>
                </a:lnTo>
                <a:lnTo>
                  <a:pt x="1249959" y="0"/>
                </a:lnTo>
                <a:lnTo>
                  <a:pt x="1249959" y="0"/>
                </a:lnTo>
                <a:lnTo>
                  <a:pt x="1249959" y="385894"/>
                </a:lnTo>
                <a:lnTo>
                  <a:pt x="16778" y="385894"/>
                </a:lnTo>
                <a:lnTo>
                  <a:pt x="16778" y="38589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4229E1-1600-44C7-881E-7ADD6866868C}"/>
              </a:ext>
            </a:extLst>
          </p:cNvPr>
          <p:cNvSpPr/>
          <p:nvPr/>
        </p:nvSpPr>
        <p:spPr>
          <a:xfrm>
            <a:off x="6131948" y="2508416"/>
            <a:ext cx="1565796" cy="9374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4A3C8C-5814-4666-8AD3-29CF86E9C102}"/>
              </a:ext>
            </a:extLst>
          </p:cNvPr>
          <p:cNvSpPr/>
          <p:nvPr/>
        </p:nvSpPr>
        <p:spPr>
          <a:xfrm>
            <a:off x="8153214" y="2775599"/>
            <a:ext cx="761446" cy="369332"/>
          </a:xfrm>
          <a:custGeom>
            <a:avLst/>
            <a:gdLst>
              <a:gd name="connsiteX0" fmla="*/ 0 w 1249959"/>
              <a:gd name="connsiteY0" fmla="*/ 0 h 385894"/>
              <a:gd name="connsiteX1" fmla="*/ 0 w 1249959"/>
              <a:gd name="connsiteY1" fmla="*/ 0 h 385894"/>
              <a:gd name="connsiteX2" fmla="*/ 1249959 w 1249959"/>
              <a:gd name="connsiteY2" fmla="*/ 0 h 385894"/>
              <a:gd name="connsiteX3" fmla="*/ 1249959 w 1249959"/>
              <a:gd name="connsiteY3" fmla="*/ 0 h 385894"/>
              <a:gd name="connsiteX4" fmla="*/ 1249959 w 1249959"/>
              <a:gd name="connsiteY4" fmla="*/ 385894 h 385894"/>
              <a:gd name="connsiteX5" fmla="*/ 16778 w 1249959"/>
              <a:gd name="connsiteY5" fmla="*/ 385894 h 385894"/>
              <a:gd name="connsiteX6" fmla="*/ 16778 w 1249959"/>
              <a:gd name="connsiteY6" fmla="*/ 385894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959" h="385894">
                <a:moveTo>
                  <a:pt x="0" y="0"/>
                </a:moveTo>
                <a:lnTo>
                  <a:pt x="0" y="0"/>
                </a:lnTo>
                <a:lnTo>
                  <a:pt x="1249959" y="0"/>
                </a:lnTo>
                <a:lnTo>
                  <a:pt x="1249959" y="0"/>
                </a:lnTo>
                <a:lnTo>
                  <a:pt x="1249959" y="385894"/>
                </a:lnTo>
                <a:lnTo>
                  <a:pt x="16778" y="385894"/>
                </a:lnTo>
                <a:lnTo>
                  <a:pt x="16778" y="38589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019687-FD2A-4BAF-A532-A7CF78301ABC}"/>
              </a:ext>
            </a:extLst>
          </p:cNvPr>
          <p:cNvSpPr txBox="1"/>
          <p:nvPr/>
        </p:nvSpPr>
        <p:spPr>
          <a:xfrm>
            <a:off x="3033547" y="350527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Normal(0.25, 0.05)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9C7BC-D164-4853-A7E3-27FAB14A2135}"/>
              </a:ext>
            </a:extLst>
          </p:cNvPr>
          <p:cNvSpPr txBox="1"/>
          <p:nvPr/>
        </p:nvSpPr>
        <p:spPr>
          <a:xfrm>
            <a:off x="3534457" y="2104332"/>
            <a:ext cx="10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88018-E770-4DB4-90B2-845B393F5259}"/>
              </a:ext>
            </a:extLst>
          </p:cNvPr>
          <p:cNvSpPr txBox="1"/>
          <p:nvPr/>
        </p:nvSpPr>
        <p:spPr>
          <a:xfrm>
            <a:off x="6337778" y="2043984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 Staff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CF39A6-33BA-437C-AD77-89FA81B2471F}"/>
              </a:ext>
            </a:extLst>
          </p:cNvPr>
          <p:cNvSpPr txBox="1"/>
          <p:nvPr/>
        </p:nvSpPr>
        <p:spPr>
          <a:xfrm>
            <a:off x="9370672" y="2006763"/>
            <a:ext cx="127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Vaccinators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4282D6-32CC-426D-85BA-8EAB9F4F3C46}"/>
              </a:ext>
            </a:extLst>
          </p:cNvPr>
          <p:cNvCxnSpPr>
            <a:stCxn id="3" idx="3"/>
          </p:cNvCxnSpPr>
          <p:nvPr/>
        </p:nvCxnSpPr>
        <p:spPr>
          <a:xfrm>
            <a:off x="2248250" y="2977151"/>
            <a:ext cx="377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4CF7EB-8AE0-4764-9948-9D088CC263FD}"/>
              </a:ext>
            </a:extLst>
          </p:cNvPr>
          <p:cNvCxnSpPr>
            <a:stCxn id="18" idx="3"/>
          </p:cNvCxnSpPr>
          <p:nvPr/>
        </p:nvCxnSpPr>
        <p:spPr>
          <a:xfrm>
            <a:off x="4813901" y="2969470"/>
            <a:ext cx="529886" cy="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F52C65-648B-48CE-8793-E73F767F166E}"/>
              </a:ext>
            </a:extLst>
          </p:cNvPr>
          <p:cNvCxnSpPr>
            <a:stCxn id="21" idx="3"/>
          </p:cNvCxnSpPr>
          <p:nvPr/>
        </p:nvCxnSpPr>
        <p:spPr>
          <a:xfrm>
            <a:off x="7697744" y="2977151"/>
            <a:ext cx="60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25653E8F-2C1D-4312-AF64-C314608F70F7}"/>
              </a:ext>
            </a:extLst>
          </p:cNvPr>
          <p:cNvSpPr/>
          <p:nvPr/>
        </p:nvSpPr>
        <p:spPr>
          <a:xfrm>
            <a:off x="838200" y="4504888"/>
            <a:ext cx="2409905" cy="112412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2</a:t>
            </a:r>
            <a:r>
              <a:rPr lang="en-US" baseline="30000" dirty="0"/>
              <a:t>nd</a:t>
            </a:r>
            <a:r>
              <a:rPr lang="en-US" dirty="0"/>
              <a:t> dose needed?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9C13E75-E726-4333-BA06-55F8D268114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H="1">
            <a:off x="838200" y="2960265"/>
            <a:ext cx="9923003" cy="2106683"/>
          </a:xfrm>
          <a:prstGeom prst="bentConnector5">
            <a:avLst>
              <a:gd name="adj1" fmla="val -2304"/>
              <a:gd name="adj2" fmla="val 47785"/>
              <a:gd name="adj3" fmla="val 102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91E2422-C317-4EB6-98FF-7EBF81FF5E1B}"/>
              </a:ext>
            </a:extLst>
          </p:cNvPr>
          <p:cNvSpPr/>
          <p:nvPr/>
        </p:nvSpPr>
        <p:spPr>
          <a:xfrm>
            <a:off x="4061958" y="4933116"/>
            <a:ext cx="761446" cy="369332"/>
          </a:xfrm>
          <a:custGeom>
            <a:avLst/>
            <a:gdLst>
              <a:gd name="connsiteX0" fmla="*/ 0 w 1249959"/>
              <a:gd name="connsiteY0" fmla="*/ 0 h 385894"/>
              <a:gd name="connsiteX1" fmla="*/ 0 w 1249959"/>
              <a:gd name="connsiteY1" fmla="*/ 0 h 385894"/>
              <a:gd name="connsiteX2" fmla="*/ 1249959 w 1249959"/>
              <a:gd name="connsiteY2" fmla="*/ 0 h 385894"/>
              <a:gd name="connsiteX3" fmla="*/ 1249959 w 1249959"/>
              <a:gd name="connsiteY3" fmla="*/ 0 h 385894"/>
              <a:gd name="connsiteX4" fmla="*/ 1249959 w 1249959"/>
              <a:gd name="connsiteY4" fmla="*/ 385894 h 385894"/>
              <a:gd name="connsiteX5" fmla="*/ 16778 w 1249959"/>
              <a:gd name="connsiteY5" fmla="*/ 385894 h 385894"/>
              <a:gd name="connsiteX6" fmla="*/ 16778 w 1249959"/>
              <a:gd name="connsiteY6" fmla="*/ 385894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959" h="385894">
                <a:moveTo>
                  <a:pt x="0" y="0"/>
                </a:moveTo>
                <a:lnTo>
                  <a:pt x="0" y="0"/>
                </a:lnTo>
                <a:lnTo>
                  <a:pt x="1249959" y="0"/>
                </a:lnTo>
                <a:lnTo>
                  <a:pt x="1249959" y="0"/>
                </a:lnTo>
                <a:lnTo>
                  <a:pt x="1249959" y="385894"/>
                </a:lnTo>
                <a:lnTo>
                  <a:pt x="16778" y="385894"/>
                </a:lnTo>
                <a:lnTo>
                  <a:pt x="16778" y="38589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8154ED3-2725-424B-9B2B-09CFE00BB5E2}"/>
              </a:ext>
            </a:extLst>
          </p:cNvPr>
          <p:cNvSpPr/>
          <p:nvPr/>
        </p:nvSpPr>
        <p:spPr>
          <a:xfrm>
            <a:off x="4950786" y="4649047"/>
            <a:ext cx="1565796" cy="9374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 2</a:t>
            </a:r>
            <a:r>
              <a:rPr lang="en-US" baseline="30000" dirty="0"/>
              <a:t>nd</a:t>
            </a:r>
            <a:r>
              <a:rPr lang="en-US" dirty="0"/>
              <a:t> dose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EA9DB3-57C5-45CC-8C56-FDA7CB4E2C6B}"/>
              </a:ext>
            </a:extLst>
          </p:cNvPr>
          <p:cNvSpPr txBox="1"/>
          <p:nvPr/>
        </p:nvSpPr>
        <p:spPr>
          <a:xfrm>
            <a:off x="5156616" y="4184615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Sched Staff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102519-C6DD-48DE-920B-C2A6F992AE3D}"/>
              </a:ext>
            </a:extLst>
          </p:cNvPr>
          <p:cNvCxnSpPr>
            <a:stCxn id="45" idx="3"/>
          </p:cNvCxnSpPr>
          <p:nvPr/>
        </p:nvCxnSpPr>
        <p:spPr>
          <a:xfrm>
            <a:off x="3248105" y="5066948"/>
            <a:ext cx="635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EDB146-0692-496B-977A-78878E04EF18}"/>
              </a:ext>
            </a:extLst>
          </p:cNvPr>
          <p:cNvSpPr txBox="1"/>
          <p:nvPr/>
        </p:nvSpPr>
        <p:spPr>
          <a:xfrm>
            <a:off x="3350185" y="468825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A459C0-8F53-44F9-B651-437E7DD7F26A}"/>
              </a:ext>
            </a:extLst>
          </p:cNvPr>
          <p:cNvSpPr txBox="1"/>
          <p:nvPr/>
        </p:nvSpPr>
        <p:spPr>
          <a:xfrm>
            <a:off x="4874314" y="564157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Normal(1.0, 0.1)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C29EC4-B1D8-4D7C-BA7E-C538D818E72F}"/>
              </a:ext>
            </a:extLst>
          </p:cNvPr>
          <p:cNvCxnSpPr>
            <a:stCxn id="56" idx="3"/>
            <a:endCxn id="13" idx="1"/>
          </p:cNvCxnSpPr>
          <p:nvPr/>
        </p:nvCxnSpPr>
        <p:spPr>
          <a:xfrm>
            <a:off x="6516582" y="5117782"/>
            <a:ext cx="705826" cy="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853950-61A5-4488-BA61-1275957075E9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8642906" y="5125620"/>
            <a:ext cx="632141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10137C6-2766-4371-BD2C-143AC06978F6}"/>
              </a:ext>
            </a:extLst>
          </p:cNvPr>
          <p:cNvCxnSpPr>
            <a:stCxn id="45" idx="2"/>
            <a:endCxn id="13" idx="2"/>
          </p:cNvCxnSpPr>
          <p:nvPr/>
        </p:nvCxnSpPr>
        <p:spPr>
          <a:xfrm rot="5400000" flipH="1" flipV="1">
            <a:off x="4970578" y="2666930"/>
            <a:ext cx="34653" cy="5889504"/>
          </a:xfrm>
          <a:prstGeom prst="bentConnector3">
            <a:avLst>
              <a:gd name="adj1" fmla="val -1555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C2959DD-0986-4EA4-A305-AA7ACAC3FB2F}"/>
              </a:ext>
            </a:extLst>
          </p:cNvPr>
          <p:cNvSpPr txBox="1"/>
          <p:nvPr/>
        </p:nvSpPr>
        <p:spPr>
          <a:xfrm>
            <a:off x="2369432" y="58308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225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Model 1: Patient arrival generator only</vt:lpstr>
      <vt:lpstr>Model 2: Simplified clinic</vt:lpstr>
      <vt:lpstr>Model 3: Vaccine clinic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Isken</dc:creator>
  <cp:lastModifiedBy>Mark Isken</cp:lastModifiedBy>
  <cp:revision>5</cp:revision>
  <dcterms:created xsi:type="dcterms:W3CDTF">2021-05-21T14:50:18Z</dcterms:created>
  <dcterms:modified xsi:type="dcterms:W3CDTF">2021-05-21T15:40:59Z</dcterms:modified>
</cp:coreProperties>
</file>