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642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130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16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415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63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5240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913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53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894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873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956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71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46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621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64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5824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C5B7-BC3F-4FEC-8734-CB252AA8886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12CF8B-482F-4424-AEE6-527284138B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303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48E03-0FE3-469B-82F1-A382007AA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 fontScale="90000"/>
          </a:bodyPr>
          <a:lstStyle/>
          <a:p>
            <a:pPr algn="l"/>
            <a:r>
              <a:rPr lang="hr-HR" sz="6000" dirty="0" err="1">
                <a:solidFill>
                  <a:srgbClr val="FFFFFF"/>
                </a:solidFill>
              </a:rPr>
              <a:t>Ukkonenov</a:t>
            </a:r>
            <a:r>
              <a:rPr lang="hr-HR" sz="6000" dirty="0">
                <a:solidFill>
                  <a:srgbClr val="FFFFFF"/>
                </a:solidFill>
              </a:rPr>
              <a:t> algoritam za izgradnju sufiksnog stabla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1EE1-4B78-465F-B01B-E3F892EBC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hr-HR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20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8A37-4CF2-4785-870C-53D31E1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Sufiksno stablo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2E94-F78C-4464-9A45-CC1235A4C9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Stablo svih sufiksa nekog teksta</a:t>
            </a:r>
          </a:p>
          <a:p>
            <a:r>
              <a:rPr lang="hr-HR" dirty="0"/>
              <a:t>Ubrzanje operacija nad tekstom</a:t>
            </a:r>
          </a:p>
          <a:p>
            <a:r>
              <a:rPr lang="hr-HR" dirty="0"/>
              <a:t>Povećanje zauzeća memorije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4E4669-8C73-49B8-BA07-6E361E0345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2030" y="2160588"/>
            <a:ext cx="3659640" cy="3881437"/>
          </a:xfrm>
        </p:spPr>
      </p:pic>
    </p:spTree>
    <p:extLst>
      <p:ext uri="{BB962C8B-B14F-4D97-AF65-F5344CB8AC3E}">
        <p14:creationId xmlns:p14="http://schemas.microsoft.com/office/powerpoint/2010/main" val="322924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0A02D2-3821-48AC-BB9E-2DC211BA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Ukkonenov</a:t>
            </a:r>
            <a:r>
              <a:rPr lang="hr-HR" dirty="0"/>
              <a:t> algoritam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F5810-E9CC-4242-ACA2-00A244C7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 </a:t>
            </a:r>
            <a:r>
              <a:rPr lang="hr-HR" dirty="0" err="1"/>
              <a:t>Esko</a:t>
            </a:r>
            <a:r>
              <a:rPr lang="hr-HR" dirty="0"/>
              <a:t> </a:t>
            </a:r>
            <a:r>
              <a:rPr lang="hr-HR" dirty="0" err="1"/>
              <a:t>Ukkoen</a:t>
            </a:r>
            <a:r>
              <a:rPr lang="hr-HR" dirty="0"/>
              <a:t>, 1995</a:t>
            </a:r>
          </a:p>
          <a:p>
            <a:r>
              <a:rPr lang="hr-HR" dirty="0"/>
              <a:t>„Online”</a:t>
            </a:r>
          </a:p>
          <a:p>
            <a:r>
              <a:rPr lang="hr-HR" dirty="0"/>
              <a:t>O(n), n – veličina </a:t>
            </a:r>
            <a:r>
              <a:rPr lang="hr-HR" dirty="0" err="1"/>
              <a:t>stringa</a:t>
            </a:r>
            <a:r>
              <a:rPr lang="hr-HR" dirty="0"/>
              <a:t>, abeceda konstanta</a:t>
            </a:r>
          </a:p>
          <a:p>
            <a:r>
              <a:rPr lang="hr-HR" dirty="0"/>
              <a:t>O(n log n) – opći slučaj </a:t>
            </a:r>
          </a:p>
        </p:txBody>
      </p:sp>
    </p:spTree>
    <p:extLst>
      <p:ext uri="{BB962C8B-B14F-4D97-AF65-F5344CB8AC3E}">
        <p14:creationId xmlns:p14="http://schemas.microsoft.com/office/powerpoint/2010/main" val="275995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1F07-6B48-4557-B019-E12F9302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 - pojmovi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5783-A5CD-4CA4-9548-6026B616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126" y="2160589"/>
            <a:ext cx="8596668" cy="3880773"/>
          </a:xfrm>
        </p:spPr>
        <p:txBody>
          <a:bodyPr/>
          <a:lstStyle/>
          <a:p>
            <a:r>
              <a:rPr lang="hr-HR" dirty="0"/>
              <a:t>Korijen, Krajnji (</a:t>
            </a:r>
            <a:r>
              <a:rPr lang="hr-HR" dirty="0" err="1"/>
              <a:t>leaf</a:t>
            </a:r>
            <a:r>
              <a:rPr lang="hr-HR" dirty="0"/>
              <a:t>) čvor, Unutrašnji (</a:t>
            </a:r>
            <a:r>
              <a:rPr lang="hr-HR" dirty="0" err="1"/>
              <a:t>internal</a:t>
            </a:r>
            <a:r>
              <a:rPr lang="hr-HR" dirty="0"/>
              <a:t>) čvor</a:t>
            </a:r>
          </a:p>
          <a:p>
            <a:r>
              <a:rPr lang="hr-HR" dirty="0"/>
              <a:t>Rub (</a:t>
            </a:r>
            <a:r>
              <a:rPr lang="hr-HR" dirty="0" err="1"/>
              <a:t>Edge</a:t>
            </a:r>
            <a:r>
              <a:rPr lang="hr-HR" dirty="0"/>
              <a:t>)</a:t>
            </a:r>
          </a:p>
          <a:p>
            <a:r>
              <a:rPr lang="hr-HR" dirty="0"/>
              <a:t>Sufiksna veza (</a:t>
            </a:r>
            <a:r>
              <a:rPr lang="hr-HR" dirty="0" err="1"/>
              <a:t>Suffix</a:t>
            </a:r>
            <a:r>
              <a:rPr lang="hr-HR" dirty="0"/>
              <a:t> Link)</a:t>
            </a:r>
          </a:p>
          <a:p>
            <a:r>
              <a:rPr lang="hr-HR" dirty="0" err="1"/>
              <a:t>Active</a:t>
            </a:r>
            <a:r>
              <a:rPr lang="hr-HR" dirty="0"/>
              <a:t> </a:t>
            </a:r>
            <a:r>
              <a:rPr lang="hr-HR" dirty="0" err="1"/>
              <a:t>Point</a:t>
            </a:r>
            <a:endParaRPr lang="hr-HR" dirty="0"/>
          </a:p>
          <a:p>
            <a:pPr lvl="1"/>
            <a:r>
              <a:rPr lang="hr-HR" dirty="0" err="1"/>
              <a:t>Active</a:t>
            </a:r>
            <a:r>
              <a:rPr lang="hr-HR" dirty="0"/>
              <a:t> </a:t>
            </a:r>
            <a:r>
              <a:rPr lang="hr-HR" dirty="0" err="1"/>
              <a:t>Node</a:t>
            </a:r>
            <a:endParaRPr lang="hr-HR" dirty="0"/>
          </a:p>
          <a:p>
            <a:pPr lvl="1"/>
            <a:r>
              <a:rPr lang="hr-HR" dirty="0" err="1"/>
              <a:t>Active</a:t>
            </a:r>
            <a:r>
              <a:rPr lang="hr-HR" dirty="0"/>
              <a:t> </a:t>
            </a:r>
            <a:r>
              <a:rPr lang="hr-HR" dirty="0" err="1"/>
              <a:t>Length</a:t>
            </a:r>
            <a:endParaRPr lang="hr-HR" dirty="0"/>
          </a:p>
          <a:p>
            <a:pPr lvl="1"/>
            <a:r>
              <a:rPr lang="hr-HR" dirty="0" err="1"/>
              <a:t>Active</a:t>
            </a:r>
            <a:r>
              <a:rPr lang="hr-HR" dirty="0"/>
              <a:t> </a:t>
            </a:r>
            <a:r>
              <a:rPr lang="hr-HR" dirty="0" err="1"/>
              <a:t>Edge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4635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DD4B-19B6-4B8C-8232-033BE320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 - strukture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4C89-0D20-46ED-83F4-C86585EB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Suffix</a:t>
            </a:r>
            <a:r>
              <a:rPr lang="hr-HR" dirty="0"/>
              <a:t> </a:t>
            </a:r>
            <a:r>
              <a:rPr lang="hr-HR" dirty="0" err="1"/>
              <a:t>Tree</a:t>
            </a:r>
            <a:endParaRPr lang="hr-HR" dirty="0"/>
          </a:p>
          <a:p>
            <a:pPr lvl="1"/>
            <a:r>
              <a:rPr lang="hr-HR" dirty="0" err="1"/>
              <a:t>Root</a:t>
            </a:r>
            <a:r>
              <a:rPr lang="hr-HR" dirty="0"/>
              <a:t>, </a:t>
            </a:r>
            <a:r>
              <a:rPr lang="hr-HR" dirty="0" err="1"/>
              <a:t>Remainder</a:t>
            </a:r>
            <a:r>
              <a:rPr lang="hr-HR" dirty="0"/>
              <a:t>, </a:t>
            </a:r>
            <a:r>
              <a:rPr lang="hr-HR" dirty="0" err="1"/>
              <a:t>Active</a:t>
            </a:r>
            <a:r>
              <a:rPr lang="hr-HR" dirty="0"/>
              <a:t> </a:t>
            </a:r>
            <a:r>
              <a:rPr lang="hr-HR" dirty="0" err="1"/>
              <a:t>Point</a:t>
            </a:r>
            <a:r>
              <a:rPr lang="hr-HR" dirty="0"/>
              <a:t>, </a:t>
            </a:r>
            <a:r>
              <a:rPr lang="hr-HR" dirty="0" err="1"/>
              <a:t>Current</a:t>
            </a:r>
            <a:r>
              <a:rPr lang="hr-HR" dirty="0"/>
              <a:t> </a:t>
            </a:r>
            <a:r>
              <a:rPr lang="hr-HR" dirty="0" err="1"/>
              <a:t>Position</a:t>
            </a:r>
            <a:endParaRPr lang="hr-HR" dirty="0"/>
          </a:p>
          <a:p>
            <a:r>
              <a:rPr lang="hr-HR" dirty="0" err="1"/>
              <a:t>Node</a:t>
            </a:r>
            <a:endParaRPr lang="hr-HR" dirty="0"/>
          </a:p>
          <a:p>
            <a:pPr lvl="1"/>
            <a:r>
              <a:rPr lang="hr-HR" dirty="0"/>
              <a:t>[</a:t>
            </a:r>
            <a:r>
              <a:rPr lang="hr-HR" dirty="0" err="1"/>
              <a:t>from</a:t>
            </a:r>
            <a:r>
              <a:rPr lang="hr-HR" dirty="0"/>
              <a:t>, to], </a:t>
            </a:r>
            <a:r>
              <a:rPr lang="hr-HR" dirty="0" err="1"/>
              <a:t>Suffix</a:t>
            </a:r>
            <a:r>
              <a:rPr lang="hr-HR" dirty="0"/>
              <a:t> link, </a:t>
            </a:r>
            <a:r>
              <a:rPr lang="hr-HR" dirty="0" err="1"/>
              <a:t>Text</a:t>
            </a:r>
            <a:r>
              <a:rPr lang="hr-HR" dirty="0"/>
              <a:t> </a:t>
            </a:r>
            <a:r>
              <a:rPr lang="hr-HR" dirty="0" err="1"/>
              <a:t>End</a:t>
            </a:r>
            <a:r>
              <a:rPr lang="hr-HR" dirty="0"/>
              <a:t>, </a:t>
            </a:r>
            <a:r>
              <a:rPr lang="hr-HR" dirty="0" err="1"/>
              <a:t>Children</a:t>
            </a:r>
            <a:endParaRPr lang="hr-HR" dirty="0"/>
          </a:p>
          <a:p>
            <a:r>
              <a:rPr lang="hr-HR" dirty="0" err="1"/>
              <a:t>Active</a:t>
            </a:r>
            <a:r>
              <a:rPr lang="hr-HR" dirty="0"/>
              <a:t> </a:t>
            </a:r>
            <a:r>
              <a:rPr lang="hr-HR" dirty="0" err="1"/>
              <a:t>Point</a:t>
            </a:r>
            <a:endParaRPr lang="hr-HR" dirty="0"/>
          </a:p>
          <a:p>
            <a:pPr lvl="1"/>
            <a:r>
              <a:rPr lang="hr-HR" dirty="0" err="1"/>
              <a:t>Active</a:t>
            </a:r>
            <a:r>
              <a:rPr lang="hr-HR" dirty="0"/>
              <a:t> </a:t>
            </a:r>
            <a:r>
              <a:rPr lang="hr-HR" dirty="0" err="1"/>
              <a:t>Node</a:t>
            </a:r>
            <a:r>
              <a:rPr lang="hr-HR" dirty="0"/>
              <a:t>, </a:t>
            </a:r>
            <a:r>
              <a:rPr lang="hr-HR" dirty="0" err="1"/>
              <a:t>Active</a:t>
            </a:r>
            <a:r>
              <a:rPr lang="hr-HR" dirty="0"/>
              <a:t> </a:t>
            </a:r>
            <a:r>
              <a:rPr lang="hr-HR" dirty="0" err="1"/>
              <a:t>Length</a:t>
            </a:r>
            <a:r>
              <a:rPr lang="hr-HR" dirty="0"/>
              <a:t>, </a:t>
            </a:r>
            <a:r>
              <a:rPr lang="hr-HR" dirty="0" err="1"/>
              <a:t>Active</a:t>
            </a:r>
            <a:r>
              <a:rPr lang="hr-HR" dirty="0"/>
              <a:t> </a:t>
            </a:r>
            <a:r>
              <a:rPr lang="hr-HR" dirty="0" err="1"/>
              <a:t>Edge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1963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DA43-2E23-43BF-AFDE-B3EB6848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43FF-4F9D-4AC5-87EB-72D9B887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Insert</a:t>
            </a:r>
          </a:p>
          <a:p>
            <a:pPr lvl="2"/>
            <a:r>
              <a:rPr lang="hr-HR" dirty="0" err="1"/>
              <a:t>Leaf</a:t>
            </a:r>
            <a:endParaRPr lang="hr-HR" dirty="0"/>
          </a:p>
          <a:p>
            <a:pPr lvl="2"/>
            <a:r>
              <a:rPr lang="hr-HR" dirty="0" err="1"/>
              <a:t>Edge</a:t>
            </a:r>
            <a:r>
              <a:rPr lang="hr-HR" dirty="0"/>
              <a:t> </a:t>
            </a:r>
            <a:r>
              <a:rPr lang="hr-HR" dirty="0" err="1"/>
              <a:t>Splitting</a:t>
            </a:r>
            <a:r>
              <a:rPr lang="hr-HR" dirty="0"/>
              <a:t> (</a:t>
            </a:r>
            <a:r>
              <a:rPr lang="hr-HR" dirty="0" err="1"/>
              <a:t>Internal</a:t>
            </a:r>
            <a:r>
              <a:rPr lang="hr-HR" dirty="0"/>
              <a:t> </a:t>
            </a:r>
            <a:r>
              <a:rPr lang="hr-HR" dirty="0" err="1"/>
              <a:t>Node</a:t>
            </a:r>
            <a:r>
              <a:rPr lang="hr-HR" dirty="0"/>
              <a:t>)</a:t>
            </a:r>
          </a:p>
          <a:p>
            <a:pPr lvl="1"/>
            <a:r>
              <a:rPr lang="hr-HR" dirty="0" err="1"/>
              <a:t>Position</a:t>
            </a:r>
            <a:endParaRPr lang="hr-HR" dirty="0"/>
          </a:p>
          <a:p>
            <a:pPr lvl="1"/>
            <a:r>
              <a:rPr lang="hr-HR" dirty="0" err="1"/>
              <a:t>Suffix</a:t>
            </a:r>
            <a:r>
              <a:rPr lang="hr-HR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141538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05B4-4C39-4DF6-954F-9A24FE1F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Performanse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74E4B7-E8BE-4B85-91F0-880B66BAC6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20957"/>
            <a:ext cx="4183062" cy="2960699"/>
          </a:xfrm>
        </p:spPr>
      </p:pic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59EC290-F9DB-4022-BA16-CC07B263D4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639420"/>
            <a:ext cx="4184650" cy="2923772"/>
          </a:xfrm>
        </p:spPr>
      </p:pic>
    </p:spTree>
    <p:extLst>
      <p:ext uri="{BB962C8B-B14F-4D97-AF65-F5344CB8AC3E}">
        <p14:creationId xmlns:p14="http://schemas.microsoft.com/office/powerpoint/2010/main" val="30242812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Ukkonenov algoritam za izgradnju sufiksnog stabla</vt:lpstr>
      <vt:lpstr>Sufiksno stablo</vt:lpstr>
      <vt:lpstr>Ukkonenov algoritam</vt:lpstr>
      <vt:lpstr>Implementacija - pojmovi</vt:lpstr>
      <vt:lpstr>Implementacija - strukture</vt:lpstr>
      <vt:lpstr>Algoritam</vt:lpstr>
      <vt:lpstr>Performanse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Ukkonenov algoritam za izgradnju sufiksnog stabla</dc:title>
  <dc:creator>Mislav Markovic</dc:creator>
  <cp:lastModifiedBy>Mislav Markovic</cp:lastModifiedBy>
  <cp:revision>6</cp:revision>
  <dcterms:created xsi:type="dcterms:W3CDTF">2019-01-24T21:29:33Z</dcterms:created>
  <dcterms:modified xsi:type="dcterms:W3CDTF">2019-01-24T23:59:24Z</dcterms:modified>
</cp:coreProperties>
</file>