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70" r:id="rId5"/>
    <p:sldId id="260" r:id="rId6"/>
    <p:sldId id="258" r:id="rId7"/>
    <p:sldId id="271" r:id="rId8"/>
    <p:sldId id="272" r:id="rId9"/>
    <p:sldId id="263" r:id="rId10"/>
    <p:sldId id="264" r:id="rId11"/>
    <p:sldId id="265" r:id="rId12"/>
    <p:sldId id="266" r:id="rId13"/>
    <p:sldId id="267" r:id="rId14"/>
    <p:sldId id="259" r:id="rId15"/>
    <p:sldId id="261" r:id="rId16"/>
    <p:sldId id="262" r:id="rId17"/>
    <p:sldId id="274" r:id="rId18"/>
    <p:sldId id="275" r:id="rId19"/>
    <p:sldId id="276" r:id="rId20"/>
    <p:sldId id="269"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23F4E8-C9AB-95F1-9848-93C7FD97BFF4}" v="9" dt="2022-10-27T15:17:07.406"/>
    <p1510:client id="{401C3C6D-6DB0-42DE-9751-00F4F527B1FD}" v="120" dt="2022-10-27T07:48:48.069"/>
    <p1510:client id="{47AABF3D-F7EA-584D-37B4-4879263A060E}" v="702" dt="2022-10-27T09:44:55.612"/>
    <p1510:client id="{4E7E12F3-F4D1-13B2-8C96-3A0FD00DFDFC}" v="158" dt="2022-10-27T15:18:46.636"/>
    <p1510:client id="{66E7D551-7AFA-C6DA-AC41-A53D0C0AC712}" v="1" dt="2022-10-26T20:24:12.172"/>
    <p1510:client id="{73979536-5FE4-7DF8-07EC-6B36100CB046}" v="46" dt="2022-10-27T14:08:51.325"/>
    <p1510:client id="{C1D12621-F1E0-BFB8-F1FB-274EDF6D8CAC}" v="53" dt="2022-10-26T21:15:05.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99DC-DDAE-52D7-AF24-3A8D30603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92C4A9-CB93-45F9-6EFC-970ADCB752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770DB0-F24F-02C4-8E7B-948A7A37BAC1}"/>
              </a:ext>
            </a:extLst>
          </p:cNvPr>
          <p:cNvSpPr>
            <a:spLocks noGrp="1"/>
          </p:cNvSpPr>
          <p:nvPr>
            <p:ph type="dt" sz="half" idx="10"/>
          </p:nvPr>
        </p:nvSpPr>
        <p:spPr/>
        <p:txBody>
          <a:bodyPr/>
          <a:lstStyle/>
          <a:p>
            <a:fld id="{55FCEB3E-0D4F-4636-B453-46219F98C25D}" type="datetimeFigureOut">
              <a:rPr lang="en-US" smtClean="0"/>
              <a:t>10/28/2022</a:t>
            </a:fld>
            <a:endParaRPr lang="en-US"/>
          </a:p>
        </p:txBody>
      </p:sp>
      <p:sp>
        <p:nvSpPr>
          <p:cNvPr id="5" name="Footer Placeholder 4">
            <a:extLst>
              <a:ext uri="{FF2B5EF4-FFF2-40B4-BE49-F238E27FC236}">
                <a16:creationId xmlns:a16="http://schemas.microsoft.com/office/drawing/2014/main" id="{8FFA492A-2F12-ECD0-ED95-6186AD105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22D65-279B-2ED6-FD5F-D8F8D498150F}"/>
              </a:ext>
            </a:extLst>
          </p:cNvPr>
          <p:cNvSpPr>
            <a:spLocks noGrp="1"/>
          </p:cNvSpPr>
          <p:nvPr>
            <p:ph type="sldNum" sz="quarter" idx="12"/>
          </p:nvPr>
        </p:nvSpPr>
        <p:spPr/>
        <p:txBody>
          <a:bodyPr/>
          <a:lstStyle/>
          <a:p>
            <a:fld id="{2C3984C6-2245-4296-AF8E-1CA49C24831E}" type="slidenum">
              <a:rPr lang="en-US" smtClean="0"/>
              <a:t>‹#›</a:t>
            </a:fld>
            <a:endParaRPr lang="en-US"/>
          </a:p>
        </p:txBody>
      </p:sp>
    </p:spTree>
    <p:extLst>
      <p:ext uri="{BB962C8B-B14F-4D97-AF65-F5344CB8AC3E}">
        <p14:creationId xmlns:p14="http://schemas.microsoft.com/office/powerpoint/2010/main" val="249616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F877-00F2-35C1-6CF3-6570C5BE11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452694-8183-6409-2E26-185E263222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7B608-8270-3B69-1D64-A7560FCDB684}"/>
              </a:ext>
            </a:extLst>
          </p:cNvPr>
          <p:cNvSpPr>
            <a:spLocks noGrp="1"/>
          </p:cNvSpPr>
          <p:nvPr>
            <p:ph type="dt" sz="half" idx="10"/>
          </p:nvPr>
        </p:nvSpPr>
        <p:spPr/>
        <p:txBody>
          <a:bodyPr/>
          <a:lstStyle/>
          <a:p>
            <a:fld id="{55FCEB3E-0D4F-4636-B453-46219F98C25D}" type="datetimeFigureOut">
              <a:rPr lang="en-US" smtClean="0"/>
              <a:t>10/28/2022</a:t>
            </a:fld>
            <a:endParaRPr lang="en-US"/>
          </a:p>
        </p:txBody>
      </p:sp>
      <p:sp>
        <p:nvSpPr>
          <p:cNvPr id="5" name="Footer Placeholder 4">
            <a:extLst>
              <a:ext uri="{FF2B5EF4-FFF2-40B4-BE49-F238E27FC236}">
                <a16:creationId xmlns:a16="http://schemas.microsoft.com/office/drawing/2014/main" id="{D3C9F261-9428-13A5-980D-0538D9E23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FBC2B-B5BD-6A0E-E05A-C7198A5C5246}"/>
              </a:ext>
            </a:extLst>
          </p:cNvPr>
          <p:cNvSpPr>
            <a:spLocks noGrp="1"/>
          </p:cNvSpPr>
          <p:nvPr>
            <p:ph type="sldNum" sz="quarter" idx="12"/>
          </p:nvPr>
        </p:nvSpPr>
        <p:spPr/>
        <p:txBody>
          <a:bodyPr/>
          <a:lstStyle/>
          <a:p>
            <a:fld id="{2C3984C6-2245-4296-AF8E-1CA49C24831E}" type="slidenum">
              <a:rPr lang="en-US" smtClean="0"/>
              <a:t>‹#›</a:t>
            </a:fld>
            <a:endParaRPr lang="en-US"/>
          </a:p>
        </p:txBody>
      </p:sp>
    </p:spTree>
    <p:extLst>
      <p:ext uri="{BB962C8B-B14F-4D97-AF65-F5344CB8AC3E}">
        <p14:creationId xmlns:p14="http://schemas.microsoft.com/office/powerpoint/2010/main" val="125327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2C305-D01E-8B6F-6259-43917BADCA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A9C35B-9488-4540-0C6D-483203A136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E97FE-79FA-7974-3B11-1BBFB4081E86}"/>
              </a:ext>
            </a:extLst>
          </p:cNvPr>
          <p:cNvSpPr>
            <a:spLocks noGrp="1"/>
          </p:cNvSpPr>
          <p:nvPr>
            <p:ph type="dt" sz="half" idx="10"/>
          </p:nvPr>
        </p:nvSpPr>
        <p:spPr/>
        <p:txBody>
          <a:bodyPr/>
          <a:lstStyle/>
          <a:p>
            <a:fld id="{55FCEB3E-0D4F-4636-B453-46219F98C25D}" type="datetimeFigureOut">
              <a:rPr lang="en-US" smtClean="0"/>
              <a:t>10/28/2022</a:t>
            </a:fld>
            <a:endParaRPr lang="en-US"/>
          </a:p>
        </p:txBody>
      </p:sp>
      <p:sp>
        <p:nvSpPr>
          <p:cNvPr id="5" name="Footer Placeholder 4">
            <a:extLst>
              <a:ext uri="{FF2B5EF4-FFF2-40B4-BE49-F238E27FC236}">
                <a16:creationId xmlns:a16="http://schemas.microsoft.com/office/drawing/2014/main" id="{C6FEB15F-422C-9934-1E45-DBB31DCA4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ED4A1-3BDE-D9A8-A349-57ED26B9C943}"/>
              </a:ext>
            </a:extLst>
          </p:cNvPr>
          <p:cNvSpPr>
            <a:spLocks noGrp="1"/>
          </p:cNvSpPr>
          <p:nvPr>
            <p:ph type="sldNum" sz="quarter" idx="12"/>
          </p:nvPr>
        </p:nvSpPr>
        <p:spPr/>
        <p:txBody>
          <a:bodyPr/>
          <a:lstStyle/>
          <a:p>
            <a:fld id="{2C3984C6-2245-4296-AF8E-1CA49C24831E}" type="slidenum">
              <a:rPr lang="en-US" smtClean="0"/>
              <a:t>‹#›</a:t>
            </a:fld>
            <a:endParaRPr lang="en-US"/>
          </a:p>
        </p:txBody>
      </p:sp>
    </p:spTree>
    <p:extLst>
      <p:ext uri="{BB962C8B-B14F-4D97-AF65-F5344CB8AC3E}">
        <p14:creationId xmlns:p14="http://schemas.microsoft.com/office/powerpoint/2010/main" val="39035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DB4E-5851-0133-FB56-5A6409B59E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D7C63-53DB-C26C-E665-872E5B1761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F0EBB-6483-A292-405E-7A2A237CA2A4}"/>
              </a:ext>
            </a:extLst>
          </p:cNvPr>
          <p:cNvSpPr>
            <a:spLocks noGrp="1"/>
          </p:cNvSpPr>
          <p:nvPr>
            <p:ph type="dt" sz="half" idx="10"/>
          </p:nvPr>
        </p:nvSpPr>
        <p:spPr/>
        <p:txBody>
          <a:bodyPr/>
          <a:lstStyle/>
          <a:p>
            <a:fld id="{55FCEB3E-0D4F-4636-B453-46219F98C25D}" type="datetimeFigureOut">
              <a:rPr lang="en-US" smtClean="0"/>
              <a:t>10/28/2022</a:t>
            </a:fld>
            <a:endParaRPr lang="en-US"/>
          </a:p>
        </p:txBody>
      </p:sp>
      <p:sp>
        <p:nvSpPr>
          <p:cNvPr id="5" name="Footer Placeholder 4">
            <a:extLst>
              <a:ext uri="{FF2B5EF4-FFF2-40B4-BE49-F238E27FC236}">
                <a16:creationId xmlns:a16="http://schemas.microsoft.com/office/drawing/2014/main" id="{9CF6542E-587B-B898-B1C2-8A12309F3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14F36-B54E-3A9C-6E02-6F97B7F6A3A8}"/>
              </a:ext>
            </a:extLst>
          </p:cNvPr>
          <p:cNvSpPr>
            <a:spLocks noGrp="1"/>
          </p:cNvSpPr>
          <p:nvPr>
            <p:ph type="sldNum" sz="quarter" idx="12"/>
          </p:nvPr>
        </p:nvSpPr>
        <p:spPr/>
        <p:txBody>
          <a:bodyPr/>
          <a:lstStyle/>
          <a:p>
            <a:fld id="{2C3984C6-2245-4296-AF8E-1CA49C24831E}" type="slidenum">
              <a:rPr lang="en-US" smtClean="0"/>
              <a:t>‹#›</a:t>
            </a:fld>
            <a:endParaRPr lang="en-US"/>
          </a:p>
        </p:txBody>
      </p:sp>
    </p:spTree>
    <p:extLst>
      <p:ext uri="{BB962C8B-B14F-4D97-AF65-F5344CB8AC3E}">
        <p14:creationId xmlns:p14="http://schemas.microsoft.com/office/powerpoint/2010/main" val="262511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751C-97BC-566C-91C1-1860C81965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35355A-8D97-A002-D4EB-CE193694DC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C6233-024C-571E-1BDE-21C7A748D7EA}"/>
              </a:ext>
            </a:extLst>
          </p:cNvPr>
          <p:cNvSpPr>
            <a:spLocks noGrp="1"/>
          </p:cNvSpPr>
          <p:nvPr>
            <p:ph type="dt" sz="half" idx="10"/>
          </p:nvPr>
        </p:nvSpPr>
        <p:spPr/>
        <p:txBody>
          <a:bodyPr/>
          <a:lstStyle/>
          <a:p>
            <a:fld id="{55FCEB3E-0D4F-4636-B453-46219F98C25D}" type="datetimeFigureOut">
              <a:rPr lang="en-US" smtClean="0"/>
              <a:t>10/28/2022</a:t>
            </a:fld>
            <a:endParaRPr lang="en-US"/>
          </a:p>
        </p:txBody>
      </p:sp>
      <p:sp>
        <p:nvSpPr>
          <p:cNvPr id="5" name="Footer Placeholder 4">
            <a:extLst>
              <a:ext uri="{FF2B5EF4-FFF2-40B4-BE49-F238E27FC236}">
                <a16:creationId xmlns:a16="http://schemas.microsoft.com/office/drawing/2014/main" id="{51D54726-F127-79D5-36D8-A56709227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C7BA0-F929-8E7D-7B85-08EBB29E8B4C}"/>
              </a:ext>
            </a:extLst>
          </p:cNvPr>
          <p:cNvSpPr>
            <a:spLocks noGrp="1"/>
          </p:cNvSpPr>
          <p:nvPr>
            <p:ph type="sldNum" sz="quarter" idx="12"/>
          </p:nvPr>
        </p:nvSpPr>
        <p:spPr/>
        <p:txBody>
          <a:bodyPr/>
          <a:lstStyle/>
          <a:p>
            <a:fld id="{2C3984C6-2245-4296-AF8E-1CA49C24831E}" type="slidenum">
              <a:rPr lang="en-US" smtClean="0"/>
              <a:t>‹#›</a:t>
            </a:fld>
            <a:endParaRPr lang="en-US"/>
          </a:p>
        </p:txBody>
      </p:sp>
    </p:spTree>
    <p:extLst>
      <p:ext uri="{BB962C8B-B14F-4D97-AF65-F5344CB8AC3E}">
        <p14:creationId xmlns:p14="http://schemas.microsoft.com/office/powerpoint/2010/main" val="359137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DB4F-0106-C266-A5ED-4C7F8F7A31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42D0A-BC10-694F-0E0F-DD9F4B149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93D0A4-B579-8EDF-0566-E1EF2E01A8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0DB3D9-2DC7-DCCF-3536-C486A8F5F4CA}"/>
              </a:ext>
            </a:extLst>
          </p:cNvPr>
          <p:cNvSpPr>
            <a:spLocks noGrp="1"/>
          </p:cNvSpPr>
          <p:nvPr>
            <p:ph type="dt" sz="half" idx="10"/>
          </p:nvPr>
        </p:nvSpPr>
        <p:spPr/>
        <p:txBody>
          <a:bodyPr/>
          <a:lstStyle/>
          <a:p>
            <a:fld id="{55FCEB3E-0D4F-4636-B453-46219F98C25D}" type="datetimeFigureOut">
              <a:rPr lang="en-US" smtClean="0"/>
              <a:t>10/28/2022</a:t>
            </a:fld>
            <a:endParaRPr lang="en-US"/>
          </a:p>
        </p:txBody>
      </p:sp>
      <p:sp>
        <p:nvSpPr>
          <p:cNvPr id="6" name="Footer Placeholder 5">
            <a:extLst>
              <a:ext uri="{FF2B5EF4-FFF2-40B4-BE49-F238E27FC236}">
                <a16:creationId xmlns:a16="http://schemas.microsoft.com/office/drawing/2014/main" id="{D0E17223-5D3F-29D2-4BA8-28B18090B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FE6E2-7F44-6894-12C8-EB32242A3B21}"/>
              </a:ext>
            </a:extLst>
          </p:cNvPr>
          <p:cNvSpPr>
            <a:spLocks noGrp="1"/>
          </p:cNvSpPr>
          <p:nvPr>
            <p:ph type="sldNum" sz="quarter" idx="12"/>
          </p:nvPr>
        </p:nvSpPr>
        <p:spPr/>
        <p:txBody>
          <a:bodyPr/>
          <a:lstStyle/>
          <a:p>
            <a:fld id="{2C3984C6-2245-4296-AF8E-1CA49C24831E}" type="slidenum">
              <a:rPr lang="en-US" smtClean="0"/>
              <a:t>‹#›</a:t>
            </a:fld>
            <a:endParaRPr lang="en-US"/>
          </a:p>
        </p:txBody>
      </p:sp>
    </p:spTree>
    <p:extLst>
      <p:ext uri="{BB962C8B-B14F-4D97-AF65-F5344CB8AC3E}">
        <p14:creationId xmlns:p14="http://schemas.microsoft.com/office/powerpoint/2010/main" val="91143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3F9-45C6-A28B-80E1-931B7D4FC1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F1A48-DFD4-351F-EA5E-B8E3948989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E5A931-CA37-EAEC-8E33-707A79905B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A2D08C-4470-94E3-BD90-A321A042C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3AB993-72C9-0416-3948-F19741EB8C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2580D-C635-3294-776C-3CBA00E7FD57}"/>
              </a:ext>
            </a:extLst>
          </p:cNvPr>
          <p:cNvSpPr>
            <a:spLocks noGrp="1"/>
          </p:cNvSpPr>
          <p:nvPr>
            <p:ph type="dt" sz="half" idx="10"/>
          </p:nvPr>
        </p:nvSpPr>
        <p:spPr/>
        <p:txBody>
          <a:bodyPr/>
          <a:lstStyle/>
          <a:p>
            <a:fld id="{55FCEB3E-0D4F-4636-B453-46219F98C25D}" type="datetimeFigureOut">
              <a:rPr lang="en-US" smtClean="0"/>
              <a:t>10/28/2022</a:t>
            </a:fld>
            <a:endParaRPr lang="en-US"/>
          </a:p>
        </p:txBody>
      </p:sp>
      <p:sp>
        <p:nvSpPr>
          <p:cNvPr id="8" name="Footer Placeholder 7">
            <a:extLst>
              <a:ext uri="{FF2B5EF4-FFF2-40B4-BE49-F238E27FC236}">
                <a16:creationId xmlns:a16="http://schemas.microsoft.com/office/drawing/2014/main" id="{B8C61B40-2ED7-AC42-F14A-83AB8E8694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4FF988-0E1E-977A-6CD6-525724928025}"/>
              </a:ext>
            </a:extLst>
          </p:cNvPr>
          <p:cNvSpPr>
            <a:spLocks noGrp="1"/>
          </p:cNvSpPr>
          <p:nvPr>
            <p:ph type="sldNum" sz="quarter" idx="12"/>
          </p:nvPr>
        </p:nvSpPr>
        <p:spPr/>
        <p:txBody>
          <a:bodyPr/>
          <a:lstStyle/>
          <a:p>
            <a:fld id="{2C3984C6-2245-4296-AF8E-1CA49C24831E}" type="slidenum">
              <a:rPr lang="en-US" smtClean="0"/>
              <a:t>‹#›</a:t>
            </a:fld>
            <a:endParaRPr lang="en-US"/>
          </a:p>
        </p:txBody>
      </p:sp>
    </p:spTree>
    <p:extLst>
      <p:ext uri="{BB962C8B-B14F-4D97-AF65-F5344CB8AC3E}">
        <p14:creationId xmlns:p14="http://schemas.microsoft.com/office/powerpoint/2010/main" val="131211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DBA6-D625-D370-69EA-AC86DEAA0E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286D6F-801F-31A6-67A6-E6DEFE8D79A8}"/>
              </a:ext>
            </a:extLst>
          </p:cNvPr>
          <p:cNvSpPr>
            <a:spLocks noGrp="1"/>
          </p:cNvSpPr>
          <p:nvPr>
            <p:ph type="dt" sz="half" idx="10"/>
          </p:nvPr>
        </p:nvSpPr>
        <p:spPr/>
        <p:txBody>
          <a:bodyPr/>
          <a:lstStyle/>
          <a:p>
            <a:fld id="{55FCEB3E-0D4F-4636-B453-46219F98C25D}" type="datetimeFigureOut">
              <a:rPr lang="en-US" smtClean="0"/>
              <a:t>10/28/2022</a:t>
            </a:fld>
            <a:endParaRPr lang="en-US"/>
          </a:p>
        </p:txBody>
      </p:sp>
      <p:sp>
        <p:nvSpPr>
          <p:cNvPr id="4" name="Footer Placeholder 3">
            <a:extLst>
              <a:ext uri="{FF2B5EF4-FFF2-40B4-BE49-F238E27FC236}">
                <a16:creationId xmlns:a16="http://schemas.microsoft.com/office/drawing/2014/main" id="{5B3FFF0D-F50B-B4F2-4091-32F010DAA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6080FB-6F67-6473-7278-88838B50B1BD}"/>
              </a:ext>
            </a:extLst>
          </p:cNvPr>
          <p:cNvSpPr>
            <a:spLocks noGrp="1"/>
          </p:cNvSpPr>
          <p:nvPr>
            <p:ph type="sldNum" sz="quarter" idx="12"/>
          </p:nvPr>
        </p:nvSpPr>
        <p:spPr/>
        <p:txBody>
          <a:bodyPr/>
          <a:lstStyle/>
          <a:p>
            <a:fld id="{2C3984C6-2245-4296-AF8E-1CA49C24831E}" type="slidenum">
              <a:rPr lang="en-US" smtClean="0"/>
              <a:t>‹#›</a:t>
            </a:fld>
            <a:endParaRPr lang="en-US"/>
          </a:p>
        </p:txBody>
      </p:sp>
    </p:spTree>
    <p:extLst>
      <p:ext uri="{BB962C8B-B14F-4D97-AF65-F5344CB8AC3E}">
        <p14:creationId xmlns:p14="http://schemas.microsoft.com/office/powerpoint/2010/main" val="3276385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BF784-48C5-AFC9-E13F-B015FE0298DE}"/>
              </a:ext>
            </a:extLst>
          </p:cNvPr>
          <p:cNvSpPr>
            <a:spLocks noGrp="1"/>
          </p:cNvSpPr>
          <p:nvPr>
            <p:ph type="dt" sz="half" idx="10"/>
          </p:nvPr>
        </p:nvSpPr>
        <p:spPr/>
        <p:txBody>
          <a:bodyPr/>
          <a:lstStyle/>
          <a:p>
            <a:fld id="{55FCEB3E-0D4F-4636-B453-46219F98C25D}" type="datetimeFigureOut">
              <a:rPr lang="en-US" smtClean="0"/>
              <a:t>10/28/2022</a:t>
            </a:fld>
            <a:endParaRPr lang="en-US"/>
          </a:p>
        </p:txBody>
      </p:sp>
      <p:sp>
        <p:nvSpPr>
          <p:cNvPr id="3" name="Footer Placeholder 2">
            <a:extLst>
              <a:ext uri="{FF2B5EF4-FFF2-40B4-BE49-F238E27FC236}">
                <a16:creationId xmlns:a16="http://schemas.microsoft.com/office/drawing/2014/main" id="{42ACEBD5-F5AD-378D-8439-C68B00E3DD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78BCF-9DD4-34FB-20D4-550C650A456D}"/>
              </a:ext>
            </a:extLst>
          </p:cNvPr>
          <p:cNvSpPr>
            <a:spLocks noGrp="1"/>
          </p:cNvSpPr>
          <p:nvPr>
            <p:ph type="sldNum" sz="quarter" idx="12"/>
          </p:nvPr>
        </p:nvSpPr>
        <p:spPr/>
        <p:txBody>
          <a:bodyPr/>
          <a:lstStyle/>
          <a:p>
            <a:fld id="{2C3984C6-2245-4296-AF8E-1CA49C24831E}" type="slidenum">
              <a:rPr lang="en-US" smtClean="0"/>
              <a:t>‹#›</a:t>
            </a:fld>
            <a:endParaRPr lang="en-US"/>
          </a:p>
        </p:txBody>
      </p:sp>
    </p:spTree>
    <p:extLst>
      <p:ext uri="{BB962C8B-B14F-4D97-AF65-F5344CB8AC3E}">
        <p14:creationId xmlns:p14="http://schemas.microsoft.com/office/powerpoint/2010/main" val="87972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E90C-528C-898F-4248-458861ED7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4F91BD-187B-55EE-5FDD-150DC12C2D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2806C-23EC-4901-6FC3-4EA14EE25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AC736-EE14-E951-DFBD-B5F8F9997CE5}"/>
              </a:ext>
            </a:extLst>
          </p:cNvPr>
          <p:cNvSpPr>
            <a:spLocks noGrp="1"/>
          </p:cNvSpPr>
          <p:nvPr>
            <p:ph type="dt" sz="half" idx="10"/>
          </p:nvPr>
        </p:nvSpPr>
        <p:spPr/>
        <p:txBody>
          <a:bodyPr/>
          <a:lstStyle/>
          <a:p>
            <a:fld id="{55FCEB3E-0D4F-4636-B453-46219F98C25D}" type="datetimeFigureOut">
              <a:rPr lang="en-US" smtClean="0"/>
              <a:t>10/28/2022</a:t>
            </a:fld>
            <a:endParaRPr lang="en-US"/>
          </a:p>
        </p:txBody>
      </p:sp>
      <p:sp>
        <p:nvSpPr>
          <p:cNvPr id="6" name="Footer Placeholder 5">
            <a:extLst>
              <a:ext uri="{FF2B5EF4-FFF2-40B4-BE49-F238E27FC236}">
                <a16:creationId xmlns:a16="http://schemas.microsoft.com/office/drawing/2014/main" id="{66138D6F-601E-4377-1194-B651C0BDC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01A91-7CD7-8790-FE23-2C633CD866C8}"/>
              </a:ext>
            </a:extLst>
          </p:cNvPr>
          <p:cNvSpPr>
            <a:spLocks noGrp="1"/>
          </p:cNvSpPr>
          <p:nvPr>
            <p:ph type="sldNum" sz="quarter" idx="12"/>
          </p:nvPr>
        </p:nvSpPr>
        <p:spPr/>
        <p:txBody>
          <a:bodyPr/>
          <a:lstStyle/>
          <a:p>
            <a:fld id="{2C3984C6-2245-4296-AF8E-1CA49C24831E}" type="slidenum">
              <a:rPr lang="en-US" smtClean="0"/>
              <a:t>‹#›</a:t>
            </a:fld>
            <a:endParaRPr lang="en-US"/>
          </a:p>
        </p:txBody>
      </p:sp>
    </p:spTree>
    <p:extLst>
      <p:ext uri="{BB962C8B-B14F-4D97-AF65-F5344CB8AC3E}">
        <p14:creationId xmlns:p14="http://schemas.microsoft.com/office/powerpoint/2010/main" val="179468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E886-1E39-64B7-3270-E92DFF1ED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ADDB18-390A-C4EF-7365-F547819F8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C7A0A2-B50A-DC0D-6435-3E06058D4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AFCE8-A971-2E23-3AEF-08AC461C98E8}"/>
              </a:ext>
            </a:extLst>
          </p:cNvPr>
          <p:cNvSpPr>
            <a:spLocks noGrp="1"/>
          </p:cNvSpPr>
          <p:nvPr>
            <p:ph type="dt" sz="half" idx="10"/>
          </p:nvPr>
        </p:nvSpPr>
        <p:spPr/>
        <p:txBody>
          <a:bodyPr/>
          <a:lstStyle/>
          <a:p>
            <a:fld id="{55FCEB3E-0D4F-4636-B453-46219F98C25D}" type="datetimeFigureOut">
              <a:rPr lang="en-US" smtClean="0"/>
              <a:t>10/28/2022</a:t>
            </a:fld>
            <a:endParaRPr lang="en-US"/>
          </a:p>
        </p:txBody>
      </p:sp>
      <p:sp>
        <p:nvSpPr>
          <p:cNvPr id="6" name="Footer Placeholder 5">
            <a:extLst>
              <a:ext uri="{FF2B5EF4-FFF2-40B4-BE49-F238E27FC236}">
                <a16:creationId xmlns:a16="http://schemas.microsoft.com/office/drawing/2014/main" id="{0E777DEC-306C-908C-A5DF-6EF9452F4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E85C4-9FB0-CAC2-E406-3A19EE8E67B0}"/>
              </a:ext>
            </a:extLst>
          </p:cNvPr>
          <p:cNvSpPr>
            <a:spLocks noGrp="1"/>
          </p:cNvSpPr>
          <p:nvPr>
            <p:ph type="sldNum" sz="quarter" idx="12"/>
          </p:nvPr>
        </p:nvSpPr>
        <p:spPr/>
        <p:txBody>
          <a:bodyPr/>
          <a:lstStyle/>
          <a:p>
            <a:fld id="{2C3984C6-2245-4296-AF8E-1CA49C24831E}" type="slidenum">
              <a:rPr lang="en-US" smtClean="0"/>
              <a:t>‹#›</a:t>
            </a:fld>
            <a:endParaRPr lang="en-US"/>
          </a:p>
        </p:txBody>
      </p:sp>
    </p:spTree>
    <p:extLst>
      <p:ext uri="{BB962C8B-B14F-4D97-AF65-F5344CB8AC3E}">
        <p14:creationId xmlns:p14="http://schemas.microsoft.com/office/powerpoint/2010/main" val="252645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75FF86-3D9C-FF5F-BF02-ACF842532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CD87AF-26FD-8A50-D06D-456A68FEA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2C831-6DE8-E7B5-07BD-244598341C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CEB3E-0D4F-4636-B453-46219F98C25D}" type="datetimeFigureOut">
              <a:rPr lang="en-US" smtClean="0"/>
              <a:t>10/28/2022</a:t>
            </a:fld>
            <a:endParaRPr lang="en-US"/>
          </a:p>
        </p:txBody>
      </p:sp>
      <p:sp>
        <p:nvSpPr>
          <p:cNvPr id="5" name="Footer Placeholder 4">
            <a:extLst>
              <a:ext uri="{FF2B5EF4-FFF2-40B4-BE49-F238E27FC236}">
                <a16:creationId xmlns:a16="http://schemas.microsoft.com/office/drawing/2014/main" id="{CF6361E5-C746-BA4C-EEF7-BFA7E6CF6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872CFE-97B2-C17D-98EE-790E605184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984C6-2245-4296-AF8E-1CA49C24831E}" type="slidenum">
              <a:rPr lang="en-US" smtClean="0"/>
              <a:t>‹#›</a:t>
            </a:fld>
            <a:endParaRPr lang="en-US"/>
          </a:p>
        </p:txBody>
      </p:sp>
    </p:spTree>
    <p:extLst>
      <p:ext uri="{BB962C8B-B14F-4D97-AF65-F5344CB8AC3E}">
        <p14:creationId xmlns:p14="http://schemas.microsoft.com/office/powerpoint/2010/main" val="296417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tackoverflow.com/questions/42474048/mpi-c-gather-2d-array-segments-into-one-global-array" TargetMode="External"/><Relationship Id="rId7" Type="http://schemas.openxmlformats.org/officeDocument/2006/relationships/hyperlink" Target="https://www.geeksforgeeks.org/difference-between-process-and-thread/" TargetMode="External"/><Relationship Id="rId2" Type="http://schemas.openxmlformats.org/officeDocument/2006/relationships/hyperlink" Target="https://www.google.com/url?sa=t&amp;rct=j&amp;q=&amp;esrc=s&amp;source=web&amp;cd=&amp;cad=rja&amp;uact=8&amp;ved=2ahUKEwjCi-mSlO_6AhVQsaQKHbARASsQFnoECAkQAQ&amp;url=https%3A%2F%2Ftropars.github.io%2Fdownloads%2Flectures%2FPAP%2Fpap_8_dist_memory_algos.pdf&amp;usg=AOvVaw3TIn5mEhPiwrfU1RapCH_J" TargetMode="External"/><Relationship Id="rId1" Type="http://schemas.openxmlformats.org/officeDocument/2006/relationships/slideLayout" Target="../slideLayouts/slideLayout2.xml"/><Relationship Id="rId6" Type="http://schemas.openxmlformats.org/officeDocument/2006/relationships/hyperlink" Target="https://www.tutorialspoint.com/operating_system/os_processes.htm" TargetMode="External"/><Relationship Id="rId5" Type="http://schemas.openxmlformats.org/officeDocument/2006/relationships/hyperlink" Target="https://www.open-mpi.org/doc/v3.0" TargetMode="External"/><Relationship Id="rId4" Type="http://schemas.openxmlformats.org/officeDocument/2006/relationships/hyperlink" Target="https://man7.org/linux/man-pag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94B3-E132-87A1-BEE6-E65BCC33CB7C}"/>
              </a:ext>
            </a:extLst>
          </p:cNvPr>
          <p:cNvSpPr>
            <a:spLocks noGrp="1"/>
          </p:cNvSpPr>
          <p:nvPr>
            <p:ph type="ctrTitle"/>
          </p:nvPr>
        </p:nvSpPr>
        <p:spPr/>
        <p:txBody>
          <a:bodyPr>
            <a:normAutofit fontScale="90000"/>
          </a:bodyPr>
          <a:lstStyle/>
          <a:p>
            <a:r>
              <a:rPr lang="hr-HR" b="1" err="1"/>
              <a:t>Utilizing</a:t>
            </a:r>
            <a:r>
              <a:rPr lang="hr-HR" b="1"/>
              <a:t> </a:t>
            </a:r>
            <a:r>
              <a:rPr lang="hr-HR" b="1" err="1"/>
              <a:t>parallel</a:t>
            </a:r>
            <a:r>
              <a:rPr lang="hr-HR" b="1"/>
              <a:t> </a:t>
            </a:r>
            <a:r>
              <a:rPr lang="hr-HR" b="1" err="1"/>
              <a:t>computing</a:t>
            </a:r>
            <a:r>
              <a:rPr lang="hr-HR" b="1"/>
              <a:t> </a:t>
            </a:r>
            <a:r>
              <a:rPr lang="hr-HR" b="1" err="1"/>
              <a:t>in</a:t>
            </a:r>
            <a:r>
              <a:rPr lang="hr-HR" b="1"/>
              <a:t> </a:t>
            </a:r>
            <a:r>
              <a:rPr lang="hr-HR" b="1" err="1"/>
              <a:t>matrix</a:t>
            </a:r>
            <a:r>
              <a:rPr lang="hr-HR" b="1"/>
              <a:t> </a:t>
            </a:r>
            <a:r>
              <a:rPr lang="hr-HR" b="1" err="1"/>
              <a:t>multiplication</a:t>
            </a:r>
            <a:r>
              <a:rPr lang="hr-HR" b="1"/>
              <a:t> </a:t>
            </a:r>
            <a:r>
              <a:rPr lang="hr-HR" b="1" err="1"/>
              <a:t>of</a:t>
            </a:r>
            <a:r>
              <a:rPr lang="hr-HR" b="1"/>
              <a:t>  2 </a:t>
            </a:r>
            <a:r>
              <a:rPr lang="hr-HR" b="1" err="1"/>
              <a:t>vectors</a:t>
            </a:r>
            <a:endParaRPr lang="hr-HR" err="1">
              <a:cs typeface="Calibri Light"/>
            </a:endParaRPr>
          </a:p>
        </p:txBody>
      </p:sp>
      <p:sp>
        <p:nvSpPr>
          <p:cNvPr id="3" name="Subtitle 2">
            <a:extLst>
              <a:ext uri="{FF2B5EF4-FFF2-40B4-BE49-F238E27FC236}">
                <a16:creationId xmlns:a16="http://schemas.microsoft.com/office/drawing/2014/main" id="{F08B6AEF-1BDD-E6DC-CB27-DA4DD671D129}"/>
              </a:ext>
            </a:extLst>
          </p:cNvPr>
          <p:cNvSpPr>
            <a:spLocks noGrp="1"/>
          </p:cNvSpPr>
          <p:nvPr>
            <p:ph type="subTitle" idx="1"/>
          </p:nvPr>
        </p:nvSpPr>
        <p:spPr/>
        <p:txBody>
          <a:bodyPr vert="horz" lIns="91440" tIns="45720" rIns="91440" bIns="45720" rtlCol="0" anchor="t">
            <a:normAutofit/>
          </a:bodyPr>
          <a:lstStyle/>
          <a:p>
            <a:r>
              <a:rPr lang="en-US">
                <a:cs typeface="Calibri"/>
              </a:rPr>
              <a:t>Mislav Ivanda</a:t>
            </a:r>
          </a:p>
          <a:p>
            <a:r>
              <a:rPr lang="en-US">
                <a:cs typeface="Calibri"/>
              </a:rPr>
              <a:t>Roko </a:t>
            </a:r>
            <a:r>
              <a:rPr lang="en-US" err="1">
                <a:cs typeface="Calibri"/>
              </a:rPr>
              <a:t>Smoljić</a:t>
            </a:r>
          </a:p>
        </p:txBody>
      </p:sp>
    </p:spTree>
    <p:extLst>
      <p:ext uri="{BB962C8B-B14F-4D97-AF65-F5344CB8AC3E}">
        <p14:creationId xmlns:p14="http://schemas.microsoft.com/office/powerpoint/2010/main" val="3065967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C0FB-763A-06CB-0D7E-2182D834C75F}"/>
              </a:ext>
            </a:extLst>
          </p:cNvPr>
          <p:cNvSpPr>
            <a:spLocks noGrp="1"/>
          </p:cNvSpPr>
          <p:nvPr>
            <p:ph type="title"/>
          </p:nvPr>
        </p:nvSpPr>
        <p:spPr/>
        <p:txBody>
          <a:bodyPr/>
          <a:lstStyle/>
          <a:p>
            <a:r>
              <a:rPr lang="hr-HR"/>
              <a:t>Data </a:t>
            </a:r>
            <a:r>
              <a:rPr lang="hr-HR" err="1"/>
              <a:t>Distribution</a:t>
            </a:r>
            <a:r>
              <a:rPr lang="hr-HR"/>
              <a:t> 1</a:t>
            </a:r>
            <a:endParaRPr lang="en-US"/>
          </a:p>
        </p:txBody>
      </p:sp>
      <p:pic>
        <p:nvPicPr>
          <p:cNvPr id="5" name="Content Placeholder 4">
            <a:extLst>
              <a:ext uri="{FF2B5EF4-FFF2-40B4-BE49-F238E27FC236}">
                <a16:creationId xmlns:a16="http://schemas.microsoft.com/office/drawing/2014/main" id="{7E80C8C8-88EE-137A-7D48-087364355246}"/>
              </a:ext>
            </a:extLst>
          </p:cNvPr>
          <p:cNvPicPr>
            <a:picLocks noGrp="1" noChangeAspect="1"/>
          </p:cNvPicPr>
          <p:nvPr>
            <p:ph idx="1"/>
          </p:nvPr>
        </p:nvPicPr>
        <p:blipFill>
          <a:blip r:embed="rId2"/>
          <a:stretch>
            <a:fillRect/>
          </a:stretch>
        </p:blipFill>
        <p:spPr>
          <a:xfrm>
            <a:off x="3546194" y="1813019"/>
            <a:ext cx="5099612" cy="3231962"/>
          </a:xfrm>
        </p:spPr>
      </p:pic>
    </p:spTree>
    <p:extLst>
      <p:ext uri="{BB962C8B-B14F-4D97-AF65-F5344CB8AC3E}">
        <p14:creationId xmlns:p14="http://schemas.microsoft.com/office/powerpoint/2010/main" val="28166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985A-E007-F42A-9C30-42308D4A8CA7}"/>
              </a:ext>
            </a:extLst>
          </p:cNvPr>
          <p:cNvSpPr>
            <a:spLocks noGrp="1"/>
          </p:cNvSpPr>
          <p:nvPr>
            <p:ph type="title"/>
          </p:nvPr>
        </p:nvSpPr>
        <p:spPr/>
        <p:txBody>
          <a:bodyPr/>
          <a:lstStyle/>
          <a:p>
            <a:r>
              <a:rPr lang="hr-HR"/>
              <a:t>Data </a:t>
            </a:r>
            <a:r>
              <a:rPr lang="hr-HR" err="1"/>
              <a:t>Distribution</a:t>
            </a:r>
            <a:r>
              <a:rPr lang="hr-HR"/>
              <a:t> 2</a:t>
            </a:r>
            <a:endParaRPr lang="en-US"/>
          </a:p>
        </p:txBody>
      </p:sp>
      <p:pic>
        <p:nvPicPr>
          <p:cNvPr id="5" name="Content Placeholder 4">
            <a:extLst>
              <a:ext uri="{FF2B5EF4-FFF2-40B4-BE49-F238E27FC236}">
                <a16:creationId xmlns:a16="http://schemas.microsoft.com/office/drawing/2014/main" id="{7C9BFF20-3992-5096-C7B7-B6A09E1AC0E7}"/>
              </a:ext>
            </a:extLst>
          </p:cNvPr>
          <p:cNvPicPr>
            <a:picLocks noGrp="1" noChangeAspect="1"/>
          </p:cNvPicPr>
          <p:nvPr>
            <p:ph idx="1"/>
          </p:nvPr>
        </p:nvPicPr>
        <p:blipFill>
          <a:blip r:embed="rId2"/>
          <a:stretch>
            <a:fillRect/>
          </a:stretch>
        </p:blipFill>
        <p:spPr>
          <a:xfrm>
            <a:off x="3739529" y="1987950"/>
            <a:ext cx="4712941" cy="2882099"/>
          </a:xfrm>
        </p:spPr>
      </p:pic>
    </p:spTree>
    <p:extLst>
      <p:ext uri="{BB962C8B-B14F-4D97-AF65-F5344CB8AC3E}">
        <p14:creationId xmlns:p14="http://schemas.microsoft.com/office/powerpoint/2010/main" val="121043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53E9-27E9-3CF0-80EF-C85A413C43F3}"/>
              </a:ext>
            </a:extLst>
          </p:cNvPr>
          <p:cNvSpPr>
            <a:spLocks noGrp="1"/>
          </p:cNvSpPr>
          <p:nvPr>
            <p:ph type="title"/>
          </p:nvPr>
        </p:nvSpPr>
        <p:spPr/>
        <p:txBody>
          <a:bodyPr/>
          <a:lstStyle/>
          <a:p>
            <a:r>
              <a:rPr lang="hr-HR"/>
              <a:t>Data </a:t>
            </a:r>
            <a:r>
              <a:rPr lang="hr-HR" err="1"/>
              <a:t>Distribution</a:t>
            </a:r>
            <a:r>
              <a:rPr lang="hr-HR"/>
              <a:t> 3</a:t>
            </a:r>
            <a:endParaRPr lang="en-US"/>
          </a:p>
        </p:txBody>
      </p:sp>
      <p:pic>
        <p:nvPicPr>
          <p:cNvPr id="5" name="Content Placeholder 4">
            <a:extLst>
              <a:ext uri="{FF2B5EF4-FFF2-40B4-BE49-F238E27FC236}">
                <a16:creationId xmlns:a16="http://schemas.microsoft.com/office/drawing/2014/main" id="{529BBB91-17AA-ED2D-C6BC-E79C65716D9F}"/>
              </a:ext>
            </a:extLst>
          </p:cNvPr>
          <p:cNvPicPr>
            <a:picLocks noGrp="1" noChangeAspect="1"/>
          </p:cNvPicPr>
          <p:nvPr>
            <p:ph idx="1"/>
          </p:nvPr>
        </p:nvPicPr>
        <p:blipFill>
          <a:blip r:embed="rId2"/>
          <a:stretch>
            <a:fillRect/>
          </a:stretch>
        </p:blipFill>
        <p:spPr>
          <a:xfrm>
            <a:off x="3687523" y="1899617"/>
            <a:ext cx="4816953" cy="3058765"/>
          </a:xfrm>
        </p:spPr>
      </p:pic>
    </p:spTree>
    <p:extLst>
      <p:ext uri="{BB962C8B-B14F-4D97-AF65-F5344CB8AC3E}">
        <p14:creationId xmlns:p14="http://schemas.microsoft.com/office/powerpoint/2010/main" val="165375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902E-CCE3-D6B0-DE9D-4357047F2F16}"/>
              </a:ext>
            </a:extLst>
          </p:cNvPr>
          <p:cNvSpPr>
            <a:spLocks noGrp="1"/>
          </p:cNvSpPr>
          <p:nvPr>
            <p:ph type="title"/>
          </p:nvPr>
        </p:nvSpPr>
        <p:spPr/>
        <p:txBody>
          <a:bodyPr/>
          <a:lstStyle/>
          <a:p>
            <a:r>
              <a:rPr lang="hr-HR"/>
              <a:t>Data </a:t>
            </a:r>
            <a:r>
              <a:rPr lang="hr-HR" err="1"/>
              <a:t>Distribution</a:t>
            </a:r>
            <a:r>
              <a:rPr lang="hr-HR"/>
              <a:t> 4</a:t>
            </a:r>
            <a:endParaRPr lang="en-US"/>
          </a:p>
        </p:txBody>
      </p:sp>
      <p:sp>
        <p:nvSpPr>
          <p:cNvPr id="3" name="Content Placeholder 2">
            <a:extLst>
              <a:ext uri="{FF2B5EF4-FFF2-40B4-BE49-F238E27FC236}">
                <a16:creationId xmlns:a16="http://schemas.microsoft.com/office/drawing/2014/main" id="{CA9AF895-685F-A568-C753-458E1B95DC1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20A1052-B293-DE6C-8D80-82E4044C303F}"/>
              </a:ext>
            </a:extLst>
          </p:cNvPr>
          <p:cNvPicPr>
            <a:picLocks noChangeAspect="1"/>
          </p:cNvPicPr>
          <p:nvPr/>
        </p:nvPicPr>
        <p:blipFill>
          <a:blip r:embed="rId2"/>
          <a:stretch>
            <a:fillRect/>
          </a:stretch>
        </p:blipFill>
        <p:spPr>
          <a:xfrm>
            <a:off x="3681602" y="1901139"/>
            <a:ext cx="4828795" cy="3055722"/>
          </a:xfrm>
          <a:prstGeom prst="rect">
            <a:avLst/>
          </a:prstGeom>
        </p:spPr>
      </p:pic>
    </p:spTree>
    <p:extLst>
      <p:ext uri="{BB962C8B-B14F-4D97-AF65-F5344CB8AC3E}">
        <p14:creationId xmlns:p14="http://schemas.microsoft.com/office/powerpoint/2010/main" val="17912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45F4-67F9-53AA-3BDA-2CBE8DD1D043}"/>
              </a:ext>
            </a:extLst>
          </p:cNvPr>
          <p:cNvSpPr>
            <a:spLocks noGrp="1"/>
          </p:cNvSpPr>
          <p:nvPr>
            <p:ph type="title"/>
          </p:nvPr>
        </p:nvSpPr>
        <p:spPr/>
        <p:txBody>
          <a:bodyPr/>
          <a:lstStyle/>
          <a:p>
            <a:r>
              <a:rPr lang="hr-HR" b="1"/>
              <a:t>Inter-</a:t>
            </a:r>
            <a:r>
              <a:rPr lang="hr-HR" b="1" err="1"/>
              <a:t>Process</a:t>
            </a:r>
            <a:r>
              <a:rPr lang="hr-HR" b="1"/>
              <a:t> </a:t>
            </a:r>
            <a:r>
              <a:rPr lang="hr-HR" b="1" err="1"/>
              <a:t>Communication</a:t>
            </a:r>
            <a:r>
              <a:rPr lang="hr-HR" b="1"/>
              <a:t> (IPC)</a:t>
            </a:r>
            <a:endParaRPr lang="en-US" b="1"/>
          </a:p>
        </p:txBody>
      </p:sp>
      <p:sp>
        <p:nvSpPr>
          <p:cNvPr id="3" name="Content Placeholder 2">
            <a:extLst>
              <a:ext uri="{FF2B5EF4-FFF2-40B4-BE49-F238E27FC236}">
                <a16:creationId xmlns:a16="http://schemas.microsoft.com/office/drawing/2014/main" id="{9F8ACEE2-8AA0-C0F1-8626-A35912F5341C}"/>
              </a:ext>
            </a:extLst>
          </p:cNvPr>
          <p:cNvSpPr>
            <a:spLocks noGrp="1"/>
          </p:cNvSpPr>
          <p:nvPr>
            <p:ph idx="1"/>
          </p:nvPr>
        </p:nvSpPr>
        <p:spPr/>
        <p:txBody>
          <a:bodyPr vert="horz" lIns="91440" tIns="45720" rIns="91440" bIns="45720" rtlCol="0" anchor="t">
            <a:normAutofit/>
          </a:bodyPr>
          <a:lstStyle/>
          <a:p>
            <a:r>
              <a:rPr lang="hr-HR" sz="1800" err="1"/>
              <a:t>Why</a:t>
            </a:r>
            <a:r>
              <a:rPr lang="hr-HR" sz="1800"/>
              <a:t> do </a:t>
            </a:r>
            <a:r>
              <a:rPr lang="hr-HR" sz="1800" err="1"/>
              <a:t>we</a:t>
            </a:r>
            <a:r>
              <a:rPr lang="hr-HR" sz="1800"/>
              <a:t> </a:t>
            </a:r>
            <a:r>
              <a:rPr lang="hr-HR" sz="1800" err="1"/>
              <a:t>need</a:t>
            </a:r>
            <a:r>
              <a:rPr lang="hr-HR" sz="1800"/>
              <a:t> IPC?</a:t>
            </a:r>
          </a:p>
          <a:p>
            <a:r>
              <a:rPr lang="en-US" sz="1800" b="0" i="0">
                <a:solidFill>
                  <a:srgbClr val="000000"/>
                </a:solidFill>
                <a:effectLst/>
                <a:latin typeface="Calibri (Body)"/>
              </a:rPr>
              <a:t>Information Sharing: Several users may need to access the same piece of information</a:t>
            </a:r>
            <a:endParaRPr lang="hr-HR" sz="1800" b="0" i="0">
              <a:solidFill>
                <a:srgbClr val="000000"/>
              </a:solidFill>
              <a:effectLst/>
              <a:latin typeface="Calibri (Body)"/>
            </a:endParaRPr>
          </a:p>
          <a:p>
            <a:r>
              <a:rPr lang="en-US" sz="1800" b="0" i="0">
                <a:solidFill>
                  <a:srgbClr val="000000"/>
                </a:solidFill>
                <a:effectLst/>
                <a:latin typeface="Calibri (Body)"/>
              </a:rPr>
              <a:t>Computation Speedup: Often a task is split into several sub-tasks to speed up its execution.</a:t>
            </a:r>
            <a:endParaRPr lang="hr-HR" sz="1800">
              <a:solidFill>
                <a:srgbClr val="000000"/>
              </a:solidFill>
              <a:latin typeface="Calibri (Body)"/>
            </a:endParaRPr>
          </a:p>
          <a:p>
            <a:r>
              <a:rPr lang="en-US" sz="1800" b="0" i="0">
                <a:solidFill>
                  <a:srgbClr val="000000"/>
                </a:solidFill>
                <a:effectLst/>
                <a:latin typeface="Calibri (Body)"/>
              </a:rPr>
              <a:t>Modularity: Most of the time applications are built in a modular fashion and divided into separate processes. For instance, the Google Chrome web browser spawns a separate process for each new tab</a:t>
            </a:r>
          </a:p>
          <a:p>
            <a:r>
              <a:rPr lang="en-US" sz="1800" b="0" i="0">
                <a:solidFill>
                  <a:srgbClr val="000000"/>
                </a:solidFill>
                <a:effectLst/>
                <a:latin typeface="Calibri (Body)"/>
              </a:rPr>
              <a:t> </a:t>
            </a:r>
            <a:r>
              <a:rPr lang="hr-HR" sz="1800" b="0" i="0" err="1">
                <a:solidFill>
                  <a:srgbClr val="000000"/>
                </a:solidFill>
                <a:effectLst/>
                <a:latin typeface="Calibri (Body)"/>
              </a:rPr>
              <a:t>Two</a:t>
            </a:r>
            <a:r>
              <a:rPr lang="hr-HR" sz="1800" b="0" i="0">
                <a:solidFill>
                  <a:srgbClr val="000000"/>
                </a:solidFill>
                <a:effectLst/>
                <a:latin typeface="Calibri (Body)"/>
              </a:rPr>
              <a:t> </a:t>
            </a:r>
            <a:r>
              <a:rPr lang="hr-HR" sz="1800" b="0" i="0" err="1">
                <a:solidFill>
                  <a:srgbClr val="000000"/>
                </a:solidFill>
                <a:effectLst/>
                <a:latin typeface="Calibri (Body)"/>
              </a:rPr>
              <a:t>types</a:t>
            </a:r>
            <a:r>
              <a:rPr lang="hr-HR" sz="1800" b="0" i="0">
                <a:solidFill>
                  <a:srgbClr val="000000"/>
                </a:solidFill>
                <a:effectLst/>
                <a:latin typeface="Calibri (Body)"/>
              </a:rPr>
              <a:t> </a:t>
            </a:r>
            <a:r>
              <a:rPr lang="hr-HR" sz="1800" b="0" i="0" err="1">
                <a:solidFill>
                  <a:srgbClr val="000000"/>
                </a:solidFill>
                <a:effectLst/>
                <a:latin typeface="Calibri (Body)"/>
              </a:rPr>
              <a:t>of</a:t>
            </a:r>
            <a:r>
              <a:rPr lang="hr-HR" sz="1800" b="0" i="0">
                <a:solidFill>
                  <a:srgbClr val="000000"/>
                </a:solidFill>
                <a:effectLst/>
                <a:latin typeface="Calibri (Body)"/>
              </a:rPr>
              <a:t> </a:t>
            </a:r>
            <a:r>
              <a:rPr lang="hr-HR" sz="1800">
                <a:solidFill>
                  <a:srgbClr val="000000"/>
                </a:solidFill>
                <a:latin typeface="Calibri (Body)"/>
              </a:rPr>
              <a:t>IPC</a:t>
            </a:r>
            <a:r>
              <a:rPr lang="hr-HR" sz="1800" b="0" i="0">
                <a:solidFill>
                  <a:srgbClr val="000000"/>
                </a:solidFill>
                <a:effectLst/>
                <a:latin typeface="Calibri (Body)"/>
              </a:rPr>
              <a:t>:</a:t>
            </a:r>
            <a:r>
              <a:rPr lang="hr-HR" sz="1800">
                <a:solidFill>
                  <a:srgbClr val="000000"/>
                </a:solidFill>
                <a:latin typeface="Calibri (Body)"/>
              </a:rPr>
              <a:t> </a:t>
            </a:r>
          </a:p>
          <a:p>
            <a:pPr lvl="1"/>
            <a:r>
              <a:rPr lang="hr-HR" sz="1400" b="1" i="0" err="1">
                <a:solidFill>
                  <a:srgbClr val="000000"/>
                </a:solidFill>
                <a:effectLst/>
                <a:latin typeface="Calibri (Body)"/>
              </a:rPr>
              <a:t>Shared</a:t>
            </a:r>
            <a:r>
              <a:rPr lang="hr-HR" sz="1400" b="1" i="0">
                <a:solidFill>
                  <a:srgbClr val="000000"/>
                </a:solidFill>
                <a:effectLst/>
                <a:latin typeface="Calibri (Body)"/>
              </a:rPr>
              <a:t> </a:t>
            </a:r>
            <a:r>
              <a:rPr lang="hr-HR" sz="1400" b="1" i="0" err="1">
                <a:solidFill>
                  <a:srgbClr val="000000"/>
                </a:solidFill>
                <a:effectLst/>
                <a:latin typeface="Calibri (Body)"/>
              </a:rPr>
              <a:t>Memory</a:t>
            </a:r>
            <a:endParaRPr lang="hr-HR" sz="1400" b="1">
              <a:solidFill>
                <a:srgbClr val="000000"/>
              </a:solidFill>
              <a:latin typeface="Calibri (Body)"/>
            </a:endParaRPr>
          </a:p>
          <a:p>
            <a:pPr lvl="1"/>
            <a:r>
              <a:rPr lang="hr-HR" sz="1400" b="1" i="0" err="1">
                <a:solidFill>
                  <a:srgbClr val="000000"/>
                </a:solidFill>
                <a:effectLst/>
                <a:latin typeface="Calibri (Body)"/>
              </a:rPr>
              <a:t>Message</a:t>
            </a:r>
            <a:r>
              <a:rPr lang="hr-HR" sz="1400" b="1" i="0">
                <a:solidFill>
                  <a:srgbClr val="000000"/>
                </a:solidFill>
                <a:effectLst/>
                <a:latin typeface="Calibri (Body)"/>
              </a:rPr>
              <a:t> </a:t>
            </a:r>
            <a:r>
              <a:rPr lang="hr-HR" sz="1400" b="1" i="0" err="1">
                <a:solidFill>
                  <a:srgbClr val="000000"/>
                </a:solidFill>
                <a:effectLst/>
                <a:latin typeface="Calibri (Body)"/>
              </a:rPr>
              <a:t>Passing</a:t>
            </a:r>
            <a:endParaRPr lang="hr-HR" sz="1400" b="1" i="0">
              <a:solidFill>
                <a:srgbClr val="000000"/>
              </a:solidFill>
              <a:effectLst/>
              <a:latin typeface="Calibri (Body)"/>
            </a:endParaRPr>
          </a:p>
          <a:p>
            <a:endParaRPr lang="hr-HR" sz="1800" b="0" i="0">
              <a:solidFill>
                <a:srgbClr val="000000"/>
              </a:solidFill>
              <a:effectLst/>
              <a:latin typeface="Raleway" pitchFamily="2" charset="-18"/>
            </a:endParaRPr>
          </a:p>
          <a:p>
            <a:endParaRPr lang="en-US" sz="1800"/>
          </a:p>
        </p:txBody>
      </p:sp>
      <p:pic>
        <p:nvPicPr>
          <p:cNvPr id="5" name="Picture 4">
            <a:extLst>
              <a:ext uri="{FF2B5EF4-FFF2-40B4-BE49-F238E27FC236}">
                <a16:creationId xmlns:a16="http://schemas.microsoft.com/office/drawing/2014/main" id="{ECC58C92-790D-E617-AC0F-6202B3BDA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368" y="3840389"/>
            <a:ext cx="2635696" cy="2557679"/>
          </a:xfrm>
          <a:prstGeom prst="rect">
            <a:avLst/>
          </a:prstGeom>
        </p:spPr>
      </p:pic>
      <p:pic>
        <p:nvPicPr>
          <p:cNvPr id="7" name="Picture 6">
            <a:extLst>
              <a:ext uri="{FF2B5EF4-FFF2-40B4-BE49-F238E27FC236}">
                <a16:creationId xmlns:a16="http://schemas.microsoft.com/office/drawing/2014/main" id="{1A333ED0-4A91-4130-915E-D6E8C8C1B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8616" y="3842276"/>
            <a:ext cx="2380091" cy="2553639"/>
          </a:xfrm>
          <a:prstGeom prst="rect">
            <a:avLst/>
          </a:prstGeom>
        </p:spPr>
      </p:pic>
    </p:spTree>
    <p:extLst>
      <p:ext uri="{BB962C8B-B14F-4D97-AF65-F5344CB8AC3E}">
        <p14:creationId xmlns:p14="http://schemas.microsoft.com/office/powerpoint/2010/main" val="163358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0D41-AA1F-D4AE-4DC9-AF6F39519659}"/>
              </a:ext>
            </a:extLst>
          </p:cNvPr>
          <p:cNvSpPr>
            <a:spLocks noGrp="1"/>
          </p:cNvSpPr>
          <p:nvPr>
            <p:ph type="title"/>
          </p:nvPr>
        </p:nvSpPr>
        <p:spPr/>
        <p:txBody>
          <a:bodyPr/>
          <a:lstStyle/>
          <a:p>
            <a:r>
              <a:rPr lang="hr-HR" b="1"/>
              <a:t>MPI</a:t>
            </a:r>
            <a:endParaRPr lang="en-US" b="1"/>
          </a:p>
        </p:txBody>
      </p:sp>
      <p:sp>
        <p:nvSpPr>
          <p:cNvPr id="3" name="Content Placeholder 2">
            <a:extLst>
              <a:ext uri="{FF2B5EF4-FFF2-40B4-BE49-F238E27FC236}">
                <a16:creationId xmlns:a16="http://schemas.microsoft.com/office/drawing/2014/main" id="{A3BFA461-6440-421A-ADE6-BA4F1E726E88}"/>
              </a:ext>
            </a:extLst>
          </p:cNvPr>
          <p:cNvSpPr>
            <a:spLocks noGrp="1"/>
          </p:cNvSpPr>
          <p:nvPr>
            <p:ph idx="1"/>
          </p:nvPr>
        </p:nvSpPr>
        <p:spPr/>
        <p:txBody>
          <a:bodyPr vert="horz" lIns="91440" tIns="45720" rIns="91440" bIns="45720" rtlCol="0" anchor="t">
            <a:normAutofit fontScale="92500" lnSpcReduction="10000"/>
          </a:bodyPr>
          <a:lstStyle/>
          <a:p>
            <a:r>
              <a:rPr lang="en-US" sz="1800" b="1" dirty="0"/>
              <a:t>Message Passing Interface (MPI) </a:t>
            </a:r>
            <a:r>
              <a:rPr lang="en-US" sz="1800" dirty="0"/>
              <a:t>is a standardized and portable message-passing standard designed to function on parallel computing architectures. </a:t>
            </a:r>
            <a:endParaRPr lang="hr-HR" sz="1800" dirty="0"/>
          </a:p>
          <a:p>
            <a:r>
              <a:rPr lang="en-US" sz="1800" dirty="0"/>
              <a:t>The MPI standard defines the syntax and semantics of library routines that are useful to a wide range of users writing portable message-passing programs in C, C++, and Fortran</a:t>
            </a:r>
            <a:endParaRPr lang="hr-HR" sz="1800" dirty="0"/>
          </a:p>
          <a:p>
            <a:r>
              <a:rPr lang="hr-HR" sz="1800" b="1" dirty="0" err="1"/>
              <a:t>Communicators</a:t>
            </a:r>
            <a:r>
              <a:rPr lang="hr-HR" sz="1800" dirty="0"/>
              <a:t>: </a:t>
            </a:r>
            <a:r>
              <a:rPr lang="hr-HR" sz="1800" dirty="0" err="1"/>
              <a:t>communicator</a:t>
            </a:r>
            <a:r>
              <a:rPr lang="en-US" sz="1800" dirty="0"/>
              <a:t> objects connect groups of processes in the MPI session. Each communicator gives each contained process an independent identifier and arranges its contained processes in an ordered</a:t>
            </a:r>
            <a:r>
              <a:rPr lang="hr-HR" sz="1800" dirty="0"/>
              <a:t> </a:t>
            </a:r>
            <a:r>
              <a:rPr lang="hr-HR" sz="1800" dirty="0" err="1"/>
              <a:t>topology</a:t>
            </a:r>
            <a:endParaRPr lang="hr-HR" sz="1800" dirty="0">
              <a:cs typeface="Calibri"/>
            </a:endParaRPr>
          </a:p>
          <a:p>
            <a:r>
              <a:rPr lang="hr-HR" sz="1800" b="1" dirty="0" err="1"/>
              <a:t>Point</a:t>
            </a:r>
            <a:r>
              <a:rPr lang="hr-HR" sz="1800" b="1" dirty="0"/>
              <a:t>-to-</a:t>
            </a:r>
            <a:r>
              <a:rPr lang="hr-HR" sz="1800" b="1" dirty="0" err="1"/>
              <a:t>point</a:t>
            </a:r>
            <a:r>
              <a:rPr lang="hr-HR" sz="1800" b="1" dirty="0"/>
              <a:t> </a:t>
            </a:r>
            <a:r>
              <a:rPr lang="hr-HR" sz="1800" b="1" dirty="0" err="1"/>
              <a:t>basics</a:t>
            </a:r>
            <a:r>
              <a:rPr lang="hr-HR" sz="1800" dirty="0"/>
              <a:t>: </a:t>
            </a:r>
            <a:r>
              <a:rPr lang="hr-HR" sz="1800" dirty="0" err="1"/>
              <a:t>Enables</a:t>
            </a:r>
            <a:r>
              <a:rPr lang="hr-HR" sz="1800" dirty="0"/>
              <a:t> </a:t>
            </a:r>
            <a:r>
              <a:rPr lang="hr-HR" sz="1800" dirty="0" err="1"/>
              <a:t>messaging</a:t>
            </a:r>
            <a:r>
              <a:rPr lang="hr-HR" sz="1800" dirty="0"/>
              <a:t> </a:t>
            </a:r>
            <a:r>
              <a:rPr lang="hr-HR" sz="1800" dirty="0" err="1"/>
              <a:t>between</a:t>
            </a:r>
            <a:r>
              <a:rPr lang="hr-HR" sz="1800" dirty="0"/>
              <a:t> </a:t>
            </a:r>
            <a:r>
              <a:rPr lang="hr-HR" sz="1800" dirty="0" err="1"/>
              <a:t>two</a:t>
            </a:r>
            <a:r>
              <a:rPr lang="hr-HR" sz="1800" dirty="0"/>
              <a:t> </a:t>
            </a:r>
            <a:r>
              <a:rPr lang="hr-HR" sz="1800" dirty="0" err="1"/>
              <a:t>specific</a:t>
            </a:r>
            <a:r>
              <a:rPr lang="hr-HR" sz="1800" dirty="0"/>
              <a:t> </a:t>
            </a:r>
            <a:r>
              <a:rPr lang="hr-HR" sz="1800" dirty="0" err="1"/>
              <a:t>processes</a:t>
            </a:r>
            <a:endParaRPr lang="hr-HR" sz="1800" dirty="0">
              <a:cs typeface="Calibri"/>
            </a:endParaRPr>
          </a:p>
          <a:p>
            <a:r>
              <a:rPr lang="hr-HR" sz="1800" b="1" dirty="0" err="1"/>
              <a:t>Collective</a:t>
            </a:r>
            <a:r>
              <a:rPr lang="hr-HR" sz="1800" b="1" dirty="0"/>
              <a:t> </a:t>
            </a:r>
            <a:r>
              <a:rPr lang="hr-HR" sz="1800" b="1" dirty="0" err="1"/>
              <a:t>basics</a:t>
            </a:r>
            <a:r>
              <a:rPr lang="hr-HR" sz="1800" dirty="0"/>
              <a:t>: </a:t>
            </a:r>
            <a:r>
              <a:rPr lang="en-US" sz="1800" dirty="0"/>
              <a:t> involve communication among all processes in a process group (which can mean the entire process pool or a program-defined subset). </a:t>
            </a:r>
            <a:r>
              <a:rPr lang="en-US" sz="1800" dirty="0" err="1"/>
              <a:t>MPI_Bcast</a:t>
            </a:r>
            <a:r>
              <a:rPr lang="en-US" sz="1800" dirty="0"/>
              <a:t> call (short for "broadcast"). This function takes data from one node and sends it to all processes in the process group.</a:t>
            </a:r>
            <a:endParaRPr lang="hr-HR" sz="1800" dirty="0"/>
          </a:p>
          <a:p>
            <a:r>
              <a:rPr lang="hr-HR" sz="1800" b="1" dirty="0"/>
              <a:t>Data </a:t>
            </a:r>
            <a:r>
              <a:rPr lang="hr-HR" sz="1800" b="1" dirty="0" err="1"/>
              <a:t>types</a:t>
            </a:r>
            <a:r>
              <a:rPr lang="hr-HR" sz="1800" dirty="0"/>
              <a:t>: </a:t>
            </a:r>
            <a:r>
              <a:rPr lang="en-US" sz="1800" dirty="0"/>
              <a:t>Many MPI functions require that you specify the type of data which is sent between processes. This is because MPI aims to support heterogeneous environments where types might be represented differently on the different nodes</a:t>
            </a:r>
            <a:r>
              <a:rPr lang="hr-HR" sz="1800" dirty="0"/>
              <a:t>. </a:t>
            </a:r>
            <a:r>
              <a:rPr lang="fr-FR" sz="1800" dirty="0"/>
              <a:t>MPI_INT, MPI_CHAR, MPI_DOUBLE or user defined types MPI_Type.</a:t>
            </a:r>
            <a:endParaRPr lang="hr-HR" sz="1800" dirty="0"/>
          </a:p>
          <a:p>
            <a:r>
              <a:rPr lang="hr-HR" sz="1800" dirty="0" err="1"/>
              <a:t>Compile</a:t>
            </a:r>
            <a:r>
              <a:rPr lang="hr-HR" sz="1800" dirty="0"/>
              <a:t> </a:t>
            </a:r>
            <a:r>
              <a:rPr lang="hr-HR" sz="1800" dirty="0" err="1"/>
              <a:t>and</a:t>
            </a:r>
            <a:r>
              <a:rPr lang="hr-HR" sz="1800" dirty="0"/>
              <a:t> </a:t>
            </a:r>
            <a:r>
              <a:rPr lang="hr-HR" sz="1800" dirty="0" err="1"/>
              <a:t>run</a:t>
            </a:r>
            <a:r>
              <a:rPr lang="hr-HR" sz="1800" dirty="0"/>
              <a:t>:  </a:t>
            </a:r>
            <a:r>
              <a:rPr lang="hr-HR" sz="1900" b="1" dirty="0" err="1">
                <a:latin typeface="Consolas"/>
                <a:cs typeface="Calibri"/>
              </a:rPr>
              <a:t>mpicc</a:t>
            </a:r>
            <a:r>
              <a:rPr lang="hr-HR" sz="1900" b="1" dirty="0">
                <a:latin typeface="Consolas"/>
                <a:cs typeface="Calibri"/>
              </a:rPr>
              <a:t> </a:t>
            </a:r>
            <a:r>
              <a:rPr lang="hr-HR" sz="1900" b="1" dirty="0" err="1">
                <a:latin typeface="Consolas"/>
                <a:cs typeface="Calibri"/>
              </a:rPr>
              <a:t>MyMPIProgram.c</a:t>
            </a:r>
            <a:r>
              <a:rPr lang="hr-HR" sz="1900" b="1" dirty="0">
                <a:latin typeface="Consolas"/>
                <a:cs typeface="Calibri"/>
              </a:rPr>
              <a:t> –o </a:t>
            </a:r>
            <a:r>
              <a:rPr lang="hr-HR" sz="1900" b="1" dirty="0" err="1">
                <a:latin typeface="Consolas"/>
                <a:cs typeface="Calibri"/>
              </a:rPr>
              <a:t>MyMPIProgram</a:t>
            </a:r>
            <a:endParaRPr lang="hr-HR" sz="1900" b="1" dirty="0">
              <a:latin typeface="Consolas"/>
              <a:cs typeface="Calibri"/>
            </a:endParaRPr>
          </a:p>
          <a:p>
            <a:pPr marL="0" indent="0">
              <a:buNone/>
            </a:pPr>
            <a:r>
              <a:rPr lang="hr-HR" sz="1900" b="1" dirty="0">
                <a:latin typeface="Consolas"/>
                <a:cs typeface="Calibri"/>
              </a:rPr>
              <a:t>		</a:t>
            </a:r>
            <a:r>
              <a:rPr lang="hr-HR" sz="1900" b="1" dirty="0" err="1">
                <a:latin typeface="Consolas"/>
                <a:cs typeface="Calibri"/>
              </a:rPr>
              <a:t>mpirun</a:t>
            </a:r>
            <a:r>
              <a:rPr lang="hr-HR" sz="1900" b="1" dirty="0">
                <a:latin typeface="Consolas"/>
                <a:cs typeface="Calibri"/>
              </a:rPr>
              <a:t> –n [</a:t>
            </a:r>
            <a:r>
              <a:rPr lang="hr-HR" sz="1900" b="1" dirty="0" err="1">
                <a:latin typeface="Consolas"/>
                <a:cs typeface="Calibri"/>
              </a:rPr>
              <a:t>number_of_processes</a:t>
            </a:r>
            <a:r>
              <a:rPr lang="hr-HR" sz="1900" b="1" dirty="0">
                <a:latin typeface="Consolas"/>
                <a:cs typeface="Calibri"/>
              </a:rPr>
              <a:t>] </a:t>
            </a:r>
            <a:r>
              <a:rPr lang="hr-HR" sz="1900" b="1" dirty="0" err="1">
                <a:latin typeface="Consolas"/>
                <a:cs typeface="Calibri"/>
              </a:rPr>
              <a:t>MyMPIProgram</a:t>
            </a:r>
            <a:endParaRPr lang="en-US" sz="1900" b="1" dirty="0">
              <a:latin typeface="Consolas"/>
              <a:cs typeface="Calibri"/>
            </a:endParaRPr>
          </a:p>
        </p:txBody>
      </p:sp>
    </p:spTree>
    <p:extLst>
      <p:ext uri="{BB962C8B-B14F-4D97-AF65-F5344CB8AC3E}">
        <p14:creationId xmlns:p14="http://schemas.microsoft.com/office/powerpoint/2010/main" val="1652667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D6EE-50C0-1259-E9AB-A339E14E0047}"/>
              </a:ext>
            </a:extLst>
          </p:cNvPr>
          <p:cNvSpPr>
            <a:spLocks noGrp="1"/>
          </p:cNvSpPr>
          <p:nvPr>
            <p:ph type="title"/>
          </p:nvPr>
        </p:nvSpPr>
        <p:spPr/>
        <p:txBody>
          <a:bodyPr/>
          <a:lstStyle/>
          <a:p>
            <a:r>
              <a:rPr lang="hr-HR" b="1"/>
              <a:t>MPI </a:t>
            </a:r>
            <a:r>
              <a:rPr lang="hr-HR" b="1" err="1"/>
              <a:t>Instructions</a:t>
            </a:r>
            <a:endParaRPr lang="en-US" b="1" err="1"/>
          </a:p>
        </p:txBody>
      </p:sp>
      <p:sp>
        <p:nvSpPr>
          <p:cNvPr id="3" name="Content Placeholder 2">
            <a:extLst>
              <a:ext uri="{FF2B5EF4-FFF2-40B4-BE49-F238E27FC236}">
                <a16:creationId xmlns:a16="http://schemas.microsoft.com/office/drawing/2014/main" id="{480335E4-B590-44AF-362E-EFE1A6189CAD}"/>
              </a:ext>
            </a:extLst>
          </p:cNvPr>
          <p:cNvSpPr>
            <a:spLocks noGrp="1"/>
          </p:cNvSpPr>
          <p:nvPr>
            <p:ph idx="1"/>
          </p:nvPr>
        </p:nvSpPr>
        <p:spPr>
          <a:xfrm>
            <a:off x="838200" y="1825625"/>
            <a:ext cx="10798907" cy="4957029"/>
          </a:xfrm>
        </p:spPr>
        <p:txBody>
          <a:bodyPr vert="horz" lIns="91440" tIns="45720" rIns="91440" bIns="45720" rtlCol="0" anchor="t">
            <a:normAutofit fontScale="62500" lnSpcReduction="20000"/>
          </a:bodyPr>
          <a:lstStyle/>
          <a:p>
            <a:r>
              <a:rPr lang="sv-SE" err="1"/>
              <a:t>int</a:t>
            </a:r>
            <a:r>
              <a:rPr lang="sv-SE"/>
              <a:t> </a:t>
            </a:r>
            <a:r>
              <a:rPr lang="sv-SE" b="1" err="1"/>
              <a:t>MPI_Init</a:t>
            </a:r>
            <a:r>
              <a:rPr lang="sv-SE"/>
              <a:t>(</a:t>
            </a:r>
            <a:r>
              <a:rPr lang="sv-SE" err="1"/>
              <a:t>int</a:t>
            </a:r>
            <a:r>
              <a:rPr lang="sv-SE"/>
              <a:t> *</a:t>
            </a:r>
            <a:r>
              <a:rPr lang="sv-SE" err="1"/>
              <a:t>argc</a:t>
            </a:r>
            <a:r>
              <a:rPr lang="sv-SE"/>
              <a:t>, char ***</a:t>
            </a:r>
            <a:r>
              <a:rPr lang="sv-SE" err="1"/>
              <a:t>argv</a:t>
            </a:r>
            <a:r>
              <a:rPr lang="sv-SE"/>
              <a:t>)</a:t>
            </a:r>
            <a:endParaRPr lang="hr-HR" err="1"/>
          </a:p>
          <a:p>
            <a:r>
              <a:rPr lang="en-US"/>
              <a:t>int </a:t>
            </a:r>
            <a:r>
              <a:rPr lang="en-US" b="1" err="1"/>
              <a:t>MPI_Comm_size</a:t>
            </a:r>
            <a:r>
              <a:rPr lang="en-US"/>
              <a:t>(</a:t>
            </a:r>
            <a:r>
              <a:rPr lang="en-US" err="1"/>
              <a:t>MPI_Comm</a:t>
            </a:r>
            <a:r>
              <a:rPr lang="en-US"/>
              <a:t> comm, int *size)</a:t>
            </a:r>
            <a:endParaRPr lang="hr-HR"/>
          </a:p>
          <a:p>
            <a:r>
              <a:rPr lang="en-US"/>
              <a:t>int </a:t>
            </a:r>
            <a:r>
              <a:rPr lang="en-US" b="1" err="1"/>
              <a:t>MPI_Comm_rank</a:t>
            </a:r>
            <a:r>
              <a:rPr lang="en-US"/>
              <a:t>(</a:t>
            </a:r>
            <a:r>
              <a:rPr lang="en-US" err="1"/>
              <a:t>MPI_Comm</a:t>
            </a:r>
            <a:r>
              <a:rPr lang="en-US"/>
              <a:t> comm, int *rank)</a:t>
            </a:r>
            <a:endParaRPr lang="hr-HR">
              <a:cs typeface="Calibri" panose="020F0502020204030204"/>
            </a:endParaRPr>
          </a:p>
          <a:p>
            <a:r>
              <a:rPr lang="en-US"/>
              <a:t>int </a:t>
            </a:r>
            <a:r>
              <a:rPr lang="en-US" b="1" err="1"/>
              <a:t>MPI_Barrier</a:t>
            </a:r>
            <a:r>
              <a:rPr lang="en-US"/>
              <a:t>(</a:t>
            </a:r>
            <a:r>
              <a:rPr lang="en-US" err="1"/>
              <a:t>MPI_Comm</a:t>
            </a:r>
            <a:r>
              <a:rPr lang="en-US"/>
              <a:t> comm)</a:t>
            </a:r>
          </a:p>
          <a:p>
            <a:r>
              <a:rPr lang="en-US"/>
              <a:t>int </a:t>
            </a:r>
            <a:r>
              <a:rPr lang="en-US" b="1" err="1"/>
              <a:t>MPI_Send</a:t>
            </a:r>
            <a:r>
              <a:rPr lang="en-US"/>
              <a:t>(const void *</a:t>
            </a:r>
            <a:r>
              <a:rPr lang="en-US" err="1"/>
              <a:t>buf</a:t>
            </a:r>
            <a:r>
              <a:rPr lang="en-US"/>
              <a:t>, int count, </a:t>
            </a:r>
            <a:r>
              <a:rPr lang="en-US" err="1"/>
              <a:t>MPI_Datatype</a:t>
            </a:r>
            <a:r>
              <a:rPr lang="en-US"/>
              <a:t> datatype, int </a:t>
            </a:r>
            <a:r>
              <a:rPr lang="en-US" err="1"/>
              <a:t>dest</a:t>
            </a:r>
            <a:r>
              <a:rPr lang="en-US"/>
              <a:t>, int tag, </a:t>
            </a:r>
            <a:r>
              <a:rPr lang="en-US" err="1"/>
              <a:t>MPI_Comm</a:t>
            </a:r>
            <a:r>
              <a:rPr lang="en-US"/>
              <a:t> comm)</a:t>
            </a:r>
            <a:endParaRPr lang="hr-HR"/>
          </a:p>
          <a:p>
            <a:r>
              <a:rPr lang="en-US"/>
              <a:t>int </a:t>
            </a:r>
            <a:r>
              <a:rPr lang="en-US" b="1" err="1"/>
              <a:t>MPI_Recv</a:t>
            </a:r>
            <a:r>
              <a:rPr lang="en-US"/>
              <a:t>(void *</a:t>
            </a:r>
            <a:r>
              <a:rPr lang="en-US" err="1"/>
              <a:t>buf</a:t>
            </a:r>
            <a:r>
              <a:rPr lang="en-US"/>
              <a:t>, int count, </a:t>
            </a:r>
            <a:r>
              <a:rPr lang="en-US" err="1"/>
              <a:t>MPI_Datatype</a:t>
            </a:r>
            <a:r>
              <a:rPr lang="en-US"/>
              <a:t> datatype, int source, int tag, </a:t>
            </a:r>
            <a:r>
              <a:rPr lang="en-US" err="1"/>
              <a:t>MPI_Comm</a:t>
            </a:r>
            <a:r>
              <a:rPr lang="en-US"/>
              <a:t> comm, </a:t>
            </a:r>
            <a:r>
              <a:rPr lang="en-US" err="1"/>
              <a:t>MPI_Status</a:t>
            </a:r>
            <a:r>
              <a:rPr lang="en-US"/>
              <a:t> *status)</a:t>
            </a:r>
            <a:endParaRPr lang="hr-HR">
              <a:cs typeface="Calibri" panose="020F0502020204030204"/>
            </a:endParaRPr>
          </a:p>
          <a:p>
            <a:r>
              <a:rPr lang="en-US" sz="2900"/>
              <a:t>int </a:t>
            </a:r>
            <a:r>
              <a:rPr lang="en-US" sz="2900" b="1" err="1"/>
              <a:t>MPI_Gatherv</a:t>
            </a:r>
            <a:r>
              <a:rPr lang="en-US" sz="2900"/>
              <a:t>(const void *</a:t>
            </a:r>
            <a:r>
              <a:rPr lang="en-US" sz="2900" err="1"/>
              <a:t>sendbuf</a:t>
            </a:r>
            <a:r>
              <a:rPr lang="en-US" sz="2900"/>
              <a:t>, int </a:t>
            </a:r>
            <a:r>
              <a:rPr lang="en-US" sz="2900" err="1"/>
              <a:t>sendcount</a:t>
            </a:r>
            <a:r>
              <a:rPr lang="en-US" sz="2900"/>
              <a:t>, </a:t>
            </a:r>
            <a:r>
              <a:rPr lang="en-US" sz="2900" err="1"/>
              <a:t>MPI_Datatype</a:t>
            </a:r>
            <a:r>
              <a:rPr lang="en-US" sz="2900"/>
              <a:t> </a:t>
            </a:r>
            <a:r>
              <a:rPr lang="en-US" sz="2900" err="1"/>
              <a:t>sendtype</a:t>
            </a:r>
            <a:r>
              <a:rPr lang="en-US" sz="2900"/>
              <a:t>, void *</a:t>
            </a:r>
            <a:r>
              <a:rPr lang="en-US" sz="2900" err="1"/>
              <a:t>recvbuf</a:t>
            </a:r>
            <a:r>
              <a:rPr lang="en-US" sz="2900"/>
              <a:t>, const int *</a:t>
            </a:r>
            <a:r>
              <a:rPr lang="en-US" sz="2900" err="1"/>
              <a:t>recvcounts</a:t>
            </a:r>
            <a:r>
              <a:rPr lang="en-US" sz="2900"/>
              <a:t>, const int *</a:t>
            </a:r>
            <a:r>
              <a:rPr lang="en-US" sz="2900" err="1"/>
              <a:t>displs</a:t>
            </a:r>
            <a:r>
              <a:rPr lang="en-US" sz="2900"/>
              <a:t>, </a:t>
            </a:r>
            <a:r>
              <a:rPr lang="en-US" sz="2900" err="1"/>
              <a:t>MPI_Datatype</a:t>
            </a:r>
            <a:r>
              <a:rPr lang="en-US" sz="2900"/>
              <a:t> </a:t>
            </a:r>
            <a:r>
              <a:rPr lang="en-US" sz="2900" err="1"/>
              <a:t>recvtype</a:t>
            </a:r>
            <a:r>
              <a:rPr lang="en-US" sz="2900"/>
              <a:t>, int root, </a:t>
            </a:r>
            <a:r>
              <a:rPr lang="en-US" sz="2900" err="1"/>
              <a:t>MPI_Comm</a:t>
            </a:r>
            <a:r>
              <a:rPr lang="en-US" sz="2900"/>
              <a:t> comm)</a:t>
            </a:r>
            <a:endParaRPr lang="hr-HR" sz="2900"/>
          </a:p>
          <a:p>
            <a:r>
              <a:rPr lang="en-US"/>
              <a:t>int </a:t>
            </a:r>
            <a:r>
              <a:rPr lang="en-US" b="1" err="1">
                <a:latin typeface="Calibri"/>
                <a:cs typeface="Calibri" panose="020F0502020204030204"/>
              </a:rPr>
              <a:t>MPI_Scatter</a:t>
            </a:r>
            <a:r>
              <a:rPr lang="en-US">
                <a:latin typeface="Calibri"/>
                <a:cs typeface="Calibri" panose="020F0502020204030204"/>
              </a:rPr>
              <a:t>(const voi</a:t>
            </a:r>
            <a:r>
              <a:rPr lang="en-US"/>
              <a:t>d *</a:t>
            </a:r>
            <a:r>
              <a:rPr lang="en-US" err="1"/>
              <a:t>sendbuf</a:t>
            </a:r>
            <a:r>
              <a:rPr lang="en-US"/>
              <a:t>, int </a:t>
            </a:r>
            <a:r>
              <a:rPr lang="en-US" err="1"/>
              <a:t>sendcount</a:t>
            </a:r>
            <a:r>
              <a:rPr lang="en-US"/>
              <a:t>, </a:t>
            </a:r>
            <a:r>
              <a:rPr lang="en-US" err="1"/>
              <a:t>MPI_Datatype</a:t>
            </a:r>
            <a:r>
              <a:rPr lang="en-US"/>
              <a:t> </a:t>
            </a:r>
            <a:r>
              <a:rPr lang="en-US" err="1"/>
              <a:t>sendtype</a:t>
            </a:r>
            <a:r>
              <a:rPr lang="en-US"/>
              <a:t>, void *</a:t>
            </a:r>
            <a:r>
              <a:rPr lang="en-US" err="1"/>
              <a:t>recvbuf</a:t>
            </a:r>
            <a:r>
              <a:rPr lang="en-US"/>
              <a:t>, int </a:t>
            </a:r>
            <a:r>
              <a:rPr lang="en-US" err="1"/>
              <a:t>recvcount</a:t>
            </a:r>
            <a:r>
              <a:rPr lang="en-US"/>
              <a:t>, </a:t>
            </a:r>
            <a:r>
              <a:rPr lang="en-US" err="1"/>
              <a:t>MPI_Datatype</a:t>
            </a:r>
            <a:r>
              <a:rPr lang="en-US"/>
              <a:t> </a:t>
            </a:r>
            <a:r>
              <a:rPr lang="en-US" err="1"/>
              <a:t>recvtype</a:t>
            </a:r>
            <a:r>
              <a:rPr lang="en-US"/>
              <a:t>, int root, </a:t>
            </a:r>
            <a:r>
              <a:rPr lang="en-US" err="1"/>
              <a:t>MPI_Comm</a:t>
            </a:r>
            <a:r>
              <a:rPr lang="en-US"/>
              <a:t> comm)</a:t>
            </a:r>
          </a:p>
          <a:p>
            <a:r>
              <a:rPr lang="en-US" sz="2900"/>
              <a:t>double </a:t>
            </a:r>
            <a:r>
              <a:rPr lang="en-US" sz="2900" b="1" err="1"/>
              <a:t>MPI_Wtime</a:t>
            </a:r>
            <a:r>
              <a:rPr lang="en-US" sz="2900"/>
              <a:t>( void )</a:t>
            </a:r>
          </a:p>
          <a:p>
            <a:r>
              <a:rPr lang="en-US" sz="2900">
                <a:latin typeface="Calibri"/>
                <a:cs typeface="Calibri" panose="020F0502020204030204"/>
              </a:rPr>
              <a:t>int </a:t>
            </a:r>
            <a:r>
              <a:rPr lang="en-US" sz="2900" b="1" err="1">
                <a:latin typeface="Calibri"/>
                <a:cs typeface="Calibri" panose="020F0502020204030204"/>
              </a:rPr>
              <a:t>MPI_Type_create_subarray</a:t>
            </a:r>
            <a:r>
              <a:rPr lang="en-US" sz="2900">
                <a:latin typeface="Calibri"/>
                <a:cs typeface="Calibri" panose="020F0502020204030204"/>
              </a:rPr>
              <a:t>(int </a:t>
            </a:r>
            <a:r>
              <a:rPr lang="en-US" sz="2900" err="1">
                <a:latin typeface="Calibri"/>
                <a:cs typeface="Calibri" panose="020F0502020204030204"/>
              </a:rPr>
              <a:t>ndims</a:t>
            </a:r>
            <a:r>
              <a:rPr lang="en-US" sz="2900">
                <a:latin typeface="Calibri"/>
                <a:cs typeface="Calibri" panose="020F0502020204030204"/>
              </a:rPr>
              <a:t>, const int </a:t>
            </a:r>
            <a:r>
              <a:rPr lang="en-US" sz="2900" err="1">
                <a:latin typeface="Calibri"/>
                <a:cs typeface="Calibri" panose="020F0502020204030204"/>
              </a:rPr>
              <a:t>array_of_sizes</a:t>
            </a:r>
            <a:r>
              <a:rPr lang="en-US" sz="2900">
                <a:latin typeface="Calibri"/>
                <a:cs typeface="Calibri" panose="020F0502020204030204"/>
              </a:rPr>
              <a:t>[], const int </a:t>
            </a:r>
            <a:r>
              <a:rPr lang="en-US" sz="2900" err="1">
                <a:latin typeface="Calibri"/>
                <a:cs typeface="Calibri" panose="020F0502020204030204"/>
              </a:rPr>
              <a:t>array_of_subsizes</a:t>
            </a:r>
            <a:r>
              <a:rPr lang="en-US" sz="2900">
                <a:latin typeface="Calibri"/>
                <a:cs typeface="Calibri" panose="020F0502020204030204"/>
              </a:rPr>
              <a:t>[], const int </a:t>
            </a:r>
            <a:r>
              <a:rPr lang="en-US" sz="2900" err="1">
                <a:latin typeface="Calibri"/>
                <a:cs typeface="Calibri" panose="020F0502020204030204"/>
              </a:rPr>
              <a:t>array_of_starts</a:t>
            </a:r>
            <a:r>
              <a:rPr lang="en-US" sz="2900">
                <a:latin typeface="Calibri"/>
                <a:cs typeface="Calibri" panose="020F0502020204030204"/>
              </a:rPr>
              <a:t>[], int order, </a:t>
            </a:r>
            <a:r>
              <a:rPr lang="en-US" sz="2900" err="1">
                <a:latin typeface="Calibri"/>
                <a:cs typeface="Calibri" panose="020F0502020204030204"/>
              </a:rPr>
              <a:t>MPI_Datatype</a:t>
            </a:r>
            <a:r>
              <a:rPr lang="en-US" sz="2900">
                <a:latin typeface="Calibri"/>
                <a:cs typeface="Calibri" panose="020F0502020204030204"/>
              </a:rPr>
              <a:t> </a:t>
            </a:r>
            <a:r>
              <a:rPr lang="en-US" sz="2900" err="1">
                <a:latin typeface="Calibri"/>
                <a:cs typeface="Calibri" panose="020F0502020204030204"/>
              </a:rPr>
              <a:t>oldtype</a:t>
            </a:r>
            <a:r>
              <a:rPr lang="en-US" sz="2900">
                <a:latin typeface="Calibri"/>
                <a:cs typeface="Calibri" panose="020F0502020204030204"/>
              </a:rPr>
              <a:t>, </a:t>
            </a:r>
            <a:r>
              <a:rPr lang="en-US" sz="2900" err="1">
                <a:latin typeface="Calibri"/>
                <a:cs typeface="Calibri" panose="020F0502020204030204"/>
              </a:rPr>
              <a:t>MPI_Datatype</a:t>
            </a:r>
            <a:r>
              <a:rPr lang="en-US" sz="2900">
                <a:latin typeface="Calibri"/>
                <a:cs typeface="Calibri" panose="020F0502020204030204"/>
              </a:rPr>
              <a:t> *</a:t>
            </a:r>
            <a:r>
              <a:rPr lang="en-US" sz="2900" err="1">
                <a:latin typeface="Calibri"/>
                <a:cs typeface="Calibri" panose="020F0502020204030204"/>
              </a:rPr>
              <a:t>newtype</a:t>
            </a:r>
            <a:r>
              <a:rPr lang="en-US" sz="2900">
                <a:latin typeface="Calibri"/>
                <a:cs typeface="Calibri" panose="020F0502020204030204"/>
              </a:rPr>
              <a:t>)</a:t>
            </a:r>
          </a:p>
          <a:p>
            <a:r>
              <a:rPr lang="en-US" sz="2900">
                <a:latin typeface="Calibri"/>
                <a:cs typeface="Calibri" panose="020F0502020204030204"/>
              </a:rPr>
              <a:t>int </a:t>
            </a:r>
            <a:r>
              <a:rPr lang="en-US" sz="2900" b="1" err="1">
                <a:latin typeface="Calibri"/>
                <a:cs typeface="Calibri" panose="020F0502020204030204"/>
              </a:rPr>
              <a:t>MPI_Type_create_resized</a:t>
            </a:r>
            <a:r>
              <a:rPr lang="en-US" sz="2900">
                <a:latin typeface="Calibri"/>
                <a:cs typeface="Calibri" panose="020F0502020204030204"/>
              </a:rPr>
              <a:t>(</a:t>
            </a:r>
            <a:r>
              <a:rPr lang="en-US" sz="2900" err="1">
                <a:latin typeface="Calibri"/>
                <a:cs typeface="Calibri" panose="020F0502020204030204"/>
              </a:rPr>
              <a:t>MPI_Datatype</a:t>
            </a:r>
            <a:r>
              <a:rPr lang="en-US" sz="2900">
                <a:latin typeface="Calibri"/>
                <a:cs typeface="Calibri" panose="020F0502020204030204"/>
              </a:rPr>
              <a:t> </a:t>
            </a:r>
            <a:r>
              <a:rPr lang="en-US" sz="2900" err="1">
                <a:latin typeface="Calibri"/>
                <a:cs typeface="Calibri" panose="020F0502020204030204"/>
              </a:rPr>
              <a:t>oldtype</a:t>
            </a:r>
            <a:r>
              <a:rPr lang="en-US" sz="2900">
                <a:latin typeface="Calibri"/>
                <a:cs typeface="Calibri" panose="020F0502020204030204"/>
              </a:rPr>
              <a:t>, </a:t>
            </a:r>
            <a:r>
              <a:rPr lang="en-US" sz="2900" err="1">
                <a:latin typeface="Calibri"/>
                <a:cs typeface="Calibri" panose="020F0502020204030204"/>
              </a:rPr>
              <a:t>MPI_Aint</a:t>
            </a:r>
            <a:r>
              <a:rPr lang="en-US" sz="2900">
                <a:latin typeface="Calibri"/>
                <a:cs typeface="Calibri" panose="020F0502020204030204"/>
              </a:rPr>
              <a:t> </a:t>
            </a:r>
            <a:r>
              <a:rPr lang="en-US" sz="2900" err="1">
                <a:latin typeface="Calibri"/>
                <a:cs typeface="Calibri" panose="020F0502020204030204"/>
              </a:rPr>
              <a:t>lb</a:t>
            </a:r>
            <a:r>
              <a:rPr lang="en-US" sz="2900">
                <a:latin typeface="Calibri"/>
                <a:cs typeface="Calibri" panose="020F0502020204030204"/>
              </a:rPr>
              <a:t>, </a:t>
            </a:r>
            <a:r>
              <a:rPr lang="en-US" sz="2900" err="1">
                <a:latin typeface="Calibri"/>
                <a:cs typeface="Calibri" panose="020F0502020204030204"/>
              </a:rPr>
              <a:t>MPI_Aint</a:t>
            </a:r>
            <a:r>
              <a:rPr lang="en-US" sz="2900">
                <a:latin typeface="Calibri"/>
                <a:cs typeface="Calibri" panose="020F0502020204030204"/>
              </a:rPr>
              <a:t> extent, </a:t>
            </a:r>
            <a:r>
              <a:rPr lang="en-US" sz="2900" err="1">
                <a:latin typeface="Calibri"/>
                <a:cs typeface="Calibri" panose="020F0502020204030204"/>
              </a:rPr>
              <a:t>MPI_Datatype</a:t>
            </a:r>
            <a:r>
              <a:rPr lang="en-US" sz="2900">
                <a:latin typeface="Calibri"/>
                <a:cs typeface="Calibri" panose="020F0502020204030204"/>
              </a:rPr>
              <a:t> *</a:t>
            </a:r>
            <a:r>
              <a:rPr lang="en-US" sz="2900" err="1">
                <a:latin typeface="Calibri"/>
                <a:cs typeface="Calibri" panose="020F0502020204030204"/>
              </a:rPr>
              <a:t>newtype</a:t>
            </a:r>
            <a:r>
              <a:rPr lang="en-US" sz="2900">
                <a:latin typeface="Calibri"/>
                <a:cs typeface="Calibri" panose="020F0502020204030204"/>
              </a:rPr>
              <a:t>)</a:t>
            </a:r>
          </a:p>
          <a:p>
            <a:r>
              <a:rPr lang="en-US" sz="2900">
                <a:latin typeface="Calibri"/>
                <a:cs typeface="Calibri" panose="020F0502020204030204"/>
              </a:rPr>
              <a:t>int </a:t>
            </a:r>
            <a:r>
              <a:rPr lang="en-US" sz="2900" b="1" err="1">
                <a:latin typeface="Calibri"/>
                <a:cs typeface="Calibri" panose="020F0502020204030204"/>
              </a:rPr>
              <a:t>MPI_Type_commit</a:t>
            </a:r>
            <a:r>
              <a:rPr lang="en-US" sz="2900">
                <a:latin typeface="Calibri"/>
                <a:cs typeface="Calibri" panose="020F0502020204030204"/>
              </a:rPr>
              <a:t>(</a:t>
            </a:r>
            <a:r>
              <a:rPr lang="en-US" sz="2900" err="1">
                <a:latin typeface="Calibri"/>
                <a:cs typeface="Calibri" panose="020F0502020204030204"/>
              </a:rPr>
              <a:t>MPI_Datatype</a:t>
            </a:r>
            <a:r>
              <a:rPr lang="en-US" sz="2900">
                <a:latin typeface="Calibri"/>
                <a:cs typeface="Calibri" panose="020F0502020204030204"/>
              </a:rPr>
              <a:t> *datatype)</a:t>
            </a:r>
          </a:p>
        </p:txBody>
      </p:sp>
    </p:spTree>
    <p:extLst>
      <p:ext uri="{BB962C8B-B14F-4D97-AF65-F5344CB8AC3E}">
        <p14:creationId xmlns:p14="http://schemas.microsoft.com/office/powerpoint/2010/main" val="928002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B5C8052-1B2A-3F7C-070A-E647354A574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a:t>Multiple processes</a:t>
            </a:r>
            <a:r>
              <a:rPr lang="en-US" sz="5400" b="1" kern="1200">
                <a:latin typeface="+mj-lt"/>
                <a:ea typeface="+mj-ea"/>
                <a:cs typeface="+mj-cs"/>
              </a:rPr>
              <a:t> algorithm</a:t>
            </a:r>
            <a:endParaRPr lang="en-US" sz="5400" kern="1200">
              <a:latin typeface="+mj-lt"/>
              <a:ea typeface="+mj-ea"/>
              <a:cs typeface="+mj-cs"/>
            </a:endParaRPr>
          </a:p>
        </p:txBody>
      </p:sp>
      <p:pic>
        <p:nvPicPr>
          <p:cNvPr id="8" name="Picture 8" descr="Text&#10;&#10;Description automatically generated">
            <a:extLst>
              <a:ext uri="{FF2B5EF4-FFF2-40B4-BE49-F238E27FC236}">
                <a16:creationId xmlns:a16="http://schemas.microsoft.com/office/drawing/2014/main" id="{494C1174-09E7-442E-4EC1-B33A2B7175CF}"/>
              </a:ext>
            </a:extLst>
          </p:cNvPr>
          <p:cNvPicPr>
            <a:picLocks noChangeAspect="1"/>
          </p:cNvPicPr>
          <p:nvPr/>
        </p:nvPicPr>
        <p:blipFill>
          <a:blip r:embed="rId2"/>
          <a:stretch>
            <a:fillRect/>
          </a:stretch>
        </p:blipFill>
        <p:spPr>
          <a:xfrm>
            <a:off x="2177443" y="1217840"/>
            <a:ext cx="7576155" cy="5351330"/>
          </a:xfrm>
          <a:prstGeom prst="rect">
            <a:avLst/>
          </a:prstGeom>
        </p:spPr>
      </p:pic>
    </p:spTree>
    <p:extLst>
      <p:ext uri="{BB962C8B-B14F-4D97-AF65-F5344CB8AC3E}">
        <p14:creationId xmlns:p14="http://schemas.microsoft.com/office/powerpoint/2010/main" val="1268808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Text&#10;&#10;Description automatically generated">
            <a:extLst>
              <a:ext uri="{FF2B5EF4-FFF2-40B4-BE49-F238E27FC236}">
                <a16:creationId xmlns:a16="http://schemas.microsoft.com/office/drawing/2014/main" id="{FECC4E28-56CA-1C2D-0A6A-549AD5636D07}"/>
              </a:ext>
            </a:extLst>
          </p:cNvPr>
          <p:cNvPicPr>
            <a:picLocks noChangeAspect="1"/>
          </p:cNvPicPr>
          <p:nvPr/>
        </p:nvPicPr>
        <p:blipFill>
          <a:blip r:embed="rId2"/>
          <a:stretch>
            <a:fillRect/>
          </a:stretch>
        </p:blipFill>
        <p:spPr>
          <a:xfrm>
            <a:off x="2177443" y="187552"/>
            <a:ext cx="7701416" cy="6368075"/>
          </a:xfrm>
          <a:prstGeom prst="rect">
            <a:avLst/>
          </a:prstGeom>
        </p:spPr>
      </p:pic>
    </p:spTree>
    <p:extLst>
      <p:ext uri="{BB962C8B-B14F-4D97-AF65-F5344CB8AC3E}">
        <p14:creationId xmlns:p14="http://schemas.microsoft.com/office/powerpoint/2010/main" val="1816753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D8DB390-2C03-99CA-A38A-C916F5B030F9}"/>
              </a:ext>
            </a:extLst>
          </p:cNvPr>
          <p:cNvPicPr>
            <a:picLocks noChangeAspect="1"/>
          </p:cNvPicPr>
          <p:nvPr/>
        </p:nvPicPr>
        <p:blipFill>
          <a:blip r:embed="rId2"/>
          <a:stretch>
            <a:fillRect/>
          </a:stretch>
        </p:blipFill>
        <p:spPr>
          <a:xfrm>
            <a:off x="1843414" y="1887407"/>
            <a:ext cx="8327720" cy="3020556"/>
          </a:xfrm>
          <a:prstGeom prst="rect">
            <a:avLst/>
          </a:prstGeom>
        </p:spPr>
      </p:pic>
    </p:spTree>
    <p:extLst>
      <p:ext uri="{BB962C8B-B14F-4D97-AF65-F5344CB8AC3E}">
        <p14:creationId xmlns:p14="http://schemas.microsoft.com/office/powerpoint/2010/main" val="367790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1B9C-1C7C-5D19-682C-CF201C19135B}"/>
              </a:ext>
            </a:extLst>
          </p:cNvPr>
          <p:cNvSpPr>
            <a:spLocks noGrp="1"/>
          </p:cNvSpPr>
          <p:nvPr>
            <p:ph type="title"/>
          </p:nvPr>
        </p:nvSpPr>
        <p:spPr/>
        <p:txBody>
          <a:bodyPr/>
          <a:lstStyle/>
          <a:p>
            <a:r>
              <a:rPr lang="hr-HR" b="1" err="1"/>
              <a:t>Content</a:t>
            </a:r>
            <a:endParaRPr lang="en-US" b="1">
              <a:cs typeface="Calibri Light"/>
            </a:endParaRPr>
          </a:p>
        </p:txBody>
      </p:sp>
      <p:sp>
        <p:nvSpPr>
          <p:cNvPr id="3" name="Content Placeholder 2">
            <a:extLst>
              <a:ext uri="{FF2B5EF4-FFF2-40B4-BE49-F238E27FC236}">
                <a16:creationId xmlns:a16="http://schemas.microsoft.com/office/drawing/2014/main" id="{1F9C07B7-852D-692A-D875-DED56CF07D14}"/>
              </a:ext>
            </a:extLst>
          </p:cNvPr>
          <p:cNvSpPr>
            <a:spLocks noGrp="1"/>
          </p:cNvSpPr>
          <p:nvPr>
            <p:ph idx="1"/>
          </p:nvPr>
        </p:nvSpPr>
        <p:spPr/>
        <p:txBody>
          <a:bodyPr vert="horz" lIns="91440" tIns="45720" rIns="91440" bIns="45720" rtlCol="0" anchor="t">
            <a:normAutofit fontScale="92500" lnSpcReduction="10000"/>
          </a:bodyPr>
          <a:lstStyle/>
          <a:p>
            <a:pPr marL="514350" indent="-514350">
              <a:buFont typeface="Wingdings" panose="020B0604020202020204" pitchFamily="34" charset="0"/>
              <a:buChar char="§"/>
            </a:pPr>
            <a:r>
              <a:rPr lang="en-US">
                <a:cs typeface="Calibri"/>
              </a:rPr>
              <a:t>Problem</a:t>
            </a:r>
          </a:p>
          <a:p>
            <a:pPr marL="514350" indent="-514350">
              <a:buFont typeface="Wingdings" panose="020B0604020202020204" pitchFamily="34" charset="0"/>
              <a:buChar char="§"/>
            </a:pPr>
            <a:r>
              <a:rPr lang="en-US">
                <a:cs typeface="Calibri"/>
              </a:rPr>
              <a:t>Serial algorithm</a:t>
            </a:r>
          </a:p>
          <a:p>
            <a:pPr marL="514350" indent="-514350">
              <a:buFont typeface="Wingdings" panose="020B0604020202020204" pitchFamily="34" charset="0"/>
              <a:buChar char="§"/>
            </a:pPr>
            <a:r>
              <a:rPr lang="en-US">
                <a:cs typeface="Calibri"/>
              </a:rPr>
              <a:t>Process vs thread</a:t>
            </a:r>
          </a:p>
          <a:p>
            <a:pPr marL="514350" indent="-514350">
              <a:buFont typeface="Wingdings" panose="020B0604020202020204" pitchFamily="34" charset="0"/>
              <a:buChar char="§"/>
            </a:pPr>
            <a:r>
              <a:rPr lang="en-US">
                <a:cs typeface="Calibri"/>
              </a:rPr>
              <a:t>Thread </a:t>
            </a:r>
            <a:r>
              <a:rPr lang="en-US" err="1">
                <a:cs typeface="Calibri"/>
              </a:rPr>
              <a:t>paralellization</a:t>
            </a:r>
            <a:endParaRPr lang="en-US">
              <a:cs typeface="Calibri"/>
            </a:endParaRPr>
          </a:p>
          <a:p>
            <a:pPr marL="971550" lvl="1">
              <a:buFont typeface="Wingdings" panose="020B0604020202020204" pitchFamily="34" charset="0"/>
              <a:buChar char="§"/>
            </a:pPr>
            <a:r>
              <a:rPr lang="en-US">
                <a:cs typeface="Calibri"/>
              </a:rPr>
              <a:t> &lt;</a:t>
            </a:r>
            <a:r>
              <a:rPr lang="en-US" err="1">
                <a:cs typeface="Calibri"/>
              </a:rPr>
              <a:t>pthreads.h</a:t>
            </a:r>
            <a:r>
              <a:rPr lang="en-US">
                <a:cs typeface="Calibri"/>
              </a:rPr>
              <a:t>&gt;</a:t>
            </a:r>
          </a:p>
          <a:p>
            <a:pPr marL="971550" lvl="1">
              <a:buFont typeface="Wingdings" panose="020B0604020202020204" pitchFamily="34" charset="0"/>
              <a:buChar char="§"/>
            </a:pPr>
            <a:r>
              <a:rPr lang="en-US">
                <a:cs typeface="Calibri"/>
              </a:rPr>
              <a:t> Algorithm</a:t>
            </a:r>
          </a:p>
          <a:p>
            <a:pPr marL="514350" indent="-514350">
              <a:buFont typeface="Wingdings" panose="020B0604020202020204" pitchFamily="34" charset="0"/>
              <a:buChar char="§"/>
            </a:pPr>
            <a:r>
              <a:rPr lang="en-US">
                <a:cs typeface="Calibri"/>
              </a:rPr>
              <a:t>Process </a:t>
            </a:r>
            <a:r>
              <a:rPr lang="en-US" err="1">
                <a:cs typeface="Calibri"/>
              </a:rPr>
              <a:t>paralellization</a:t>
            </a:r>
            <a:endParaRPr lang="en-US">
              <a:cs typeface="Calibri"/>
            </a:endParaRPr>
          </a:p>
          <a:p>
            <a:pPr marL="971550" lvl="1">
              <a:buFont typeface="Wingdings" panose="020B0604020202020204" pitchFamily="34" charset="0"/>
              <a:buChar char="§"/>
            </a:pPr>
            <a:r>
              <a:rPr lang="en-US">
                <a:cs typeface="Calibri"/>
              </a:rPr>
              <a:t>Idea</a:t>
            </a:r>
          </a:p>
          <a:p>
            <a:pPr marL="971550" lvl="1">
              <a:buFont typeface="Wingdings" panose="020B0604020202020204" pitchFamily="34" charset="0"/>
              <a:buChar char="§"/>
            </a:pPr>
            <a:r>
              <a:rPr lang="en-US">
                <a:cs typeface="Calibri"/>
              </a:rPr>
              <a:t>MPI</a:t>
            </a:r>
          </a:p>
          <a:p>
            <a:pPr marL="971550" lvl="1">
              <a:buFont typeface="Wingdings" panose="020B0604020202020204" pitchFamily="34" charset="0"/>
              <a:buChar char="§"/>
            </a:pPr>
            <a:r>
              <a:rPr lang="en-US">
                <a:cs typeface="Calibri"/>
              </a:rPr>
              <a:t>Algorithm</a:t>
            </a:r>
          </a:p>
          <a:p>
            <a:pPr marL="514350" indent="-514350">
              <a:buFont typeface="Wingdings" panose="020B0604020202020204" pitchFamily="34" charset="0"/>
              <a:buChar char="§"/>
            </a:pPr>
            <a:r>
              <a:rPr lang="en-US">
                <a:cs typeface="Calibri"/>
              </a:rPr>
              <a:t>Results and </a:t>
            </a:r>
            <a:r>
              <a:rPr lang="en-US" err="1">
                <a:cs typeface="Calibri"/>
              </a:rPr>
              <a:t>discusion</a:t>
            </a:r>
            <a:endParaRPr lang="en-US">
              <a:cs typeface="Calibri"/>
            </a:endParaRPr>
          </a:p>
          <a:p>
            <a:pPr marL="514350" indent="-514350">
              <a:buAutoNum type="arabicPeriod"/>
            </a:pPr>
            <a:endParaRPr lang="en-US">
              <a:cs typeface="Calibri"/>
            </a:endParaRPr>
          </a:p>
        </p:txBody>
      </p:sp>
    </p:spTree>
    <p:extLst>
      <p:ext uri="{BB962C8B-B14F-4D97-AF65-F5344CB8AC3E}">
        <p14:creationId xmlns:p14="http://schemas.microsoft.com/office/powerpoint/2010/main" val="2876981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AC-784C-A628-02E6-C77344144165}"/>
              </a:ext>
            </a:extLst>
          </p:cNvPr>
          <p:cNvSpPr>
            <a:spLocks noGrp="1"/>
          </p:cNvSpPr>
          <p:nvPr>
            <p:ph type="title"/>
          </p:nvPr>
        </p:nvSpPr>
        <p:spPr/>
        <p:txBody>
          <a:bodyPr/>
          <a:lstStyle/>
          <a:p>
            <a:r>
              <a:rPr lang="en-US" b="1">
                <a:cs typeface="Calibri Light"/>
              </a:rPr>
              <a:t>Results and discussion</a:t>
            </a:r>
            <a:endParaRPr lang="en-US" b="1"/>
          </a:p>
        </p:txBody>
      </p:sp>
      <p:pic>
        <p:nvPicPr>
          <p:cNvPr id="9" name="Picture 9">
            <a:extLst>
              <a:ext uri="{FF2B5EF4-FFF2-40B4-BE49-F238E27FC236}">
                <a16:creationId xmlns:a16="http://schemas.microsoft.com/office/drawing/2014/main" id="{5CEC82F4-0D0E-609F-ADF4-2708151DD316}"/>
              </a:ext>
            </a:extLst>
          </p:cNvPr>
          <p:cNvPicPr>
            <a:picLocks noGrp="1" noChangeAspect="1"/>
          </p:cNvPicPr>
          <p:nvPr>
            <p:ph idx="1"/>
          </p:nvPr>
        </p:nvPicPr>
        <p:blipFill>
          <a:blip r:embed="rId2"/>
          <a:stretch>
            <a:fillRect/>
          </a:stretch>
        </p:blipFill>
        <p:spPr>
          <a:xfrm>
            <a:off x="2220218" y="1825625"/>
            <a:ext cx="7751564" cy="4351338"/>
          </a:xfrm>
        </p:spPr>
      </p:pic>
    </p:spTree>
    <p:extLst>
      <p:ext uri="{BB962C8B-B14F-4D97-AF65-F5344CB8AC3E}">
        <p14:creationId xmlns:p14="http://schemas.microsoft.com/office/powerpoint/2010/main" val="4046649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1B9C-1C7C-5D19-682C-CF201C19135B}"/>
              </a:ext>
            </a:extLst>
          </p:cNvPr>
          <p:cNvSpPr>
            <a:spLocks noGrp="1"/>
          </p:cNvSpPr>
          <p:nvPr>
            <p:ph type="title"/>
          </p:nvPr>
        </p:nvSpPr>
        <p:spPr/>
        <p:txBody>
          <a:bodyPr/>
          <a:lstStyle/>
          <a:p>
            <a:r>
              <a:rPr lang="hr-HR" b="1"/>
              <a:t>Literature</a:t>
            </a:r>
            <a:endParaRPr lang="en-US" b="1">
              <a:cs typeface="Calibri Light"/>
            </a:endParaRPr>
          </a:p>
        </p:txBody>
      </p:sp>
      <p:sp>
        <p:nvSpPr>
          <p:cNvPr id="3" name="Content Placeholder 2">
            <a:extLst>
              <a:ext uri="{FF2B5EF4-FFF2-40B4-BE49-F238E27FC236}">
                <a16:creationId xmlns:a16="http://schemas.microsoft.com/office/drawing/2014/main" id="{1F9C07B7-852D-692A-D875-DED56CF07D14}"/>
              </a:ext>
            </a:extLst>
          </p:cNvPr>
          <p:cNvSpPr>
            <a:spLocks noGrp="1"/>
          </p:cNvSpPr>
          <p:nvPr>
            <p:ph idx="1"/>
          </p:nvPr>
        </p:nvSpPr>
        <p:spPr/>
        <p:txBody>
          <a:bodyPr vert="horz" lIns="91440" tIns="45720" rIns="91440" bIns="45720" rtlCol="0" anchor="t">
            <a:normAutofit fontScale="92500" lnSpcReduction="20000"/>
          </a:bodyPr>
          <a:lstStyle/>
          <a:p>
            <a:pPr marL="514350" indent="-514350">
              <a:buFont typeface="Wingdings" panose="020B0604020202020204" pitchFamily="34" charset="0"/>
              <a:buChar char="v"/>
            </a:pPr>
            <a:r>
              <a:rPr lang="en-US" dirty="0">
                <a:ea typeface="+mn-lt"/>
                <a:cs typeface="+mn-lt"/>
                <a:hlinkClick r:id="rId2"/>
              </a:rPr>
              <a:t>https://www.google.com/url?sa=t&amp;rct=j&amp;q=&amp;esrc=s&amp;source=web&amp;cd=&amp;cad=rja&amp;uact=8&amp;ved=2ahUKEwjCi-mSlO_6AhVQsaQKHbARASsQFnoECAkQAQ&amp;url=https%3A%2F%2Ftropars.github.io%2Fdownloads%2Flectures%2FPAP%2Fpap_8_dist_memory_algos.pdf&amp;usg=AOvVaw3TIn5mEhPiwrfU1RapCH_J</a:t>
            </a:r>
            <a:endParaRPr lang="en-US" dirty="0">
              <a:cs typeface="Calibri"/>
            </a:endParaRPr>
          </a:p>
          <a:p>
            <a:pPr marL="514350" indent="-514350">
              <a:buFont typeface="Wingdings" panose="020B0604020202020204" pitchFamily="34" charset="0"/>
              <a:buChar char="v"/>
            </a:pPr>
            <a:r>
              <a:rPr lang="en-US" dirty="0">
                <a:ea typeface="+mn-lt"/>
                <a:cs typeface="+mn-lt"/>
                <a:hlinkClick r:id="rId3"/>
              </a:rPr>
              <a:t>https://stackoverflow.com/questions/42474048/mpi-c-gather-2d-array-segments-into-one-global-array</a:t>
            </a:r>
            <a:endParaRPr lang="en-US" dirty="0">
              <a:cs typeface="Calibri"/>
            </a:endParaRPr>
          </a:p>
          <a:p>
            <a:pPr marL="514350" indent="-514350">
              <a:buFont typeface="Wingdings" panose="020B0604020202020204" pitchFamily="34" charset="0"/>
              <a:buChar char="v"/>
            </a:pPr>
            <a:r>
              <a:rPr lang="en-US" dirty="0">
                <a:ea typeface="+mn-lt"/>
                <a:cs typeface="+mn-lt"/>
                <a:hlinkClick r:id="rId4"/>
              </a:rPr>
              <a:t>https://man7.org/linux/man-pages</a:t>
            </a:r>
            <a:endParaRPr lang="en-US" dirty="0">
              <a:cs typeface="Calibri"/>
            </a:endParaRPr>
          </a:p>
          <a:p>
            <a:pPr marL="514350" indent="-514350">
              <a:buFont typeface="Wingdings" panose="020B0604020202020204" pitchFamily="34" charset="0"/>
              <a:buChar char="v"/>
            </a:pPr>
            <a:r>
              <a:rPr lang="en-US" dirty="0">
                <a:ea typeface="+mn-lt"/>
                <a:cs typeface="+mn-lt"/>
                <a:hlinkClick r:id="rId5"/>
              </a:rPr>
              <a:t>https://www.open-mpi.org/doc/v3.0</a:t>
            </a:r>
            <a:endParaRPr lang="hr-HR" dirty="0">
              <a:ea typeface="+mn-lt"/>
              <a:cs typeface="+mn-lt"/>
            </a:endParaRPr>
          </a:p>
          <a:p>
            <a:pPr marL="514350" indent="-514350">
              <a:buFont typeface="Wingdings" panose="020B0604020202020204" pitchFamily="34" charset="0"/>
              <a:buChar char="v"/>
            </a:pPr>
            <a:r>
              <a:rPr lang="hr-HR" dirty="0">
                <a:ea typeface="+mn-lt"/>
                <a:cs typeface="+mn-lt"/>
                <a:hlinkClick r:id="rId6"/>
              </a:rPr>
              <a:t>https://www.tutorialspoint.com/operating_system/os_processes.htm</a:t>
            </a:r>
            <a:endParaRPr lang="hr-HR" dirty="0">
              <a:ea typeface="+mn-lt"/>
              <a:cs typeface="+mn-lt"/>
            </a:endParaRPr>
          </a:p>
          <a:p>
            <a:pPr marL="514350" indent="-514350">
              <a:buFont typeface="Wingdings" panose="020B0604020202020204" pitchFamily="34" charset="0"/>
              <a:buChar char="v"/>
            </a:pPr>
            <a:r>
              <a:rPr lang="en-US" dirty="0">
                <a:cs typeface="Calibri"/>
                <a:hlinkClick r:id="rId7"/>
              </a:rPr>
              <a:t>https://www.geeksforgeeks.org/difference-between-process-and-thread/</a:t>
            </a:r>
            <a:endParaRPr lang="hr-HR" dirty="0">
              <a:cs typeface="Calibri"/>
            </a:endParaRPr>
          </a:p>
          <a:p>
            <a:pPr marL="514350" indent="-514350">
              <a:buFont typeface="Wingdings" panose="020B0604020202020204" pitchFamily="34" charset="0"/>
              <a:buChar char="v"/>
            </a:pPr>
            <a:endParaRPr lang="en-US" dirty="0">
              <a:cs typeface="Calibri"/>
            </a:endParaRPr>
          </a:p>
          <a:p>
            <a:pPr marL="0" indent="0">
              <a:buNone/>
            </a:pPr>
            <a:endParaRPr lang="en-US" dirty="0">
              <a:ea typeface="+mn-lt"/>
              <a:cs typeface="+mn-lt"/>
            </a:endParaRPr>
          </a:p>
          <a:p>
            <a:pPr marL="514350" indent="-514350">
              <a:buFont typeface="Wingdings" panose="020B0604020202020204" pitchFamily="34" charset="0"/>
              <a:buChar char="v"/>
            </a:pPr>
            <a:endParaRPr lang="en-US" dirty="0">
              <a:cs typeface="Calibri"/>
            </a:endParaRPr>
          </a:p>
          <a:p>
            <a:pPr marL="514350" indent="-514350">
              <a:buAutoNum type="arabicPeriod"/>
            </a:pPr>
            <a:endParaRPr lang="en-US" dirty="0">
              <a:cs typeface="Calibri"/>
            </a:endParaRPr>
          </a:p>
        </p:txBody>
      </p:sp>
    </p:spTree>
    <p:extLst>
      <p:ext uri="{BB962C8B-B14F-4D97-AF65-F5344CB8AC3E}">
        <p14:creationId xmlns:p14="http://schemas.microsoft.com/office/powerpoint/2010/main" val="367079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776A-F9A1-4812-FE99-C7260409FEF6}"/>
              </a:ext>
            </a:extLst>
          </p:cNvPr>
          <p:cNvSpPr>
            <a:spLocks noGrp="1"/>
          </p:cNvSpPr>
          <p:nvPr>
            <p:ph type="title"/>
          </p:nvPr>
        </p:nvSpPr>
        <p:spPr/>
        <p:txBody>
          <a:bodyPr/>
          <a:lstStyle/>
          <a:p>
            <a:r>
              <a:rPr lang="en-US" b="1">
                <a:cs typeface="Calibri Light"/>
              </a:rPr>
              <a:t>Problem</a:t>
            </a:r>
            <a:endParaRPr lang="en-US" b="1"/>
          </a:p>
        </p:txBody>
      </p:sp>
      <p:sp>
        <p:nvSpPr>
          <p:cNvPr id="6" name="TextBox 5">
            <a:extLst>
              <a:ext uri="{FF2B5EF4-FFF2-40B4-BE49-F238E27FC236}">
                <a16:creationId xmlns:a16="http://schemas.microsoft.com/office/drawing/2014/main" id="{BA6646DE-54CB-F6AF-3590-58B0D3351C61}"/>
              </a:ext>
            </a:extLst>
          </p:cNvPr>
          <p:cNvSpPr txBox="1"/>
          <p:nvPr/>
        </p:nvSpPr>
        <p:spPr>
          <a:xfrm>
            <a:off x="6186364" y="2069652"/>
            <a:ext cx="4984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cs typeface="Calibri"/>
              </a:rPr>
              <a:t>?</a:t>
            </a:r>
            <a:endParaRPr lang="en-US" sz="4400"/>
          </a:p>
        </p:txBody>
      </p:sp>
      <p:sp>
        <p:nvSpPr>
          <p:cNvPr id="7" name="TextBox 6">
            <a:extLst>
              <a:ext uri="{FF2B5EF4-FFF2-40B4-BE49-F238E27FC236}">
                <a16:creationId xmlns:a16="http://schemas.microsoft.com/office/drawing/2014/main" id="{6EC6BDF6-AD30-99C5-8BCF-973767984A33}"/>
              </a:ext>
            </a:extLst>
          </p:cNvPr>
          <p:cNvSpPr txBox="1"/>
          <p:nvPr/>
        </p:nvSpPr>
        <p:spPr>
          <a:xfrm>
            <a:off x="9080498" y="5559709"/>
            <a:ext cx="4984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cs typeface="Calibri"/>
              </a:rPr>
              <a:t>?</a:t>
            </a:r>
            <a:endParaRPr lang="en-US" sz="4400"/>
          </a:p>
        </p:txBody>
      </p:sp>
      <p:sp>
        <p:nvSpPr>
          <p:cNvPr id="10" name="TextBox 9">
            <a:extLst>
              <a:ext uri="{FF2B5EF4-FFF2-40B4-BE49-F238E27FC236}">
                <a16:creationId xmlns:a16="http://schemas.microsoft.com/office/drawing/2014/main" id="{E066AFA8-988B-9B84-B80C-4BE388DEA781}"/>
              </a:ext>
            </a:extLst>
          </p:cNvPr>
          <p:cNvSpPr txBox="1"/>
          <p:nvPr/>
        </p:nvSpPr>
        <p:spPr>
          <a:xfrm>
            <a:off x="5461813" y="5214529"/>
            <a:ext cx="4984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cs typeface="Calibri"/>
              </a:rPr>
              <a:t>?</a:t>
            </a:r>
            <a:endParaRPr lang="en-US" sz="4400"/>
          </a:p>
        </p:txBody>
      </p:sp>
      <p:sp>
        <p:nvSpPr>
          <p:cNvPr id="11" name="TextBox 10">
            <a:extLst>
              <a:ext uri="{FF2B5EF4-FFF2-40B4-BE49-F238E27FC236}">
                <a16:creationId xmlns:a16="http://schemas.microsoft.com/office/drawing/2014/main" id="{5366D228-3555-CB0B-7538-0E0EFAC914F8}"/>
              </a:ext>
            </a:extLst>
          </p:cNvPr>
          <p:cNvSpPr txBox="1"/>
          <p:nvPr/>
        </p:nvSpPr>
        <p:spPr>
          <a:xfrm>
            <a:off x="2325890" y="5724158"/>
            <a:ext cx="4984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cs typeface="Calibri"/>
              </a:rPr>
              <a:t>?</a:t>
            </a:r>
            <a:endParaRPr lang="en-US" sz="4400"/>
          </a:p>
        </p:txBody>
      </p:sp>
      <p:sp>
        <p:nvSpPr>
          <p:cNvPr id="12" name="TextBox 11">
            <a:extLst>
              <a:ext uri="{FF2B5EF4-FFF2-40B4-BE49-F238E27FC236}">
                <a16:creationId xmlns:a16="http://schemas.microsoft.com/office/drawing/2014/main" id="{C1832F45-3DE2-0F72-D748-9892788C8E96}"/>
              </a:ext>
            </a:extLst>
          </p:cNvPr>
          <p:cNvSpPr txBox="1"/>
          <p:nvPr/>
        </p:nvSpPr>
        <p:spPr>
          <a:xfrm>
            <a:off x="2377178" y="1796926"/>
            <a:ext cx="4984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cs typeface="Calibri"/>
              </a:rPr>
              <a:t>?</a:t>
            </a:r>
            <a:endParaRPr lang="en-US" sz="4400"/>
          </a:p>
        </p:txBody>
      </p:sp>
      <p:graphicFrame>
        <p:nvGraphicFramePr>
          <p:cNvPr id="5" name="Table 12">
            <a:extLst>
              <a:ext uri="{FF2B5EF4-FFF2-40B4-BE49-F238E27FC236}">
                <a16:creationId xmlns:a16="http://schemas.microsoft.com/office/drawing/2014/main" id="{28338C8D-F718-E954-B57A-25212826B790}"/>
              </a:ext>
            </a:extLst>
          </p:cNvPr>
          <p:cNvGraphicFramePr>
            <a:graphicFrameLocks noGrp="1"/>
          </p:cNvGraphicFramePr>
          <p:nvPr>
            <p:extLst>
              <p:ext uri="{D42A27DB-BD31-4B8C-83A1-F6EECF244321}">
                <p14:modId xmlns:p14="http://schemas.microsoft.com/office/powerpoint/2010/main" val="2203558913"/>
              </p:ext>
            </p:extLst>
          </p:nvPr>
        </p:nvGraphicFramePr>
        <p:xfrm>
          <a:off x="888219" y="2979068"/>
          <a:ext cx="463220" cy="2225040"/>
        </p:xfrm>
        <a:graphic>
          <a:graphicData uri="http://schemas.openxmlformats.org/drawingml/2006/table">
            <a:tbl>
              <a:tblPr firstRow="1" bandRow="1">
                <a:tableStyleId>{5940675A-B579-460E-94D1-54222C63F5DA}</a:tableStyleId>
              </a:tblPr>
              <a:tblGrid>
                <a:gridCol w="463220">
                  <a:extLst>
                    <a:ext uri="{9D8B030D-6E8A-4147-A177-3AD203B41FA5}">
                      <a16:colId xmlns:a16="http://schemas.microsoft.com/office/drawing/2014/main" val="630642943"/>
                    </a:ext>
                  </a:extLst>
                </a:gridCol>
              </a:tblGrid>
              <a:tr h="370840">
                <a:tc>
                  <a:txBody>
                    <a:bodyPr/>
                    <a:lstStyle/>
                    <a:p>
                      <a:endParaRPr lang="en-US"/>
                    </a:p>
                  </a:txBody>
                  <a:tcPr/>
                </a:tc>
                <a:extLst>
                  <a:ext uri="{0D108BD9-81ED-4DB2-BD59-A6C34878D82A}">
                    <a16:rowId xmlns:a16="http://schemas.microsoft.com/office/drawing/2014/main" val="393076090"/>
                  </a:ext>
                </a:extLst>
              </a:tr>
              <a:tr h="370840">
                <a:tc>
                  <a:txBody>
                    <a:bodyPr/>
                    <a:lstStyle/>
                    <a:p>
                      <a:endParaRPr lang="en-US"/>
                    </a:p>
                  </a:txBody>
                  <a:tcPr/>
                </a:tc>
                <a:extLst>
                  <a:ext uri="{0D108BD9-81ED-4DB2-BD59-A6C34878D82A}">
                    <a16:rowId xmlns:a16="http://schemas.microsoft.com/office/drawing/2014/main" val="644768250"/>
                  </a:ext>
                </a:extLst>
              </a:tr>
              <a:tr h="370840">
                <a:tc>
                  <a:txBody>
                    <a:bodyPr/>
                    <a:lstStyle/>
                    <a:p>
                      <a:endParaRPr lang="en-US"/>
                    </a:p>
                  </a:txBody>
                  <a:tcPr/>
                </a:tc>
                <a:extLst>
                  <a:ext uri="{0D108BD9-81ED-4DB2-BD59-A6C34878D82A}">
                    <a16:rowId xmlns:a16="http://schemas.microsoft.com/office/drawing/2014/main" val="663182021"/>
                  </a:ext>
                </a:extLst>
              </a:tr>
              <a:tr h="370840">
                <a:tc>
                  <a:txBody>
                    <a:bodyPr/>
                    <a:lstStyle/>
                    <a:p>
                      <a:endParaRPr lang="en-US"/>
                    </a:p>
                  </a:txBody>
                  <a:tcPr/>
                </a:tc>
                <a:extLst>
                  <a:ext uri="{0D108BD9-81ED-4DB2-BD59-A6C34878D82A}">
                    <a16:rowId xmlns:a16="http://schemas.microsoft.com/office/drawing/2014/main" val="1396756104"/>
                  </a:ext>
                </a:extLst>
              </a:tr>
              <a:tr h="370840">
                <a:tc>
                  <a:txBody>
                    <a:bodyPr/>
                    <a:lstStyle/>
                    <a:p>
                      <a:endParaRPr lang="en-US"/>
                    </a:p>
                  </a:txBody>
                  <a:tcPr/>
                </a:tc>
                <a:extLst>
                  <a:ext uri="{0D108BD9-81ED-4DB2-BD59-A6C34878D82A}">
                    <a16:rowId xmlns:a16="http://schemas.microsoft.com/office/drawing/2014/main" val="947904553"/>
                  </a:ext>
                </a:extLst>
              </a:tr>
              <a:tr h="370840">
                <a:tc>
                  <a:txBody>
                    <a:bodyPr/>
                    <a:lstStyle/>
                    <a:p>
                      <a:endParaRPr lang="en-US"/>
                    </a:p>
                  </a:txBody>
                  <a:tcPr/>
                </a:tc>
                <a:extLst>
                  <a:ext uri="{0D108BD9-81ED-4DB2-BD59-A6C34878D82A}">
                    <a16:rowId xmlns:a16="http://schemas.microsoft.com/office/drawing/2014/main" val="2591702169"/>
                  </a:ext>
                </a:extLst>
              </a:tr>
            </a:tbl>
          </a:graphicData>
        </a:graphic>
      </p:graphicFrame>
      <p:graphicFrame>
        <p:nvGraphicFramePr>
          <p:cNvPr id="13" name="Table 13">
            <a:extLst>
              <a:ext uri="{FF2B5EF4-FFF2-40B4-BE49-F238E27FC236}">
                <a16:creationId xmlns:a16="http://schemas.microsoft.com/office/drawing/2014/main" id="{44837C09-5182-6A56-7EFD-8813517C654E}"/>
              </a:ext>
            </a:extLst>
          </p:cNvPr>
          <p:cNvGraphicFramePr>
            <a:graphicFrameLocks noGrp="1"/>
          </p:cNvGraphicFramePr>
          <p:nvPr>
            <p:extLst>
              <p:ext uri="{D42A27DB-BD31-4B8C-83A1-F6EECF244321}">
                <p14:modId xmlns:p14="http://schemas.microsoft.com/office/powerpoint/2010/main" val="3160514074"/>
              </p:ext>
            </p:extLst>
          </p:nvPr>
        </p:nvGraphicFramePr>
        <p:xfrm>
          <a:off x="2353602" y="3926683"/>
          <a:ext cx="3730744" cy="366346"/>
        </p:xfrm>
        <a:graphic>
          <a:graphicData uri="http://schemas.openxmlformats.org/drawingml/2006/table">
            <a:tbl>
              <a:tblPr firstRow="1" bandRow="1">
                <a:tableStyleId>{5940675A-B579-460E-94D1-54222C63F5DA}</a:tableStyleId>
              </a:tblPr>
              <a:tblGrid>
                <a:gridCol w="466343">
                  <a:extLst>
                    <a:ext uri="{9D8B030D-6E8A-4147-A177-3AD203B41FA5}">
                      <a16:colId xmlns:a16="http://schemas.microsoft.com/office/drawing/2014/main" val="308788908"/>
                    </a:ext>
                  </a:extLst>
                </a:gridCol>
                <a:gridCol w="466343">
                  <a:extLst>
                    <a:ext uri="{9D8B030D-6E8A-4147-A177-3AD203B41FA5}">
                      <a16:colId xmlns:a16="http://schemas.microsoft.com/office/drawing/2014/main" val="236743254"/>
                    </a:ext>
                  </a:extLst>
                </a:gridCol>
                <a:gridCol w="466343">
                  <a:extLst>
                    <a:ext uri="{9D8B030D-6E8A-4147-A177-3AD203B41FA5}">
                      <a16:colId xmlns:a16="http://schemas.microsoft.com/office/drawing/2014/main" val="4284961986"/>
                    </a:ext>
                  </a:extLst>
                </a:gridCol>
                <a:gridCol w="466343">
                  <a:extLst>
                    <a:ext uri="{9D8B030D-6E8A-4147-A177-3AD203B41FA5}">
                      <a16:colId xmlns:a16="http://schemas.microsoft.com/office/drawing/2014/main" val="4052985508"/>
                    </a:ext>
                  </a:extLst>
                </a:gridCol>
                <a:gridCol w="466343">
                  <a:extLst>
                    <a:ext uri="{9D8B030D-6E8A-4147-A177-3AD203B41FA5}">
                      <a16:colId xmlns:a16="http://schemas.microsoft.com/office/drawing/2014/main" val="1903438111"/>
                    </a:ext>
                  </a:extLst>
                </a:gridCol>
                <a:gridCol w="466343">
                  <a:extLst>
                    <a:ext uri="{9D8B030D-6E8A-4147-A177-3AD203B41FA5}">
                      <a16:colId xmlns:a16="http://schemas.microsoft.com/office/drawing/2014/main" val="699189548"/>
                    </a:ext>
                  </a:extLst>
                </a:gridCol>
                <a:gridCol w="466343">
                  <a:extLst>
                    <a:ext uri="{9D8B030D-6E8A-4147-A177-3AD203B41FA5}">
                      <a16:colId xmlns:a16="http://schemas.microsoft.com/office/drawing/2014/main" val="110772855"/>
                    </a:ext>
                  </a:extLst>
                </a:gridCol>
                <a:gridCol w="466343">
                  <a:extLst>
                    <a:ext uri="{9D8B030D-6E8A-4147-A177-3AD203B41FA5}">
                      <a16:colId xmlns:a16="http://schemas.microsoft.com/office/drawing/2014/main" val="2236842763"/>
                    </a:ext>
                  </a:extLst>
                </a:gridCol>
              </a:tblGrid>
              <a:tr h="3663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08336277"/>
                  </a:ext>
                </a:extLst>
              </a:tr>
            </a:tbl>
          </a:graphicData>
        </a:graphic>
      </p:graphicFrame>
      <p:graphicFrame>
        <p:nvGraphicFramePr>
          <p:cNvPr id="14" name="Table 14">
            <a:extLst>
              <a:ext uri="{FF2B5EF4-FFF2-40B4-BE49-F238E27FC236}">
                <a16:creationId xmlns:a16="http://schemas.microsoft.com/office/drawing/2014/main" id="{C58E274D-B707-4C1A-3AE6-76ACC69EBA8F}"/>
              </a:ext>
            </a:extLst>
          </p:cNvPr>
          <p:cNvGraphicFramePr>
            <a:graphicFrameLocks noGrp="1"/>
          </p:cNvGraphicFramePr>
          <p:nvPr>
            <p:extLst>
              <p:ext uri="{D42A27DB-BD31-4B8C-83A1-F6EECF244321}">
                <p14:modId xmlns:p14="http://schemas.microsoft.com/office/powerpoint/2010/main" val="2419634029"/>
              </p:ext>
            </p:extLst>
          </p:nvPr>
        </p:nvGraphicFramePr>
        <p:xfrm>
          <a:off x="8195603" y="2871607"/>
          <a:ext cx="3730744" cy="2225040"/>
        </p:xfrm>
        <a:graphic>
          <a:graphicData uri="http://schemas.openxmlformats.org/drawingml/2006/table">
            <a:tbl>
              <a:tblPr firstRow="1" bandRow="1">
                <a:tableStyleId>{5940675A-B579-460E-94D1-54222C63F5DA}</a:tableStyleId>
              </a:tblPr>
              <a:tblGrid>
                <a:gridCol w="466343">
                  <a:extLst>
                    <a:ext uri="{9D8B030D-6E8A-4147-A177-3AD203B41FA5}">
                      <a16:colId xmlns:a16="http://schemas.microsoft.com/office/drawing/2014/main" val="708294023"/>
                    </a:ext>
                  </a:extLst>
                </a:gridCol>
                <a:gridCol w="466343">
                  <a:extLst>
                    <a:ext uri="{9D8B030D-6E8A-4147-A177-3AD203B41FA5}">
                      <a16:colId xmlns:a16="http://schemas.microsoft.com/office/drawing/2014/main" val="1096717814"/>
                    </a:ext>
                  </a:extLst>
                </a:gridCol>
                <a:gridCol w="466343">
                  <a:extLst>
                    <a:ext uri="{9D8B030D-6E8A-4147-A177-3AD203B41FA5}">
                      <a16:colId xmlns:a16="http://schemas.microsoft.com/office/drawing/2014/main" val="2333470440"/>
                    </a:ext>
                  </a:extLst>
                </a:gridCol>
                <a:gridCol w="466343">
                  <a:extLst>
                    <a:ext uri="{9D8B030D-6E8A-4147-A177-3AD203B41FA5}">
                      <a16:colId xmlns:a16="http://schemas.microsoft.com/office/drawing/2014/main" val="1948364999"/>
                    </a:ext>
                  </a:extLst>
                </a:gridCol>
                <a:gridCol w="466343">
                  <a:extLst>
                    <a:ext uri="{9D8B030D-6E8A-4147-A177-3AD203B41FA5}">
                      <a16:colId xmlns:a16="http://schemas.microsoft.com/office/drawing/2014/main" val="410657354"/>
                    </a:ext>
                  </a:extLst>
                </a:gridCol>
                <a:gridCol w="466343">
                  <a:extLst>
                    <a:ext uri="{9D8B030D-6E8A-4147-A177-3AD203B41FA5}">
                      <a16:colId xmlns:a16="http://schemas.microsoft.com/office/drawing/2014/main" val="1910885334"/>
                    </a:ext>
                  </a:extLst>
                </a:gridCol>
                <a:gridCol w="466343">
                  <a:extLst>
                    <a:ext uri="{9D8B030D-6E8A-4147-A177-3AD203B41FA5}">
                      <a16:colId xmlns:a16="http://schemas.microsoft.com/office/drawing/2014/main" val="2387803620"/>
                    </a:ext>
                  </a:extLst>
                </a:gridCol>
                <a:gridCol w="466343">
                  <a:extLst>
                    <a:ext uri="{9D8B030D-6E8A-4147-A177-3AD203B41FA5}">
                      <a16:colId xmlns:a16="http://schemas.microsoft.com/office/drawing/2014/main" val="3474663030"/>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6437095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1390252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5502828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8522766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2942150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55528483"/>
                  </a:ext>
                </a:extLst>
              </a:tr>
            </a:tbl>
          </a:graphicData>
        </a:graphic>
      </p:graphicFrame>
      <p:sp>
        <p:nvSpPr>
          <p:cNvPr id="17" name="Multiplication Sign 16">
            <a:extLst>
              <a:ext uri="{FF2B5EF4-FFF2-40B4-BE49-F238E27FC236}">
                <a16:creationId xmlns:a16="http://schemas.microsoft.com/office/drawing/2014/main" id="{C66778EC-47A3-F13F-D643-D47C869F9F17}"/>
              </a:ext>
            </a:extLst>
          </p:cNvPr>
          <p:cNvSpPr/>
          <p:nvPr/>
        </p:nvSpPr>
        <p:spPr>
          <a:xfrm>
            <a:off x="1555261" y="3821722"/>
            <a:ext cx="547077" cy="547077"/>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quals 17">
            <a:extLst>
              <a:ext uri="{FF2B5EF4-FFF2-40B4-BE49-F238E27FC236}">
                <a16:creationId xmlns:a16="http://schemas.microsoft.com/office/drawing/2014/main" id="{4246B9B9-C489-7D67-8BCE-E70857249AA6}"/>
              </a:ext>
            </a:extLst>
          </p:cNvPr>
          <p:cNvSpPr/>
          <p:nvPr/>
        </p:nvSpPr>
        <p:spPr>
          <a:xfrm>
            <a:off x="6504597" y="3808290"/>
            <a:ext cx="547077" cy="547077"/>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1">
            <a:extLst>
              <a:ext uri="{FF2B5EF4-FFF2-40B4-BE49-F238E27FC236}">
                <a16:creationId xmlns:a16="http://schemas.microsoft.com/office/drawing/2014/main" id="{1CFF421B-9459-90BA-32FC-ED11A407035A}"/>
              </a:ext>
            </a:extLst>
          </p:cNvPr>
          <p:cNvPicPr>
            <a:picLocks noChangeAspect="1"/>
          </p:cNvPicPr>
          <p:nvPr/>
        </p:nvPicPr>
        <p:blipFill>
          <a:blip r:embed="rId2"/>
          <a:stretch>
            <a:fillRect/>
          </a:stretch>
        </p:blipFill>
        <p:spPr>
          <a:xfrm>
            <a:off x="407499" y="2957269"/>
            <a:ext cx="396386" cy="2262309"/>
          </a:xfrm>
          <a:prstGeom prst="rect">
            <a:avLst/>
          </a:prstGeom>
        </p:spPr>
      </p:pic>
      <p:pic>
        <p:nvPicPr>
          <p:cNvPr id="22" name="Picture 21">
            <a:extLst>
              <a:ext uri="{FF2B5EF4-FFF2-40B4-BE49-F238E27FC236}">
                <a16:creationId xmlns:a16="http://schemas.microsoft.com/office/drawing/2014/main" id="{F30EA65A-9566-0731-FC1F-E93F8B498BBE}"/>
              </a:ext>
            </a:extLst>
          </p:cNvPr>
          <p:cNvPicPr>
            <a:picLocks noChangeAspect="1"/>
          </p:cNvPicPr>
          <p:nvPr/>
        </p:nvPicPr>
        <p:blipFill>
          <a:blip r:embed="rId2"/>
          <a:stretch>
            <a:fillRect/>
          </a:stretch>
        </p:blipFill>
        <p:spPr>
          <a:xfrm rot="5400000">
            <a:off x="3919537" y="1750768"/>
            <a:ext cx="630847" cy="3600693"/>
          </a:xfrm>
          <a:prstGeom prst="rect">
            <a:avLst/>
          </a:prstGeom>
        </p:spPr>
      </p:pic>
      <p:pic>
        <p:nvPicPr>
          <p:cNvPr id="23" name="Picture 22" descr="A picture containing table&#10;&#10;Description automatically generated">
            <a:extLst>
              <a:ext uri="{FF2B5EF4-FFF2-40B4-BE49-F238E27FC236}">
                <a16:creationId xmlns:a16="http://schemas.microsoft.com/office/drawing/2014/main" id="{186F205A-AB95-64A0-59FE-A7E051732D52}"/>
              </a:ext>
            </a:extLst>
          </p:cNvPr>
          <p:cNvPicPr>
            <a:picLocks noChangeAspect="1"/>
          </p:cNvPicPr>
          <p:nvPr/>
        </p:nvPicPr>
        <p:blipFill>
          <a:blip r:embed="rId2"/>
          <a:stretch>
            <a:fillRect/>
          </a:stretch>
        </p:blipFill>
        <p:spPr>
          <a:xfrm rot="5400000">
            <a:off x="9741998" y="656613"/>
            <a:ext cx="630847" cy="3600693"/>
          </a:xfrm>
          <a:prstGeom prst="rect">
            <a:avLst/>
          </a:prstGeom>
        </p:spPr>
      </p:pic>
      <p:pic>
        <p:nvPicPr>
          <p:cNvPr id="24" name="Picture 21">
            <a:extLst>
              <a:ext uri="{FF2B5EF4-FFF2-40B4-BE49-F238E27FC236}">
                <a16:creationId xmlns:a16="http://schemas.microsoft.com/office/drawing/2014/main" id="{94160085-6053-59E2-6B22-2471575BAA95}"/>
              </a:ext>
            </a:extLst>
          </p:cNvPr>
          <p:cNvPicPr>
            <a:picLocks noChangeAspect="1"/>
          </p:cNvPicPr>
          <p:nvPr/>
        </p:nvPicPr>
        <p:blipFill>
          <a:blip r:embed="rId2"/>
          <a:stretch>
            <a:fillRect/>
          </a:stretch>
        </p:blipFill>
        <p:spPr>
          <a:xfrm>
            <a:off x="7705114" y="2859576"/>
            <a:ext cx="396386" cy="2262309"/>
          </a:xfrm>
          <a:prstGeom prst="rect">
            <a:avLst/>
          </a:prstGeom>
        </p:spPr>
      </p:pic>
      <p:sp>
        <p:nvSpPr>
          <p:cNvPr id="26" name="TextBox 25">
            <a:extLst>
              <a:ext uri="{FF2B5EF4-FFF2-40B4-BE49-F238E27FC236}">
                <a16:creationId xmlns:a16="http://schemas.microsoft.com/office/drawing/2014/main" id="{7852315C-4A19-DEBE-8D8A-B90C09C86E45}"/>
              </a:ext>
            </a:extLst>
          </p:cNvPr>
          <p:cNvSpPr txBox="1"/>
          <p:nvPr/>
        </p:nvSpPr>
        <p:spPr>
          <a:xfrm>
            <a:off x="0" y="3792903"/>
            <a:ext cx="41519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cs typeface="Calibri"/>
              </a:rPr>
              <a:t>N</a:t>
            </a:r>
            <a:endParaRPr lang="en-US" sz="3200" b="1"/>
          </a:p>
        </p:txBody>
      </p:sp>
      <p:sp>
        <p:nvSpPr>
          <p:cNvPr id="28" name="TextBox 27">
            <a:extLst>
              <a:ext uri="{FF2B5EF4-FFF2-40B4-BE49-F238E27FC236}">
                <a16:creationId xmlns:a16="http://schemas.microsoft.com/office/drawing/2014/main" id="{66BB26E2-7131-3371-667D-AC3CAE2CFD9A}"/>
              </a:ext>
            </a:extLst>
          </p:cNvPr>
          <p:cNvSpPr txBox="1"/>
          <p:nvPr/>
        </p:nvSpPr>
        <p:spPr>
          <a:xfrm>
            <a:off x="3966307" y="2718287"/>
            <a:ext cx="5226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cs typeface="Calibri"/>
              </a:rPr>
              <a:t>M</a:t>
            </a:r>
          </a:p>
        </p:txBody>
      </p:sp>
      <p:sp>
        <p:nvSpPr>
          <p:cNvPr id="29" name="TextBox 28">
            <a:extLst>
              <a:ext uri="{FF2B5EF4-FFF2-40B4-BE49-F238E27FC236}">
                <a16:creationId xmlns:a16="http://schemas.microsoft.com/office/drawing/2014/main" id="{3508B680-523D-CDD7-8137-711C114B6CE3}"/>
              </a:ext>
            </a:extLst>
          </p:cNvPr>
          <p:cNvSpPr txBox="1"/>
          <p:nvPr/>
        </p:nvSpPr>
        <p:spPr>
          <a:xfrm>
            <a:off x="7297615" y="3695210"/>
            <a:ext cx="41519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cs typeface="Calibri"/>
              </a:rPr>
              <a:t>N</a:t>
            </a:r>
            <a:endParaRPr lang="en-US" sz="3200" b="1"/>
          </a:p>
        </p:txBody>
      </p:sp>
      <p:sp>
        <p:nvSpPr>
          <p:cNvPr id="30" name="TextBox 29">
            <a:extLst>
              <a:ext uri="{FF2B5EF4-FFF2-40B4-BE49-F238E27FC236}">
                <a16:creationId xmlns:a16="http://schemas.microsoft.com/office/drawing/2014/main" id="{B26AF7F8-E55F-4783-5F51-AC42624D2517}"/>
              </a:ext>
            </a:extLst>
          </p:cNvPr>
          <p:cNvSpPr txBox="1"/>
          <p:nvPr/>
        </p:nvSpPr>
        <p:spPr>
          <a:xfrm>
            <a:off x="9798537" y="1643671"/>
            <a:ext cx="5226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cs typeface="Calibri"/>
              </a:rPr>
              <a:t>M</a:t>
            </a:r>
          </a:p>
        </p:txBody>
      </p:sp>
      <p:sp>
        <p:nvSpPr>
          <p:cNvPr id="32" name="TextBox 31">
            <a:extLst>
              <a:ext uri="{FF2B5EF4-FFF2-40B4-BE49-F238E27FC236}">
                <a16:creationId xmlns:a16="http://schemas.microsoft.com/office/drawing/2014/main" id="{8368D9B4-AED2-6455-8F97-63553612292A}"/>
              </a:ext>
            </a:extLst>
          </p:cNvPr>
          <p:cNvSpPr txBox="1"/>
          <p:nvPr/>
        </p:nvSpPr>
        <p:spPr>
          <a:xfrm>
            <a:off x="9087825" y="868036"/>
            <a:ext cx="4984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cs typeface="Calibri"/>
              </a:rPr>
              <a:t>?</a:t>
            </a:r>
            <a:endParaRPr lang="en-US" sz="4400"/>
          </a:p>
        </p:txBody>
      </p:sp>
    </p:spTree>
    <p:extLst>
      <p:ext uri="{BB962C8B-B14F-4D97-AF65-F5344CB8AC3E}">
        <p14:creationId xmlns:p14="http://schemas.microsoft.com/office/powerpoint/2010/main" val="230659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B5C8052-1B2A-3F7C-070A-E647354A574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a:t>Serial algorithm</a:t>
            </a:r>
            <a:endParaRPr lang="en-US" sz="5400" kern="1200">
              <a:latin typeface="+mj-lt"/>
              <a:ea typeface="+mj-ea"/>
              <a:cs typeface="+mj-cs"/>
            </a:endParaRPr>
          </a:p>
        </p:txBody>
      </p:sp>
      <p:pic>
        <p:nvPicPr>
          <p:cNvPr id="16" name="Picture 16" descr="Text, letter&#10;&#10;Description automatically generated">
            <a:extLst>
              <a:ext uri="{FF2B5EF4-FFF2-40B4-BE49-F238E27FC236}">
                <a16:creationId xmlns:a16="http://schemas.microsoft.com/office/drawing/2014/main" id="{B0590509-7A6C-9D14-BC90-4F8570391B9C}"/>
              </a:ext>
            </a:extLst>
          </p:cNvPr>
          <p:cNvPicPr>
            <a:picLocks noChangeAspect="1"/>
          </p:cNvPicPr>
          <p:nvPr/>
        </p:nvPicPr>
        <p:blipFill>
          <a:blip r:embed="rId2"/>
          <a:stretch>
            <a:fillRect/>
          </a:stretch>
        </p:blipFill>
        <p:spPr>
          <a:xfrm>
            <a:off x="1604725" y="1508897"/>
            <a:ext cx="9128686" cy="5067047"/>
          </a:xfrm>
          <a:prstGeom prst="rect">
            <a:avLst/>
          </a:prstGeom>
        </p:spPr>
      </p:pic>
    </p:spTree>
    <p:extLst>
      <p:ext uri="{BB962C8B-B14F-4D97-AF65-F5344CB8AC3E}">
        <p14:creationId xmlns:p14="http://schemas.microsoft.com/office/powerpoint/2010/main" val="298835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BF78-B8B7-403B-66D6-FCE078329601}"/>
              </a:ext>
            </a:extLst>
          </p:cNvPr>
          <p:cNvSpPr>
            <a:spLocks noGrp="1"/>
          </p:cNvSpPr>
          <p:nvPr>
            <p:ph type="title"/>
          </p:nvPr>
        </p:nvSpPr>
        <p:spPr/>
        <p:txBody>
          <a:bodyPr/>
          <a:lstStyle/>
          <a:p>
            <a:r>
              <a:rPr lang="hr-HR" b="1" err="1"/>
              <a:t>What</a:t>
            </a:r>
            <a:r>
              <a:rPr lang="hr-HR" b="1"/>
              <a:t> </a:t>
            </a:r>
            <a:r>
              <a:rPr lang="hr-HR" b="1" err="1"/>
              <a:t>is</a:t>
            </a:r>
            <a:r>
              <a:rPr lang="hr-HR" b="1"/>
              <a:t> </a:t>
            </a:r>
            <a:r>
              <a:rPr lang="hr-HR" b="1" err="1"/>
              <a:t>Process</a:t>
            </a:r>
            <a:r>
              <a:rPr lang="hr-HR" b="1"/>
              <a:t>?</a:t>
            </a:r>
            <a:endParaRPr lang="en-US" b="1"/>
          </a:p>
        </p:txBody>
      </p:sp>
      <p:pic>
        <p:nvPicPr>
          <p:cNvPr id="5" name="Content Placeholder 4">
            <a:extLst>
              <a:ext uri="{FF2B5EF4-FFF2-40B4-BE49-F238E27FC236}">
                <a16:creationId xmlns:a16="http://schemas.microsoft.com/office/drawing/2014/main" id="{906F1702-CD66-0158-1B9B-50BFD3FA9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3230" y="1366311"/>
            <a:ext cx="2767199" cy="4448536"/>
          </a:xfrm>
        </p:spPr>
      </p:pic>
      <p:sp>
        <p:nvSpPr>
          <p:cNvPr id="8" name="TextBox 7">
            <a:extLst>
              <a:ext uri="{FF2B5EF4-FFF2-40B4-BE49-F238E27FC236}">
                <a16:creationId xmlns:a16="http://schemas.microsoft.com/office/drawing/2014/main" id="{75DD4C8E-1ABB-08D6-B1DB-500F47C72CD8}"/>
              </a:ext>
            </a:extLst>
          </p:cNvPr>
          <p:cNvSpPr txBox="1"/>
          <p:nvPr/>
        </p:nvSpPr>
        <p:spPr>
          <a:xfrm>
            <a:off x="656948" y="1615735"/>
            <a:ext cx="482057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 program when in execution is a process</a:t>
            </a:r>
            <a:endParaRPr lang="hr-HR" dirty="0"/>
          </a:p>
          <a:p>
            <a:pPr marL="285750" indent="-285750">
              <a:buFont typeface="Arial" panose="020B0604020202020204" pitchFamily="34" charset="0"/>
              <a:buChar char="•"/>
            </a:pPr>
            <a:r>
              <a:rPr lang="hr-HR" dirty="0" err="1"/>
              <a:t>Process</a:t>
            </a:r>
            <a:r>
              <a:rPr lang="hr-HR" dirty="0"/>
              <a:t> </a:t>
            </a:r>
            <a:r>
              <a:rPr lang="hr-HR" dirty="0" err="1"/>
              <a:t>Control</a:t>
            </a:r>
            <a:r>
              <a:rPr lang="hr-HR" dirty="0"/>
              <a:t> </a:t>
            </a:r>
            <a:r>
              <a:rPr lang="hr-HR" dirty="0" err="1"/>
              <a:t>Block</a:t>
            </a:r>
            <a:r>
              <a:rPr lang="hr-HR" dirty="0"/>
              <a:t>: </a:t>
            </a:r>
            <a:r>
              <a:rPr lang="en-US" dirty="0"/>
              <a:t>process state, program counter, CPU register details, memory management information</a:t>
            </a:r>
            <a:r>
              <a:rPr lang="hr-HR" dirty="0"/>
              <a:t>...</a:t>
            </a:r>
          </a:p>
          <a:p>
            <a:pPr marL="285750" indent="-285750">
              <a:buFont typeface="Arial" panose="020B0604020202020204" pitchFamily="34" charset="0"/>
              <a:buChar char="•"/>
            </a:pPr>
            <a:r>
              <a:rPr lang="hr-HR" dirty="0" err="1"/>
              <a:t>Process</a:t>
            </a:r>
            <a:r>
              <a:rPr lang="hr-HR" dirty="0"/>
              <a:t> </a:t>
            </a:r>
            <a:r>
              <a:rPr lang="hr-HR" dirty="0" err="1"/>
              <a:t>States</a:t>
            </a:r>
            <a:r>
              <a:rPr lang="hr-HR" dirty="0"/>
              <a:t>: New, </a:t>
            </a:r>
            <a:r>
              <a:rPr lang="hr-HR" dirty="0" err="1"/>
              <a:t>Ready</a:t>
            </a:r>
            <a:r>
              <a:rPr lang="hr-HR" dirty="0"/>
              <a:t>, </a:t>
            </a:r>
            <a:r>
              <a:rPr lang="hr-HR" dirty="0" err="1"/>
              <a:t>Running</a:t>
            </a:r>
            <a:r>
              <a:rPr lang="hr-HR" dirty="0"/>
              <a:t>, Waiting, </a:t>
            </a:r>
            <a:r>
              <a:rPr lang="hr-HR" dirty="0" err="1"/>
              <a:t>Terminated</a:t>
            </a:r>
            <a:endParaRPr lang="hr-HR" dirty="0"/>
          </a:p>
          <a:p>
            <a:pPr marL="285750" indent="-285750">
              <a:buFont typeface="Arial" panose="020B0604020202020204" pitchFamily="34" charset="0"/>
              <a:buChar char="•"/>
            </a:pPr>
            <a:r>
              <a:rPr lang="hr-HR" dirty="0"/>
              <a:t>Independent vs </a:t>
            </a:r>
            <a:r>
              <a:rPr lang="hr-HR" dirty="0" err="1"/>
              <a:t>Cooperating</a:t>
            </a:r>
            <a:r>
              <a:rPr lang="hr-HR" dirty="0"/>
              <a:t> </a:t>
            </a:r>
            <a:r>
              <a:rPr lang="hr-HR" dirty="0" err="1"/>
              <a:t>processes</a:t>
            </a:r>
            <a:endParaRPr lang="hr-HR" dirty="0"/>
          </a:p>
          <a:p>
            <a:endParaRPr lang="en-US" dirty="0"/>
          </a:p>
        </p:txBody>
      </p:sp>
      <p:pic>
        <p:nvPicPr>
          <p:cNvPr id="11" name="Picture 10">
            <a:extLst>
              <a:ext uri="{FF2B5EF4-FFF2-40B4-BE49-F238E27FC236}">
                <a16:creationId xmlns:a16="http://schemas.microsoft.com/office/drawing/2014/main" id="{D02DC17A-F559-6549-461A-0CD39B4BD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789" y="4023909"/>
            <a:ext cx="4377531" cy="2436712"/>
          </a:xfrm>
          <a:prstGeom prst="rect">
            <a:avLst/>
          </a:prstGeom>
        </p:spPr>
      </p:pic>
      <p:pic>
        <p:nvPicPr>
          <p:cNvPr id="3" name="Picture 3" descr="Table&#10;&#10;Description automatically generated">
            <a:extLst>
              <a:ext uri="{FF2B5EF4-FFF2-40B4-BE49-F238E27FC236}">
                <a16:creationId xmlns:a16="http://schemas.microsoft.com/office/drawing/2014/main" id="{7E572ADC-6BBD-1AC4-5C4F-FECA316336CE}"/>
              </a:ext>
            </a:extLst>
          </p:cNvPr>
          <p:cNvPicPr>
            <a:picLocks noChangeAspect="1"/>
          </p:cNvPicPr>
          <p:nvPr/>
        </p:nvPicPr>
        <p:blipFill>
          <a:blip r:embed="rId4"/>
          <a:stretch>
            <a:fillRect/>
          </a:stretch>
        </p:blipFill>
        <p:spPr>
          <a:xfrm>
            <a:off x="9458949" y="1475984"/>
            <a:ext cx="2376350" cy="4114800"/>
          </a:xfrm>
          <a:prstGeom prst="rect">
            <a:avLst/>
          </a:prstGeom>
        </p:spPr>
      </p:pic>
    </p:spTree>
    <p:extLst>
      <p:ext uri="{BB962C8B-B14F-4D97-AF65-F5344CB8AC3E}">
        <p14:creationId xmlns:p14="http://schemas.microsoft.com/office/powerpoint/2010/main" val="298501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395E-F539-08B6-E4FA-64266A9114A9}"/>
              </a:ext>
            </a:extLst>
          </p:cNvPr>
          <p:cNvSpPr>
            <a:spLocks noGrp="1"/>
          </p:cNvSpPr>
          <p:nvPr>
            <p:ph type="title"/>
          </p:nvPr>
        </p:nvSpPr>
        <p:spPr/>
        <p:txBody>
          <a:bodyPr/>
          <a:lstStyle/>
          <a:p>
            <a:pPr algn="ctr"/>
            <a:r>
              <a:rPr lang="hr-HR" b="1"/>
              <a:t> </a:t>
            </a:r>
            <a:r>
              <a:rPr lang="hr-HR" b="1" err="1"/>
              <a:t>Process</a:t>
            </a:r>
            <a:r>
              <a:rPr lang="hr-HR" b="1"/>
              <a:t> vs </a:t>
            </a:r>
            <a:r>
              <a:rPr lang="hr-HR" b="1" err="1">
                <a:ea typeface="+mj-lt"/>
                <a:cs typeface="+mj-lt"/>
              </a:rPr>
              <a:t>Thread</a:t>
            </a:r>
            <a:endParaRPr lang="en-US" b="1" err="1"/>
          </a:p>
        </p:txBody>
      </p:sp>
      <p:graphicFrame>
        <p:nvGraphicFramePr>
          <p:cNvPr id="7" name="Table 7">
            <a:extLst>
              <a:ext uri="{FF2B5EF4-FFF2-40B4-BE49-F238E27FC236}">
                <a16:creationId xmlns:a16="http://schemas.microsoft.com/office/drawing/2014/main" id="{A488ADD9-8674-4E03-553D-20C9F56513A3}"/>
              </a:ext>
            </a:extLst>
          </p:cNvPr>
          <p:cNvGraphicFramePr>
            <a:graphicFrameLocks noGrp="1"/>
          </p:cNvGraphicFramePr>
          <p:nvPr>
            <p:ph idx="1"/>
            <p:extLst>
              <p:ext uri="{D42A27DB-BD31-4B8C-83A1-F6EECF244321}">
                <p14:modId xmlns:p14="http://schemas.microsoft.com/office/powerpoint/2010/main" val="431073112"/>
              </p:ext>
            </p:extLst>
          </p:nvPr>
        </p:nvGraphicFramePr>
        <p:xfrm>
          <a:off x="838200" y="1417972"/>
          <a:ext cx="10515600" cy="5334000"/>
        </p:xfrm>
        <a:graphic>
          <a:graphicData uri="http://schemas.openxmlformats.org/drawingml/2006/table">
            <a:tbl>
              <a:tblPr firstRow="1" bandRow="1">
                <a:tableStyleId>{F5AB1C69-6EDB-4FF4-983F-18BD219EF322}</a:tableStyleId>
              </a:tblPr>
              <a:tblGrid>
                <a:gridCol w="5257800">
                  <a:extLst>
                    <a:ext uri="{9D8B030D-6E8A-4147-A177-3AD203B41FA5}">
                      <a16:colId xmlns:a16="http://schemas.microsoft.com/office/drawing/2014/main" val="1136444807"/>
                    </a:ext>
                  </a:extLst>
                </a:gridCol>
                <a:gridCol w="5257800">
                  <a:extLst>
                    <a:ext uri="{9D8B030D-6E8A-4147-A177-3AD203B41FA5}">
                      <a16:colId xmlns:a16="http://schemas.microsoft.com/office/drawing/2014/main" val="1380292840"/>
                    </a:ext>
                  </a:extLst>
                </a:gridCol>
              </a:tblGrid>
              <a:tr h="370840">
                <a:tc>
                  <a:txBody>
                    <a:bodyPr/>
                    <a:lstStyle/>
                    <a:p>
                      <a:pPr algn="ctr"/>
                      <a:r>
                        <a:rPr lang="hr-HR"/>
                        <a:t>Process</a:t>
                      </a:r>
                      <a:endParaRPr lang="en-US"/>
                    </a:p>
                  </a:txBody>
                  <a:tcPr/>
                </a:tc>
                <a:tc>
                  <a:txBody>
                    <a:bodyPr/>
                    <a:lstStyle/>
                    <a:p>
                      <a:pPr algn="ctr"/>
                      <a:r>
                        <a:rPr lang="hr-HR"/>
                        <a:t>Thread</a:t>
                      </a:r>
                      <a:endParaRPr lang="en-US"/>
                    </a:p>
                  </a:txBody>
                  <a:tcPr/>
                </a:tc>
                <a:extLst>
                  <a:ext uri="{0D108BD9-81ED-4DB2-BD59-A6C34878D82A}">
                    <a16:rowId xmlns:a16="http://schemas.microsoft.com/office/drawing/2014/main" val="1465996119"/>
                  </a:ext>
                </a:extLst>
              </a:tr>
              <a:tr h="370840">
                <a:tc>
                  <a:txBody>
                    <a:bodyPr/>
                    <a:lstStyle/>
                    <a:p>
                      <a:pPr algn="ctr"/>
                      <a:r>
                        <a:rPr lang="en-US" sz="1800" b="0" i="0" kern="1200">
                          <a:solidFill>
                            <a:schemeClr val="dk1"/>
                          </a:solidFill>
                          <a:effectLst/>
                          <a:latin typeface="+mn-lt"/>
                          <a:ea typeface="+mn-ea"/>
                          <a:cs typeface="+mn-cs"/>
                        </a:rPr>
                        <a:t>Process means any program is in execution.</a:t>
                      </a:r>
                      <a:endParaRPr lang="en-US"/>
                    </a:p>
                  </a:txBody>
                  <a:tcPr/>
                </a:tc>
                <a:tc>
                  <a:txBody>
                    <a:bodyPr/>
                    <a:lstStyle/>
                    <a:p>
                      <a:pPr algn="ctr"/>
                      <a:r>
                        <a:rPr lang="en-US" sz="1800" b="0" i="0" kern="1200">
                          <a:solidFill>
                            <a:schemeClr val="dk1"/>
                          </a:solidFill>
                          <a:effectLst/>
                          <a:latin typeface="+mn-lt"/>
                          <a:ea typeface="+mn-ea"/>
                          <a:cs typeface="+mn-cs"/>
                        </a:rPr>
                        <a:t>Thread means a segment of a process.</a:t>
                      </a:r>
                      <a:endParaRPr lang="en-US"/>
                    </a:p>
                  </a:txBody>
                  <a:tcPr/>
                </a:tc>
                <a:extLst>
                  <a:ext uri="{0D108BD9-81ED-4DB2-BD59-A6C34878D82A}">
                    <a16:rowId xmlns:a16="http://schemas.microsoft.com/office/drawing/2014/main" val="866398776"/>
                  </a:ext>
                </a:extLst>
              </a:tr>
              <a:tr h="370840">
                <a:tc>
                  <a:txBody>
                    <a:bodyPr/>
                    <a:lstStyle/>
                    <a:p>
                      <a:pPr algn="ctr"/>
                      <a:r>
                        <a:rPr lang="en-US" sz="1800" b="0" i="0" kern="1200">
                          <a:solidFill>
                            <a:schemeClr val="dk1"/>
                          </a:solidFill>
                          <a:effectLst/>
                          <a:latin typeface="+mn-lt"/>
                          <a:ea typeface="+mn-ea"/>
                          <a:cs typeface="+mn-cs"/>
                        </a:rPr>
                        <a:t>The process takes more time to terminate.</a:t>
                      </a:r>
                      <a:endParaRPr lang="en-US"/>
                    </a:p>
                  </a:txBody>
                  <a:tcPr/>
                </a:tc>
                <a:tc>
                  <a:txBody>
                    <a:bodyPr/>
                    <a:lstStyle/>
                    <a:p>
                      <a:pPr algn="ctr"/>
                      <a:r>
                        <a:rPr lang="en-US" sz="1800" b="0" i="0" kern="1200">
                          <a:solidFill>
                            <a:schemeClr val="dk1"/>
                          </a:solidFill>
                          <a:effectLst/>
                          <a:latin typeface="+mn-lt"/>
                          <a:ea typeface="+mn-ea"/>
                          <a:cs typeface="+mn-cs"/>
                        </a:rPr>
                        <a:t>The thread takes less time to terminate.</a:t>
                      </a:r>
                      <a:endParaRPr lang="en-US"/>
                    </a:p>
                  </a:txBody>
                  <a:tcPr/>
                </a:tc>
                <a:extLst>
                  <a:ext uri="{0D108BD9-81ED-4DB2-BD59-A6C34878D82A}">
                    <a16:rowId xmlns:a16="http://schemas.microsoft.com/office/drawing/2014/main" val="408108275"/>
                  </a:ext>
                </a:extLst>
              </a:tr>
              <a:tr h="370840">
                <a:tc>
                  <a:txBody>
                    <a:bodyPr/>
                    <a:lstStyle/>
                    <a:p>
                      <a:pPr algn="ctr"/>
                      <a:r>
                        <a:rPr lang="en-US" sz="1800" b="0" i="0" kern="1200">
                          <a:solidFill>
                            <a:schemeClr val="dk1"/>
                          </a:solidFill>
                          <a:effectLst/>
                          <a:latin typeface="+mn-lt"/>
                          <a:ea typeface="+mn-ea"/>
                          <a:cs typeface="+mn-cs"/>
                        </a:rPr>
                        <a:t>It takes more time for creation.</a:t>
                      </a:r>
                      <a:endParaRPr lang="en-US"/>
                    </a:p>
                  </a:txBody>
                  <a:tcPr/>
                </a:tc>
                <a:tc>
                  <a:txBody>
                    <a:bodyPr/>
                    <a:lstStyle/>
                    <a:p>
                      <a:pPr algn="ctr"/>
                      <a:r>
                        <a:rPr lang="en-US" sz="1800" b="0" i="0" kern="1200">
                          <a:solidFill>
                            <a:schemeClr val="dk1"/>
                          </a:solidFill>
                          <a:effectLst/>
                          <a:latin typeface="+mn-lt"/>
                          <a:ea typeface="+mn-ea"/>
                          <a:cs typeface="+mn-cs"/>
                        </a:rPr>
                        <a:t>It takes less time for creation.</a:t>
                      </a:r>
                      <a:endParaRPr lang="en-US"/>
                    </a:p>
                  </a:txBody>
                  <a:tcPr/>
                </a:tc>
                <a:extLst>
                  <a:ext uri="{0D108BD9-81ED-4DB2-BD59-A6C34878D82A}">
                    <a16:rowId xmlns:a16="http://schemas.microsoft.com/office/drawing/2014/main" val="273860168"/>
                  </a:ext>
                </a:extLst>
              </a:tr>
              <a:tr h="370840">
                <a:tc>
                  <a:txBody>
                    <a:bodyPr/>
                    <a:lstStyle/>
                    <a:p>
                      <a:pPr algn="ctr"/>
                      <a:r>
                        <a:rPr lang="en-US" sz="1800" b="0" i="0" kern="1200">
                          <a:solidFill>
                            <a:schemeClr val="dk1"/>
                          </a:solidFill>
                          <a:effectLst/>
                          <a:latin typeface="+mn-lt"/>
                          <a:ea typeface="+mn-ea"/>
                          <a:cs typeface="+mn-cs"/>
                        </a:rPr>
                        <a:t>It also takes more time for context switching.</a:t>
                      </a:r>
                      <a:endParaRPr lang="en-US"/>
                    </a:p>
                  </a:txBody>
                  <a:tcPr/>
                </a:tc>
                <a:tc>
                  <a:txBody>
                    <a:bodyPr/>
                    <a:lstStyle/>
                    <a:p>
                      <a:pPr algn="ctr"/>
                      <a:r>
                        <a:rPr lang="en-US" sz="1800" b="0" i="0" kern="1200">
                          <a:solidFill>
                            <a:schemeClr val="dk1"/>
                          </a:solidFill>
                          <a:effectLst/>
                          <a:latin typeface="+mn-lt"/>
                          <a:ea typeface="+mn-ea"/>
                          <a:cs typeface="+mn-cs"/>
                        </a:rPr>
                        <a:t>It takes less time for context switching.</a:t>
                      </a:r>
                      <a:endParaRPr lang="en-US"/>
                    </a:p>
                  </a:txBody>
                  <a:tcPr/>
                </a:tc>
                <a:extLst>
                  <a:ext uri="{0D108BD9-81ED-4DB2-BD59-A6C34878D82A}">
                    <a16:rowId xmlns:a16="http://schemas.microsoft.com/office/drawing/2014/main" val="1605498530"/>
                  </a:ext>
                </a:extLst>
              </a:tr>
              <a:tr h="370840">
                <a:tc>
                  <a:txBody>
                    <a:bodyPr/>
                    <a:lstStyle/>
                    <a:p>
                      <a:pPr algn="ctr"/>
                      <a:r>
                        <a:rPr lang="en-US" sz="1800" b="0" i="0" kern="1200">
                          <a:solidFill>
                            <a:schemeClr val="dk1"/>
                          </a:solidFill>
                          <a:effectLst/>
                          <a:latin typeface="+mn-lt"/>
                          <a:ea typeface="+mn-ea"/>
                          <a:cs typeface="+mn-cs"/>
                        </a:rPr>
                        <a:t>The process is less efficient in terms of communication.</a:t>
                      </a:r>
                      <a:endParaRPr lang="en-US"/>
                    </a:p>
                  </a:txBody>
                  <a:tcPr/>
                </a:tc>
                <a:tc>
                  <a:txBody>
                    <a:bodyPr/>
                    <a:lstStyle/>
                    <a:p>
                      <a:pPr algn="ctr"/>
                      <a:r>
                        <a:rPr lang="en-US" sz="1800" b="0" i="0" kern="1200">
                          <a:solidFill>
                            <a:schemeClr val="dk1"/>
                          </a:solidFill>
                          <a:effectLst/>
                          <a:latin typeface="+mn-lt"/>
                          <a:ea typeface="+mn-ea"/>
                          <a:cs typeface="+mn-cs"/>
                        </a:rPr>
                        <a:t>Thread is more efficient in terms of communication</a:t>
                      </a:r>
                      <a:endParaRPr lang="en-US"/>
                    </a:p>
                  </a:txBody>
                  <a:tcPr/>
                </a:tc>
                <a:extLst>
                  <a:ext uri="{0D108BD9-81ED-4DB2-BD59-A6C34878D82A}">
                    <a16:rowId xmlns:a16="http://schemas.microsoft.com/office/drawing/2014/main" val="846678688"/>
                  </a:ext>
                </a:extLst>
              </a:tr>
              <a:tr h="370840">
                <a:tc>
                  <a:txBody>
                    <a:bodyPr/>
                    <a:lstStyle/>
                    <a:p>
                      <a:pPr algn="ctr"/>
                      <a:r>
                        <a:rPr lang="en-US" sz="1800" b="0" i="0" kern="1200">
                          <a:solidFill>
                            <a:schemeClr val="dk1"/>
                          </a:solidFill>
                          <a:effectLst/>
                          <a:latin typeface="+mn-lt"/>
                          <a:ea typeface="+mn-ea"/>
                          <a:cs typeface="+mn-cs"/>
                        </a:rPr>
                        <a:t>The process is isolated</a:t>
                      </a:r>
                      <a:endParaRPr lang="en-US"/>
                    </a:p>
                  </a:txBody>
                  <a:tcPr/>
                </a:tc>
                <a:tc>
                  <a:txBody>
                    <a:bodyPr/>
                    <a:lstStyle/>
                    <a:p>
                      <a:pPr algn="ctr"/>
                      <a:r>
                        <a:rPr lang="en-US" sz="1800" b="0" i="0" kern="1200">
                          <a:solidFill>
                            <a:schemeClr val="dk1"/>
                          </a:solidFill>
                          <a:effectLst/>
                          <a:latin typeface="+mn-lt"/>
                          <a:ea typeface="+mn-ea"/>
                          <a:cs typeface="+mn-cs"/>
                        </a:rPr>
                        <a:t>Threads share memory.</a:t>
                      </a:r>
                      <a:endParaRPr lang="en-US"/>
                    </a:p>
                  </a:txBody>
                  <a:tcPr/>
                </a:tc>
                <a:extLst>
                  <a:ext uri="{0D108BD9-81ED-4DB2-BD59-A6C34878D82A}">
                    <a16:rowId xmlns:a16="http://schemas.microsoft.com/office/drawing/2014/main" val="774863057"/>
                  </a:ext>
                </a:extLst>
              </a:tr>
              <a:tr h="370840">
                <a:tc>
                  <a:txBody>
                    <a:bodyPr/>
                    <a:lstStyle/>
                    <a:p>
                      <a:pPr algn="ctr"/>
                      <a:r>
                        <a:rPr lang="en-US" sz="1800" b="0" i="0" kern="1200">
                          <a:solidFill>
                            <a:schemeClr val="dk1"/>
                          </a:solidFill>
                          <a:effectLst/>
                          <a:latin typeface="+mn-lt"/>
                          <a:ea typeface="+mn-ea"/>
                          <a:cs typeface="+mn-cs"/>
                        </a:rPr>
                        <a:t>Process switching uses an interface in an operating system.</a:t>
                      </a:r>
                      <a:endParaRPr lang="en-US"/>
                    </a:p>
                  </a:txBody>
                  <a:tcPr/>
                </a:tc>
                <a:tc>
                  <a:txBody>
                    <a:bodyPr/>
                    <a:lstStyle/>
                    <a:p>
                      <a:pPr algn="ctr"/>
                      <a:r>
                        <a:rPr lang="en-US" sz="1800" b="0" i="0" kern="1200">
                          <a:solidFill>
                            <a:schemeClr val="dk1"/>
                          </a:solidFill>
                          <a:effectLst/>
                          <a:latin typeface="+mn-lt"/>
                          <a:ea typeface="+mn-ea"/>
                          <a:cs typeface="+mn-cs"/>
                        </a:rPr>
                        <a:t>Thread switching does not require calling an operating system and causes an interrupt to the kernel.</a:t>
                      </a:r>
                      <a:endParaRPr lang="en-US"/>
                    </a:p>
                  </a:txBody>
                  <a:tcPr/>
                </a:tc>
                <a:extLst>
                  <a:ext uri="{0D108BD9-81ED-4DB2-BD59-A6C34878D82A}">
                    <a16:rowId xmlns:a16="http://schemas.microsoft.com/office/drawing/2014/main" val="2289509615"/>
                  </a:ext>
                </a:extLst>
              </a:tr>
              <a:tr h="370840">
                <a:tc>
                  <a:txBody>
                    <a:bodyPr/>
                    <a:lstStyle/>
                    <a:p>
                      <a:pPr algn="ctr"/>
                      <a:r>
                        <a:rPr lang="en-US" sz="1800" b="0" i="0" kern="1200">
                          <a:solidFill>
                            <a:schemeClr val="dk1"/>
                          </a:solidFill>
                          <a:effectLst/>
                          <a:latin typeface="+mn-lt"/>
                          <a:ea typeface="+mn-ea"/>
                          <a:cs typeface="+mn-cs"/>
                        </a:rPr>
                        <a:t>If one process is blocked then it will not affect the execution of other processes </a:t>
                      </a:r>
                      <a:endParaRPr lang="en-US"/>
                    </a:p>
                  </a:txBody>
                  <a:tcPr/>
                </a:tc>
                <a:tc>
                  <a:txBody>
                    <a:bodyPr/>
                    <a:lstStyle/>
                    <a:p>
                      <a:pPr algn="ctr"/>
                      <a:r>
                        <a:rPr lang="en-US" sz="1800" b="0" i="0" kern="1200">
                          <a:solidFill>
                            <a:schemeClr val="dk1"/>
                          </a:solidFill>
                          <a:effectLst/>
                          <a:latin typeface="+mn-lt"/>
                          <a:ea typeface="+mn-ea"/>
                          <a:cs typeface="+mn-cs"/>
                        </a:rPr>
                        <a:t>If a user-level thread is blocked, then all other user-level threads are blocked. </a:t>
                      </a:r>
                      <a:endParaRPr lang="en-US"/>
                    </a:p>
                  </a:txBody>
                  <a:tcPr/>
                </a:tc>
                <a:extLst>
                  <a:ext uri="{0D108BD9-81ED-4DB2-BD59-A6C34878D82A}">
                    <a16:rowId xmlns:a16="http://schemas.microsoft.com/office/drawing/2014/main" val="4104634573"/>
                  </a:ext>
                </a:extLst>
              </a:tr>
              <a:tr h="370840">
                <a:tc>
                  <a:txBody>
                    <a:bodyPr/>
                    <a:lstStyle/>
                    <a:p>
                      <a:pPr algn="ctr"/>
                      <a:r>
                        <a:rPr lang="en-US" sz="1800" b="0" i="0" kern="1200">
                          <a:solidFill>
                            <a:schemeClr val="dk1"/>
                          </a:solidFill>
                          <a:effectLst/>
                          <a:latin typeface="+mn-lt"/>
                          <a:ea typeface="+mn-ea"/>
                          <a:cs typeface="+mn-cs"/>
                        </a:rPr>
                        <a:t>Changes to the parent process do not affect child processes.</a:t>
                      </a:r>
                      <a:endParaRPr lang="en-US"/>
                    </a:p>
                  </a:txBody>
                  <a:tcPr/>
                </a:tc>
                <a:tc>
                  <a:txBody>
                    <a:bodyPr/>
                    <a:lstStyle/>
                    <a:p>
                      <a:pPr algn="ctr"/>
                      <a:r>
                        <a:rPr lang="en-US" sz="1800" b="0" i="0" kern="1200">
                          <a:solidFill>
                            <a:schemeClr val="dk1"/>
                          </a:solidFill>
                          <a:effectLst/>
                          <a:latin typeface="+mn-lt"/>
                          <a:ea typeface="+mn-ea"/>
                          <a:cs typeface="+mn-cs"/>
                        </a:rPr>
                        <a:t>Since all threads of the same process share address space and other resources so any changes to the main thread may affect the behavior of the other threads of the process.</a:t>
                      </a:r>
                      <a:endParaRPr lang="en-US"/>
                    </a:p>
                  </a:txBody>
                  <a:tcPr/>
                </a:tc>
                <a:extLst>
                  <a:ext uri="{0D108BD9-81ED-4DB2-BD59-A6C34878D82A}">
                    <a16:rowId xmlns:a16="http://schemas.microsoft.com/office/drawing/2014/main" val="2214705180"/>
                  </a:ext>
                </a:extLst>
              </a:tr>
            </a:tbl>
          </a:graphicData>
        </a:graphic>
      </p:graphicFrame>
    </p:spTree>
    <p:extLst>
      <p:ext uri="{BB962C8B-B14F-4D97-AF65-F5344CB8AC3E}">
        <p14:creationId xmlns:p14="http://schemas.microsoft.com/office/powerpoint/2010/main" val="363197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0D41-AA1F-D4AE-4DC9-AF6F39519659}"/>
              </a:ext>
            </a:extLst>
          </p:cNvPr>
          <p:cNvSpPr>
            <a:spLocks noGrp="1"/>
          </p:cNvSpPr>
          <p:nvPr>
            <p:ph type="title"/>
          </p:nvPr>
        </p:nvSpPr>
        <p:spPr/>
        <p:txBody>
          <a:bodyPr/>
          <a:lstStyle/>
          <a:p>
            <a:r>
              <a:rPr lang="hr-HR" b="1"/>
              <a:t>&lt;</a:t>
            </a:r>
            <a:r>
              <a:rPr lang="hr-HR" b="1" err="1"/>
              <a:t>pthreads.h</a:t>
            </a:r>
            <a:r>
              <a:rPr lang="hr-HR" b="1"/>
              <a:t>&gt;</a:t>
            </a:r>
            <a:endParaRPr lang="en-US" b="1"/>
          </a:p>
        </p:txBody>
      </p:sp>
      <p:sp>
        <p:nvSpPr>
          <p:cNvPr id="3" name="Content Placeholder 2">
            <a:extLst>
              <a:ext uri="{FF2B5EF4-FFF2-40B4-BE49-F238E27FC236}">
                <a16:creationId xmlns:a16="http://schemas.microsoft.com/office/drawing/2014/main" id="{A3BFA461-6440-421A-ADE6-BA4F1E726E88}"/>
              </a:ext>
            </a:extLst>
          </p:cNvPr>
          <p:cNvSpPr>
            <a:spLocks noGrp="1"/>
          </p:cNvSpPr>
          <p:nvPr>
            <p:ph idx="1"/>
          </p:nvPr>
        </p:nvSpPr>
        <p:spPr/>
        <p:txBody>
          <a:bodyPr vert="horz" lIns="91440" tIns="45720" rIns="91440" bIns="45720" rtlCol="0" anchor="t">
            <a:normAutofit/>
          </a:bodyPr>
          <a:lstStyle/>
          <a:p>
            <a:r>
              <a:rPr lang="en-US" sz="1800" b="1" dirty="0"/>
              <a:t>POSIX threads</a:t>
            </a:r>
            <a:r>
              <a:rPr lang="en-US" sz="1800" dirty="0"/>
              <a:t>, commonly known as </a:t>
            </a:r>
            <a:r>
              <a:rPr lang="en-US" sz="1800" b="1" dirty="0" err="1"/>
              <a:t>pthreads</a:t>
            </a:r>
            <a:r>
              <a:rPr lang="en-US" sz="1800" dirty="0"/>
              <a:t>,</a:t>
            </a:r>
            <a:r>
              <a:rPr lang="en-US" sz="1800" b="1" dirty="0"/>
              <a:t> </a:t>
            </a:r>
            <a:r>
              <a:rPr lang="en-US" sz="1800" dirty="0">
                <a:ea typeface="+mn-lt"/>
                <a:cs typeface="+mn-lt"/>
              </a:rPr>
              <a:t>define C/C++ thread API based on standards</a:t>
            </a:r>
          </a:p>
          <a:p>
            <a:r>
              <a:rPr lang="en-US" sz="1800" dirty="0">
                <a:latin typeface="Calibri"/>
                <a:cs typeface="Calibri"/>
              </a:rPr>
              <a:t>Thread management</a:t>
            </a:r>
          </a:p>
          <a:p>
            <a:r>
              <a:rPr lang="en-US" sz="1800" dirty="0">
                <a:latin typeface="Calibri"/>
                <a:cs typeface="Calibri"/>
              </a:rPr>
              <a:t>Mutexes</a:t>
            </a:r>
          </a:p>
          <a:p>
            <a:r>
              <a:rPr lang="en-US" sz="1800" dirty="0">
                <a:latin typeface="Calibri"/>
                <a:cs typeface="Calibri"/>
              </a:rPr>
              <a:t>Condition variables</a:t>
            </a:r>
          </a:p>
          <a:p>
            <a:r>
              <a:rPr lang="en-US" sz="1800" dirty="0" err="1">
                <a:latin typeface="Calibri"/>
                <a:cs typeface="Calibri"/>
              </a:rPr>
              <a:t>Semaphors</a:t>
            </a:r>
            <a:endParaRPr lang="en-US" sz="1800" dirty="0">
              <a:latin typeface="Calibri"/>
              <a:cs typeface="Calibri"/>
            </a:endParaRPr>
          </a:p>
          <a:p>
            <a:r>
              <a:rPr lang="en-US" sz="1800" dirty="0">
                <a:latin typeface="Calibri"/>
                <a:cs typeface="Calibri"/>
              </a:rPr>
              <a:t>G</a:t>
            </a:r>
            <a:r>
              <a:rPr lang="hr-HR" sz="1800" dirty="0">
                <a:latin typeface="Calibri"/>
                <a:cs typeface="Calibri"/>
              </a:rPr>
              <a:t>CC</a:t>
            </a:r>
            <a:r>
              <a:rPr lang="en-US" sz="1800" dirty="0">
                <a:latin typeface="Calibri"/>
                <a:cs typeface="Calibri"/>
              </a:rPr>
              <a:t> compile and link: </a:t>
            </a:r>
            <a:r>
              <a:rPr lang="en-US" sz="1800" b="1" dirty="0" err="1">
                <a:latin typeface="Consolas"/>
                <a:cs typeface="Calibri"/>
              </a:rPr>
              <a:t>gcc</a:t>
            </a:r>
            <a:r>
              <a:rPr lang="en-US" sz="1800" b="1" dirty="0">
                <a:latin typeface="Consolas"/>
                <a:cs typeface="Calibri"/>
              </a:rPr>
              <a:t> </a:t>
            </a:r>
            <a:r>
              <a:rPr lang="en-US" sz="1800" b="1" dirty="0" err="1">
                <a:latin typeface="Consolas"/>
                <a:cs typeface="Calibri"/>
              </a:rPr>
              <a:t>MyProgram.c</a:t>
            </a:r>
            <a:r>
              <a:rPr lang="en-US" sz="1800" b="1" dirty="0">
                <a:latin typeface="Consolas"/>
                <a:cs typeface="Calibri"/>
              </a:rPr>
              <a:t> -o </a:t>
            </a:r>
            <a:r>
              <a:rPr lang="en-US" sz="1800" b="1" dirty="0" err="1">
                <a:latin typeface="Consolas"/>
                <a:cs typeface="Calibri"/>
              </a:rPr>
              <a:t>MyProgram</a:t>
            </a:r>
            <a:r>
              <a:rPr lang="en-US" sz="1800" b="1" dirty="0">
                <a:latin typeface="Consolas"/>
                <a:cs typeface="Calibri"/>
              </a:rPr>
              <a:t> -</a:t>
            </a:r>
            <a:r>
              <a:rPr lang="en-US" sz="1800" b="1" dirty="0" err="1">
                <a:latin typeface="Consolas"/>
                <a:cs typeface="Calibri"/>
              </a:rPr>
              <a:t>lpthread</a:t>
            </a:r>
            <a:r>
              <a:rPr lang="en-US" sz="1800" b="1" dirty="0">
                <a:latin typeface="Consolas"/>
                <a:cs typeface="Calibri"/>
              </a:rPr>
              <a:t> </a:t>
            </a:r>
            <a:endParaRPr lang="en-US" sz="1800" b="1" dirty="0">
              <a:latin typeface="Calibri"/>
              <a:cs typeface="Calibri"/>
            </a:endParaRPr>
          </a:p>
          <a:p>
            <a:r>
              <a:rPr lang="sv-SE" sz="2400" dirty="0"/>
              <a:t>int</a:t>
            </a:r>
            <a:r>
              <a:rPr lang="sv-SE" sz="2400" b="1" dirty="0"/>
              <a:t> pthread_create</a:t>
            </a:r>
            <a:r>
              <a:rPr lang="sv-SE" sz="2400" dirty="0"/>
              <a:t>(pthread_t *restrict thread,const pthread_attr_t *restrict attr,void *(*start_routine)(void *),void *restrict arg);</a:t>
            </a:r>
            <a:endParaRPr lang="hr-HR" sz="2400" dirty="0"/>
          </a:p>
          <a:p>
            <a:r>
              <a:rPr lang="sv-SE" sz="2400" dirty="0"/>
              <a:t>int </a:t>
            </a:r>
            <a:r>
              <a:rPr lang="sv-SE" sz="2400" b="1" dirty="0"/>
              <a:t>pthread_join</a:t>
            </a:r>
            <a:r>
              <a:rPr lang="sv-SE" sz="2400" dirty="0"/>
              <a:t>(pthread_t thread, void **retval);</a:t>
            </a:r>
            <a:endParaRPr lang="sv-SE" sz="2400" dirty="0">
              <a:cs typeface="Calibri"/>
            </a:endParaRPr>
          </a:p>
          <a:p>
            <a:endParaRPr lang="en-US" sz="1800" dirty="0">
              <a:cs typeface="Calibri"/>
            </a:endParaRPr>
          </a:p>
        </p:txBody>
      </p:sp>
    </p:spTree>
    <p:extLst>
      <p:ext uri="{BB962C8B-B14F-4D97-AF65-F5344CB8AC3E}">
        <p14:creationId xmlns:p14="http://schemas.microsoft.com/office/powerpoint/2010/main" val="208985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B5C8052-1B2A-3F7C-070A-E647354A574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a:t>Threads</a:t>
            </a:r>
            <a:r>
              <a:rPr lang="en-US" sz="5400" b="1" kern="1200">
                <a:latin typeface="+mj-lt"/>
                <a:ea typeface="+mj-ea"/>
                <a:cs typeface="+mj-cs"/>
              </a:rPr>
              <a:t> algorithm</a:t>
            </a:r>
            <a:endParaRPr lang="en-US" sz="5400" kern="1200">
              <a:latin typeface="+mj-lt"/>
              <a:ea typeface="+mj-ea"/>
              <a:cs typeface="+mj-cs"/>
            </a:endParaRPr>
          </a:p>
        </p:txBody>
      </p:sp>
      <p:pic>
        <p:nvPicPr>
          <p:cNvPr id="5" name="Picture 5" descr="Text&#10;&#10;Description automatically generated">
            <a:extLst>
              <a:ext uri="{FF2B5EF4-FFF2-40B4-BE49-F238E27FC236}">
                <a16:creationId xmlns:a16="http://schemas.microsoft.com/office/drawing/2014/main" id="{2883855A-B95C-C073-F075-6FA10AA3A08B}"/>
              </a:ext>
            </a:extLst>
          </p:cNvPr>
          <p:cNvPicPr>
            <a:picLocks noChangeAspect="1"/>
          </p:cNvPicPr>
          <p:nvPr/>
        </p:nvPicPr>
        <p:blipFill>
          <a:blip r:embed="rId2"/>
          <a:stretch>
            <a:fillRect/>
          </a:stretch>
        </p:blipFill>
        <p:spPr>
          <a:xfrm>
            <a:off x="2480154" y="1216777"/>
            <a:ext cx="6709774" cy="5645732"/>
          </a:xfrm>
          <a:prstGeom prst="rect">
            <a:avLst/>
          </a:prstGeom>
        </p:spPr>
      </p:pic>
    </p:spTree>
    <p:extLst>
      <p:ext uri="{BB962C8B-B14F-4D97-AF65-F5344CB8AC3E}">
        <p14:creationId xmlns:p14="http://schemas.microsoft.com/office/powerpoint/2010/main" val="84836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A9E6-9330-111D-8BE0-9DA49BFCE882}"/>
              </a:ext>
            </a:extLst>
          </p:cNvPr>
          <p:cNvSpPr>
            <a:spLocks noGrp="1"/>
          </p:cNvSpPr>
          <p:nvPr>
            <p:ph type="title"/>
          </p:nvPr>
        </p:nvSpPr>
        <p:spPr/>
        <p:txBody>
          <a:bodyPr/>
          <a:lstStyle/>
          <a:p>
            <a:r>
              <a:rPr lang="hr-HR" b="1" err="1"/>
              <a:t>Process</a:t>
            </a:r>
            <a:r>
              <a:rPr lang="hr-HR" b="1"/>
              <a:t> </a:t>
            </a:r>
            <a:r>
              <a:rPr lang="hr-HR" b="1" err="1"/>
              <a:t>parallelization</a:t>
            </a:r>
            <a:r>
              <a:rPr lang="hr-HR" b="1"/>
              <a:t> - </a:t>
            </a:r>
            <a:r>
              <a:rPr lang="hr-HR" b="1" err="1"/>
              <a:t>Idea</a:t>
            </a:r>
            <a:endParaRPr lang="hr-HR" b="1" err="1">
              <a:cs typeface="Calibri Light"/>
            </a:endParaRPr>
          </a:p>
        </p:txBody>
      </p:sp>
      <p:pic>
        <p:nvPicPr>
          <p:cNvPr id="5" name="Content Placeholder 4">
            <a:extLst>
              <a:ext uri="{FF2B5EF4-FFF2-40B4-BE49-F238E27FC236}">
                <a16:creationId xmlns:a16="http://schemas.microsoft.com/office/drawing/2014/main" id="{CDEBC0DB-7DFD-A8F4-4AB0-2ADDEABB3866}"/>
              </a:ext>
            </a:extLst>
          </p:cNvPr>
          <p:cNvPicPr>
            <a:picLocks noGrp="1" noChangeAspect="1"/>
          </p:cNvPicPr>
          <p:nvPr>
            <p:ph idx="1"/>
          </p:nvPr>
        </p:nvPicPr>
        <p:blipFill>
          <a:blip r:embed="rId2"/>
          <a:stretch>
            <a:fillRect/>
          </a:stretch>
        </p:blipFill>
        <p:spPr>
          <a:xfrm>
            <a:off x="2990635" y="2003976"/>
            <a:ext cx="6210730" cy="2850048"/>
          </a:xfrm>
        </p:spPr>
      </p:pic>
    </p:spTree>
    <p:extLst>
      <p:ext uri="{BB962C8B-B14F-4D97-AF65-F5344CB8AC3E}">
        <p14:creationId xmlns:p14="http://schemas.microsoft.com/office/powerpoint/2010/main" val="2886404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1168</Words>
  <Application>Microsoft Office PowerPoint</Application>
  <PresentationFormat>Široki zaslon</PresentationFormat>
  <Paragraphs>109</Paragraphs>
  <Slides>21</Slides>
  <Notes>0</Notes>
  <HiddenSlides>0</HiddenSlides>
  <MMClips>0</MMClips>
  <ScaleCrop>false</ScaleCrop>
  <HeadingPairs>
    <vt:vector size="6" baseType="variant">
      <vt:variant>
        <vt:lpstr>Korišteni fontovi</vt:lpstr>
      </vt:variant>
      <vt:variant>
        <vt:i4>7</vt:i4>
      </vt:variant>
      <vt:variant>
        <vt:lpstr>Tema</vt:lpstr>
      </vt:variant>
      <vt:variant>
        <vt:i4>1</vt:i4>
      </vt:variant>
      <vt:variant>
        <vt:lpstr>Naslovi slajdova</vt:lpstr>
      </vt:variant>
      <vt:variant>
        <vt:i4>21</vt:i4>
      </vt:variant>
    </vt:vector>
  </HeadingPairs>
  <TitlesOfParts>
    <vt:vector size="29" baseType="lpstr">
      <vt:lpstr>Arial</vt:lpstr>
      <vt:lpstr>Calibri</vt:lpstr>
      <vt:lpstr>Calibri (Body)</vt:lpstr>
      <vt:lpstr>Calibri Light</vt:lpstr>
      <vt:lpstr>Consolas</vt:lpstr>
      <vt:lpstr>Raleway</vt:lpstr>
      <vt:lpstr>Wingdings</vt:lpstr>
      <vt:lpstr>Office Theme</vt:lpstr>
      <vt:lpstr>Utilizing parallel computing in matrix multiplication of  2 vectors</vt:lpstr>
      <vt:lpstr>Content</vt:lpstr>
      <vt:lpstr>Problem</vt:lpstr>
      <vt:lpstr>Serial algorithm</vt:lpstr>
      <vt:lpstr>What is Process?</vt:lpstr>
      <vt:lpstr> Process vs Thread</vt:lpstr>
      <vt:lpstr>&lt;pthreads.h&gt;</vt:lpstr>
      <vt:lpstr>Threads algorithm</vt:lpstr>
      <vt:lpstr>Process parallelization - Idea</vt:lpstr>
      <vt:lpstr>Data Distribution 1</vt:lpstr>
      <vt:lpstr>Data Distribution 2</vt:lpstr>
      <vt:lpstr>Data Distribution 3</vt:lpstr>
      <vt:lpstr>Data Distribution 4</vt:lpstr>
      <vt:lpstr>Inter-Process Communication (IPC)</vt:lpstr>
      <vt:lpstr>MPI</vt:lpstr>
      <vt:lpstr>MPI Instructions</vt:lpstr>
      <vt:lpstr>Multiple processes algorithm</vt:lpstr>
      <vt:lpstr>PowerPoint prezentacija</vt:lpstr>
      <vt:lpstr>PowerPoint prezentacija</vt:lpstr>
      <vt:lpstr>Results and discussion</vt:lpstr>
      <vt:lpstr>Literature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 (Message Parsing Interface)</dc:title>
  <dc:creator>Branimir Vrdoljak</dc:creator>
  <cp:lastModifiedBy>Mislav Ivanda</cp:lastModifiedBy>
  <cp:revision>3</cp:revision>
  <dcterms:created xsi:type="dcterms:W3CDTF">2022-10-26T14:31:55Z</dcterms:created>
  <dcterms:modified xsi:type="dcterms:W3CDTF">2022-10-28T10:46:35Z</dcterms:modified>
</cp:coreProperties>
</file>