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93" r:id="rId6"/>
    <p:sldId id="392" r:id="rId7"/>
    <p:sldId id="394" r:id="rId8"/>
    <p:sldId id="397" r:id="rId9"/>
    <p:sldId id="398" r:id="rId10"/>
    <p:sldId id="399" r:id="rId11"/>
    <p:sldId id="396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Stil teme 2 - Isticanj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il teme 2 - Isticanj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7" autoAdjust="0"/>
    <p:restoredTop sz="93725" autoAdjust="0"/>
  </p:normalViewPr>
  <p:slideViewPr>
    <p:cSldViewPr snapToGrid="0">
      <p:cViewPr varScale="1">
        <p:scale>
          <a:sx n="154" d="100"/>
          <a:sy n="154" d="100"/>
        </p:scale>
        <p:origin x="232" y="5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hr-HR"/>
              <a:t>Kliknite da biste uredili matrice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hr-HR"/>
              <a:t>Kliknite da biste uredili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592" y="631371"/>
            <a:ext cx="3565524" cy="1752792"/>
          </a:xfrm>
        </p:spPr>
        <p:txBody>
          <a:bodyPr anchor="b" anchorCtr="0">
            <a:normAutofit/>
          </a:bodyPr>
          <a:lstStyle/>
          <a:p>
            <a:r>
              <a:rPr lang="en-US" dirty="0" err="1"/>
              <a:t>CrewLock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3401" y="2384163"/>
            <a:ext cx="3881551" cy="43186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No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Sujan Pandey (Product Owner)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Mislav Perić (Scrum Master)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Lillas</a:t>
            </a:r>
            <a:r>
              <a:rPr lang="en-US" dirty="0"/>
              <a:t> Laetitia Thorel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Anamaria Tokić</a:t>
            </a:r>
            <a:endParaRPr lang="hr-H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dirty="0"/>
              <a:t>Mario Šomođi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Filip </a:t>
            </a:r>
            <a:r>
              <a:rPr lang="en-US" dirty="0" err="1"/>
              <a:t>Furko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Filip </a:t>
            </a:r>
            <a:r>
              <a:rPr lang="en-US" dirty="0" err="1"/>
              <a:t>Mučnjak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81F361-71E8-12EF-3984-BCEB42CE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0826"/>
            <a:ext cx="3565524" cy="950359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90ADA7-40A1-B346-A7DF-6F9CC221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4" y="1629810"/>
            <a:ext cx="3565525" cy="3415519"/>
          </a:xfrm>
        </p:spPr>
        <p:txBody>
          <a:bodyPr/>
          <a:lstStyle/>
          <a:p>
            <a:r>
              <a:rPr lang="en-US" b="1" dirty="0">
                <a:effectLst/>
              </a:rPr>
              <a:t>   </a:t>
            </a:r>
            <a:r>
              <a:rPr lang="hr-HR" b="1" dirty="0" err="1">
                <a:effectLst/>
              </a:rPr>
              <a:t>Our</a:t>
            </a:r>
            <a:r>
              <a:rPr lang="en-US" b="1" dirty="0">
                <a:effectLst/>
              </a:rPr>
              <a:t> app is a professional networking platform for the entertainment industry, connecting actors, directors, writers, camera operators, and recruiters. It allows users to create a profile, showcase their skills and work, and apply for jobs. Additionally, users can post movie reviews in a social media-style format.</a:t>
            </a:r>
            <a:endParaRPr lang="en-US" dirty="0"/>
          </a:p>
        </p:txBody>
      </p:sp>
      <p:pic>
        <p:nvPicPr>
          <p:cNvPr id="15" name="Rezervirano mjesto slike 14" descr="Slika na kojoj se prikazuje skeč, crtež, ukrasni isječci, jednostavni crteži s par linija&#10;&#10;Opis je automatski generiran">
            <a:extLst>
              <a:ext uri="{FF2B5EF4-FFF2-40B4-BE49-F238E27FC236}">
                <a16:creationId xmlns:a16="http://schemas.microsoft.com/office/drawing/2014/main" id="{65CC3221-EC82-9597-C8AF-DB8B8DFB03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6651" r="16651"/>
          <a:stretch>
            <a:fillRect/>
          </a:stretch>
        </p:blipFill>
        <p:spPr/>
      </p:pic>
      <p:pic>
        <p:nvPicPr>
          <p:cNvPr id="17" name="Rezervirano mjesto slike 16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FD11920C-9A28-99DF-341B-CC4BF9EF0BE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9091612" y="3324733"/>
            <a:ext cx="2727724" cy="2727724"/>
          </a:xfrm>
        </p:spPr>
      </p:pic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814EC261-7BF2-5D6B-EC24-C1611642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19" name="Rezervirano mjesto slike 18" descr="Slika na kojoj se prikazuje crno, tama&#10;&#10;Opis je automatski generiran">
            <a:extLst>
              <a:ext uri="{FF2B5EF4-FFF2-40B4-BE49-F238E27FC236}">
                <a16:creationId xmlns:a16="http://schemas.microsoft.com/office/drawing/2014/main" id="{8DFB2EDB-C428-2C80-808D-E21D5C4F96A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76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ica 10">
            <a:extLst>
              <a:ext uri="{FF2B5EF4-FFF2-40B4-BE49-F238E27FC236}">
                <a16:creationId xmlns:a16="http://schemas.microsoft.com/office/drawing/2014/main" id="{6B5F277A-3B00-D711-5D0C-4F19DDA33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428038"/>
              </p:ext>
            </p:extLst>
          </p:nvPr>
        </p:nvGraphicFramePr>
        <p:xfrm>
          <a:off x="550863" y="1025656"/>
          <a:ext cx="10838679" cy="473658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4917474">
                  <a:extLst>
                    <a:ext uri="{9D8B030D-6E8A-4147-A177-3AD203B41FA5}">
                      <a16:colId xmlns:a16="http://schemas.microsoft.com/office/drawing/2014/main" val="266332913"/>
                    </a:ext>
                  </a:extLst>
                </a:gridCol>
                <a:gridCol w="2308312">
                  <a:extLst>
                    <a:ext uri="{9D8B030D-6E8A-4147-A177-3AD203B41FA5}">
                      <a16:colId xmlns:a16="http://schemas.microsoft.com/office/drawing/2014/main" val="4110079216"/>
                    </a:ext>
                  </a:extLst>
                </a:gridCol>
                <a:gridCol w="3612893">
                  <a:extLst>
                    <a:ext uri="{9D8B030D-6E8A-4147-A177-3AD203B41FA5}">
                      <a16:colId xmlns:a16="http://schemas.microsoft.com/office/drawing/2014/main" val="3040633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</a:t>
                      </a:r>
                      <a:r>
                        <a:rPr lang="hr-HR" dirty="0"/>
                        <a:t> ✅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  <a:r>
                        <a:rPr lang="hr-HR" dirty="0"/>
                        <a:t> 🔨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TO-DO</a:t>
                      </a:r>
                      <a:r>
                        <a:rPr lang="hr-HR" dirty="0"/>
                        <a:t> 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791858"/>
                  </a:ext>
                </a:extLst>
              </a:tr>
              <a:tr h="437082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Defining data linkage between app features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models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Draw up basic </a:t>
                      </a:r>
                      <a:r>
                        <a:rPr lang="en-US" dirty="0" err="1"/>
                        <a:t>wirteframe</a:t>
                      </a:r>
                      <a:r>
                        <a:rPr lang="en-US" dirty="0"/>
                        <a:t> in Figma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GitHub repository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Business documentation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SWOT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analysis</a:t>
                      </a:r>
                      <a:endParaRPr lang="hr-H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r-HR" dirty="0" err="1"/>
                        <a:t>Essay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a full wireframe in Figma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3205"/>
                  </a:ext>
                </a:extLst>
              </a:tr>
            </a:tbl>
          </a:graphicData>
        </a:graphic>
      </p:graphicFrame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76AAC5D-5714-E8EC-E344-4BAEE4D7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9198-B9B4-1FC7-1D0E-2E02348592C5}"/>
              </a:ext>
            </a:extLst>
          </p:cNvPr>
          <p:cNvSpPr txBox="1"/>
          <p:nvPr/>
        </p:nvSpPr>
        <p:spPr>
          <a:xfrm>
            <a:off x="550863" y="465513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Sprint #5</a:t>
            </a:r>
          </a:p>
        </p:txBody>
      </p:sp>
    </p:spTree>
    <p:extLst>
      <p:ext uri="{BB962C8B-B14F-4D97-AF65-F5344CB8AC3E}">
        <p14:creationId xmlns:p14="http://schemas.microsoft.com/office/powerpoint/2010/main" val="5177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F0F786E-0523-47E6-1D94-18CA183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4" name="Slika 3" descr="Slika na kojoj se prikazuje osoba, fotoaparat, snimka zaslona, odijevanje&#10;&#10;Opis je automatski generiran">
            <a:extLst>
              <a:ext uri="{FF2B5EF4-FFF2-40B4-BE49-F238E27FC236}">
                <a16:creationId xmlns:a16="http://schemas.microsoft.com/office/drawing/2014/main" id="{E5F3E775-22AF-3959-C384-C1363C52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1298"/>
            <a:ext cx="12252929" cy="6869298"/>
          </a:xfrm>
          <a:prstGeom prst="rect">
            <a:avLst/>
          </a:prstGeom>
        </p:spPr>
      </p:pic>
      <p:sp>
        <p:nvSpPr>
          <p:cNvPr id="8" name="Naslov 7">
            <a:extLst>
              <a:ext uri="{FF2B5EF4-FFF2-40B4-BE49-F238E27FC236}">
                <a16:creationId xmlns:a16="http://schemas.microsoft.com/office/drawing/2014/main" id="{B25F4143-0A80-26B0-8F80-50C49529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F0F786E-0523-47E6-1D94-18CA183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8" name="Rezervirano mjesto sadržaja 7" descr="Slika na kojoj se prikazuje tekst, snimka zaslona, dizajn&#10;&#10;Opis je automatski generiran">
            <a:extLst>
              <a:ext uri="{FF2B5EF4-FFF2-40B4-BE49-F238E27FC236}">
                <a16:creationId xmlns:a16="http://schemas.microsoft.com/office/drawing/2014/main" id="{9BB72CC9-BA4F-28B7-CAD7-BEE98B6F8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6429" cy="6858000"/>
          </a:xfrm>
        </p:spPr>
      </p:pic>
      <p:sp>
        <p:nvSpPr>
          <p:cNvPr id="6" name="Naslov 5">
            <a:extLst>
              <a:ext uri="{FF2B5EF4-FFF2-40B4-BE49-F238E27FC236}">
                <a16:creationId xmlns:a16="http://schemas.microsoft.com/office/drawing/2014/main" id="{DD59C2FA-E6C4-A9E2-5C73-FF694B6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F0F786E-0523-47E6-1D94-18CA183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DD59C2FA-E6C4-A9E2-5C73-FF694B6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zervirano mjesto sadržaja 4" descr="Slika na kojoj se prikazuje tekst, snimka zaslona, grafički dizajn, Trokut&#10;&#10;Opis je automatski generiran">
            <a:extLst>
              <a:ext uri="{FF2B5EF4-FFF2-40B4-BE49-F238E27FC236}">
                <a16:creationId xmlns:a16="http://schemas.microsoft.com/office/drawing/2014/main" id="{383720C3-3291-03AB-5A18-6407DD35D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359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F0F786E-0523-47E6-1D94-18CA183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DD59C2FA-E6C4-A9E2-5C73-FF694B6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Rezervirano mjesto sadržaja 6" descr="Slika na kojoj se prikazuje tekst, snimka zaslona, Font, dokument&#10;&#10;Opis je automatski generiran">
            <a:extLst>
              <a:ext uri="{FF2B5EF4-FFF2-40B4-BE49-F238E27FC236}">
                <a16:creationId xmlns:a16="http://schemas.microsoft.com/office/drawing/2014/main" id="{FB332CFA-1D8C-C743-A758-804F59F24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36229"/>
          </a:xfrm>
        </p:spPr>
      </p:pic>
    </p:spTree>
    <p:extLst>
      <p:ext uri="{BB962C8B-B14F-4D97-AF65-F5344CB8AC3E}">
        <p14:creationId xmlns:p14="http://schemas.microsoft.com/office/powerpoint/2010/main" val="399896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9216E8-7625-15DB-34AC-C82211EC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350787"/>
            <a:ext cx="4440236" cy="1335278"/>
          </a:xfrm>
        </p:spPr>
        <p:txBody>
          <a:bodyPr/>
          <a:lstStyle/>
          <a:p>
            <a:r>
              <a:rPr lang="en-US" dirty="0"/>
              <a:t>ER model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86812C-DCE0-22BD-A86B-268FAF47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39" y="1858156"/>
            <a:ext cx="3887787" cy="3415519"/>
          </a:xfrm>
        </p:spPr>
        <p:txBody>
          <a:bodyPr/>
          <a:lstStyle/>
          <a:p>
            <a:r>
              <a:rPr lang="en-US" dirty="0"/>
              <a:t>Entity model list: https://www.notion.so/Entity-model-list-27a807348dcd4ebd8f18e522dd540af0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F0F786E-0523-47E6-1D94-18CA183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5" name="Slika 4" descr="Slika na kojoj se prikazuje tekst, dijagram, snimka zaslona, paralelno&#10;&#10;Opis je automatski generiran">
            <a:extLst>
              <a:ext uri="{FF2B5EF4-FFF2-40B4-BE49-F238E27FC236}">
                <a16:creationId xmlns:a16="http://schemas.microsoft.com/office/drawing/2014/main" id="{EC87BE2D-D973-D6C7-4ABF-2BDDD3D7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6" y="773882"/>
            <a:ext cx="7705724" cy="549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{919F1546-59BB-42D2-BC73-BD94CB915550}tf33713516_win32</Template>
  <TotalTime>813</TotalTime>
  <Words>152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CrewLock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CrewLock</dc:title>
  <dc:creator>Anamaria Tokić</dc:creator>
  <cp:lastModifiedBy>Mislav Peric</cp:lastModifiedBy>
  <cp:revision>7</cp:revision>
  <dcterms:created xsi:type="dcterms:W3CDTF">2023-05-21T19:01:01Z</dcterms:created>
  <dcterms:modified xsi:type="dcterms:W3CDTF">2023-05-23T07:04:53Z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