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122525" cy="7921625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18" y="72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9" Type="http://customschemas.google.com/relationships/presentationmetadata" Target="metadata"/><Relationship Id="rId3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ed0b217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0ed0b217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ed0b2170_2_0"/>
          <p:cNvSpPr txBox="1"/>
          <p:nvPr/>
        </p:nvSpPr>
        <p:spPr>
          <a:xfrm>
            <a:off x="952928" y="2427749"/>
            <a:ext cx="114018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Querying</a:t>
            </a: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Explore data </a:t>
            </a:r>
            <a:r>
              <a:rPr lang="es-MX" sz="6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GHO (Global </a:t>
            </a:r>
            <a:r>
              <a:rPr lang="es-MX" sz="6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Health</a:t>
            </a: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sz="6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Observatory</a:t>
            </a: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59" name="Google Shape;59;g80ed0b2170_2_0"/>
          <p:cNvSpPr txBox="1"/>
          <p:nvPr/>
        </p:nvSpPr>
        <p:spPr>
          <a:xfrm>
            <a:off x="952928" y="6196458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Darío Ramírez Naicipa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g80ed0b2170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925971"/>
            <a:ext cx="182144" cy="2553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g80ed0b2170_2_0"/>
          <p:cNvCxnSpPr/>
          <p:nvPr/>
        </p:nvCxnSpPr>
        <p:spPr>
          <a:xfrm>
            <a:off x="1298678" y="4648152"/>
            <a:ext cx="28968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3" name="Google Shape;63;g80ed0b2170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0976" y="542299"/>
            <a:ext cx="3437000" cy="18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Personalizado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Montserrat</vt:lpstr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Dario Ramirez</cp:lastModifiedBy>
  <cp:revision>1</cp:revision>
  <dcterms:created xsi:type="dcterms:W3CDTF">2019-06-04T15:49:37Z</dcterms:created>
  <dcterms:modified xsi:type="dcterms:W3CDTF">2022-02-11T04:17:29Z</dcterms:modified>
</cp:coreProperties>
</file>