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1"/>
  </p:notesMasterIdLst>
  <p:sldIdLst>
    <p:sldId id="256" r:id="rId2"/>
    <p:sldId id="262" r:id="rId3"/>
    <p:sldId id="289" r:id="rId4"/>
    <p:sldId id="290" r:id="rId5"/>
    <p:sldId id="291" r:id="rId6"/>
    <p:sldId id="292" r:id="rId7"/>
    <p:sldId id="293" r:id="rId8"/>
    <p:sldId id="294" r:id="rId9"/>
    <p:sldId id="29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1E7FF"/>
    <a:srgbClr val="B8E34D"/>
    <a:srgbClr val="E872A2"/>
    <a:srgbClr val="43E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72811" autoAdjust="0"/>
  </p:normalViewPr>
  <p:slideViewPr>
    <p:cSldViewPr snapToGrid="0">
      <p:cViewPr varScale="1">
        <p:scale>
          <a:sx n="84" d="100"/>
          <a:sy n="84" d="100"/>
        </p:scale>
        <p:origin x="25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3B616-CC2A-49B6-B5D0-90EABA6E0FC4}" type="datetimeFigureOut">
              <a:rPr lang="en-US" altLang="ko-KR"/>
              <a:t>9/11/2015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CE05A-F4AE-49D0-B088-9A8A6D7ECDAC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203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E05A-F4AE-49D0-B088-9A8A6D7ECDAC}" type="slidenum">
              <a:rPr lang="en-US" altLang="ko-KR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9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E05A-F4AE-49D0-B088-9A8A6D7ECDAC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27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E05A-F4AE-49D0-B088-9A8A6D7ECDAC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44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E05A-F4AE-49D0-B088-9A8A6D7ECDAC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452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E05A-F4AE-49D0-B088-9A8A6D7ECDAC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41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E05A-F4AE-49D0-B088-9A8A6D7ECDAC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9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E05A-F4AE-49D0-B088-9A8A6D7ECDAC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925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E05A-F4AE-49D0-B088-9A8A6D7ECDAC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6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5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8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6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D:\dkunc\2011\logo_ai\DKUNC\dkunc_logo_03.png"/>
          <p:cNvPicPr>
            <a:picLocks noChangeAspect="1" noChangeArrowheads="1"/>
          </p:cNvPicPr>
          <p:nvPr userDrawn="1"/>
        </p:nvPicPr>
        <p:blipFill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16" y="6451980"/>
            <a:ext cx="779535" cy="247349"/>
          </a:xfrm>
          <a:prstGeom prst="rect">
            <a:avLst/>
          </a:prstGeom>
          <a:noFill/>
        </p:spPr>
      </p:pic>
      <p:sp>
        <p:nvSpPr>
          <p:cNvPr id="21" name="텍스트 개체 틀 20"/>
          <p:cNvSpPr>
            <a:spLocks noGrp="1"/>
          </p:cNvSpPr>
          <p:nvPr>
            <p:ph type="body" sz="quarter" idx="10" hasCustomPrompt="1"/>
          </p:nvPr>
        </p:nvSpPr>
        <p:spPr>
          <a:xfrm>
            <a:off x="813262" y="2000240"/>
            <a:ext cx="8330738" cy="1571636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3600" b="0" spc="-113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입력합니다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1" hasCustomPrompt="1"/>
          </p:nvPr>
        </p:nvSpPr>
        <p:spPr>
          <a:xfrm>
            <a:off x="879207" y="3929069"/>
            <a:ext cx="8264795" cy="500065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lang="ko-KR" altLang="en-US" sz="1500" b="0" kern="1200" spc="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부제목을 입력합니다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2" hasCustomPrompt="1"/>
          </p:nvPr>
        </p:nvSpPr>
        <p:spPr>
          <a:xfrm>
            <a:off x="879207" y="4714886"/>
            <a:ext cx="8264795" cy="28575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12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en-US" altLang="ko-KR" dirty="0" smtClean="0"/>
              <a:t>2012-5-18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755" y="0"/>
            <a:ext cx="5180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D:\dkunc\2011\logo_ai\DKUNC\dkunc_logo_03.png"/>
          <p:cNvPicPr>
            <a:picLocks noChangeAspect="1" noChangeArrowheads="1"/>
          </p:cNvPicPr>
          <p:nvPr userDrawn="1"/>
        </p:nvPicPr>
        <p:blipFill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16" y="6451980"/>
            <a:ext cx="779535" cy="247349"/>
          </a:xfrm>
          <a:prstGeom prst="rect">
            <a:avLst/>
          </a:prstGeom>
          <a:noFill/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755" y="0"/>
            <a:ext cx="5180171" cy="6858000"/>
          </a:xfrm>
          <a:prstGeom prst="rect">
            <a:avLst/>
          </a:prstGeom>
        </p:spPr>
      </p:pic>
      <p:cxnSp>
        <p:nvCxnSpPr>
          <p:cNvPr id="17" name="직선 연결선 16"/>
          <p:cNvCxnSpPr/>
          <p:nvPr userDrawn="1"/>
        </p:nvCxnSpPr>
        <p:spPr>
          <a:xfrm>
            <a:off x="1" y="1543401"/>
            <a:ext cx="316680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1226334" y="817667"/>
            <a:ext cx="1739579" cy="660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3000"/>
              </a:lnSpc>
            </a:pPr>
            <a:r>
              <a:rPr lang="en-US" altLang="ko-KR" sz="3000" b="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Contents</a:t>
            </a:r>
            <a:endParaRPr lang="ko-KR" altLang="en-US" sz="3000" b="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81788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1.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07855" y="698745"/>
            <a:ext cx="8917563" cy="5754597"/>
          </a:xfrm>
          <a:prstGeom prst="roundRect">
            <a:avLst>
              <a:gd name="adj" fmla="val 1209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 dirty="0">
              <a:solidFill>
                <a:srgbClr val="FFFFFF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-1"/>
            <a:ext cx="9144000" cy="477079"/>
          </a:xfrm>
          <a:prstGeom prst="rect">
            <a:avLst/>
          </a:prstGeom>
          <a:pattFill prst="ltDnDiag">
            <a:fgClr>
              <a:srgbClr val="F79646">
                <a:lumMod val="40000"/>
                <a:lumOff val="60000"/>
              </a:srgbClr>
            </a:fgClr>
            <a:bgClr>
              <a:srgbClr val="FFFFFF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447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5420449" y="-3001"/>
            <a:ext cx="3622556" cy="339725"/>
          </a:xfrm>
          <a:prstGeom prst="rect">
            <a:avLst/>
          </a:prstGeom>
        </p:spPr>
        <p:txBody>
          <a:bodyPr/>
          <a:lstStyle>
            <a:lvl1pPr algn="r">
              <a:defRPr sz="9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85350" y="71104"/>
            <a:ext cx="5207621" cy="392618"/>
          </a:xfrm>
          <a:prstGeom prst="rect">
            <a:avLst/>
          </a:prstGeom>
        </p:spPr>
        <p:txBody>
          <a:bodyPr/>
          <a:lstStyle>
            <a:lvl1pPr algn="l">
              <a:defRPr sz="135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>
          <a:xfrm>
            <a:off x="101000" y="587377"/>
            <a:ext cx="9043003" cy="683481"/>
          </a:xfrm>
          <a:prstGeom prst="rect">
            <a:avLst/>
          </a:prstGeom>
        </p:spPr>
        <p:txBody>
          <a:bodyPr/>
          <a:lstStyle>
            <a:lvl1pPr algn="l">
              <a:defRPr sz="900" b="1">
                <a:latin typeface="+mj-ea"/>
                <a:ea typeface="+mj-ea"/>
              </a:defRPr>
            </a:lvl1pPr>
            <a:lvl2pPr algn="l">
              <a:defRPr sz="1050"/>
            </a:lvl2pPr>
            <a:lvl3pPr algn="l">
              <a:defRPr sz="900"/>
            </a:lvl3pPr>
            <a:lvl4pPr algn="l">
              <a:defRPr sz="825"/>
            </a:lvl4pPr>
            <a:lvl5pPr algn="l">
              <a:defRPr sz="825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7315203" y="210933"/>
            <a:ext cx="1727689" cy="296863"/>
          </a:xfrm>
          <a:prstGeom prst="rect">
            <a:avLst/>
          </a:prstGeom>
        </p:spPr>
        <p:txBody>
          <a:bodyPr/>
          <a:lstStyle>
            <a:lvl1pPr>
              <a:defRPr sz="825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>
              <a:defRPr sz="788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949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19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35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4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08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8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7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0A11D-8B41-4B7C-95BC-AE3B1A21B330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2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61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스터디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주차 데이터의 구조</a:t>
            </a:r>
            <a:endParaRPr lang="en-US" altLang="ko-KR" dirty="0" smtClean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2015-09-12</a:t>
            </a:r>
          </a:p>
        </p:txBody>
      </p:sp>
    </p:spTree>
    <p:extLst>
      <p:ext uri="{BB962C8B-B14F-4D97-AF65-F5344CB8AC3E}">
        <p14:creationId xmlns:p14="http://schemas.microsoft.com/office/powerpoint/2010/main" val="36056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/>
          <p:cNvSpPr txBox="1">
            <a:spLocks/>
          </p:cNvSpPr>
          <p:nvPr/>
        </p:nvSpPr>
        <p:spPr>
          <a:xfrm>
            <a:off x="1101790" y="2197837"/>
            <a:ext cx="6613460" cy="2324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dirty="0">
                <a:latin typeface="+mn-ea"/>
              </a:rPr>
              <a:t>Chapter </a:t>
            </a:r>
            <a:r>
              <a:rPr lang="en-US" altLang="ko-KR" sz="1500" dirty="0" smtClean="0">
                <a:latin typeface="+mn-ea"/>
              </a:rPr>
              <a:t>1. </a:t>
            </a:r>
            <a:r>
              <a:rPr lang="ko-KR" altLang="en-US" sz="1600" dirty="0" smtClean="0">
                <a:latin typeface="+mn-ea"/>
              </a:rPr>
              <a:t>이력 데이터의 종류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500" dirty="0">
                <a:latin typeface="+mn-ea"/>
              </a:rPr>
              <a:t>Chapter </a:t>
            </a:r>
            <a:r>
              <a:rPr lang="en-US" altLang="ko-KR" sz="1500" dirty="0" smtClean="0">
                <a:latin typeface="+mn-ea"/>
              </a:rPr>
              <a:t>2. </a:t>
            </a:r>
            <a:r>
              <a:rPr lang="ko-KR" altLang="en-US" sz="1600" dirty="0" smtClean="0">
                <a:latin typeface="+mn-ea"/>
              </a:rPr>
              <a:t>이력 관리의 형태</a:t>
            </a:r>
            <a:endParaRPr lang="en-US" altLang="ko-KR" sz="1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051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0" y="53024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데이터의 구조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317878" y="1276037"/>
            <a:ext cx="1817370" cy="342900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코드 </a:t>
            </a:r>
            <a:r>
              <a:rPr lang="ko-KR" altLang="en-US" sz="1400" b="1" dirty="0" err="1" smtClean="0">
                <a:solidFill>
                  <a:schemeClr val="bg2">
                    <a:lumMod val="25000"/>
                  </a:schemeClr>
                </a:solidFill>
              </a:rPr>
              <a:t>대비법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845843" y="2112862"/>
            <a:ext cx="805463" cy="3102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1000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358163" y="2757813"/>
            <a:ext cx="805463" cy="3102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1100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69203" y="2757813"/>
            <a:ext cx="805463" cy="3102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1200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55431" y="3402764"/>
            <a:ext cx="805463" cy="3102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1110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42997" y="3402764"/>
            <a:ext cx="805463" cy="3102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1120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35248" y="3402764"/>
            <a:ext cx="805463" cy="3102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1210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77240" y="4047715"/>
            <a:ext cx="805463" cy="3102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1111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63740" y="4029726"/>
            <a:ext cx="805463" cy="3102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1112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651306" y="4029726"/>
            <a:ext cx="805463" cy="3102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1211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61028" y="4029726"/>
            <a:ext cx="805463" cy="3102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1212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" name="꺾인 연결선 6"/>
          <p:cNvCxnSpPr>
            <a:stCxn id="9" idx="2"/>
            <a:endCxn id="13" idx="0"/>
          </p:cNvCxnSpPr>
          <p:nvPr/>
        </p:nvCxnSpPr>
        <p:spPr>
          <a:xfrm rot="5400000">
            <a:off x="3837409" y="2346646"/>
            <a:ext cx="334653" cy="487680"/>
          </a:xfrm>
          <a:prstGeom prst="bentConnector3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3" idx="2"/>
            <a:endCxn id="15" idx="0"/>
          </p:cNvCxnSpPr>
          <p:nvPr/>
        </p:nvCxnSpPr>
        <p:spPr>
          <a:xfrm rot="5400000">
            <a:off x="3392203" y="3034071"/>
            <a:ext cx="334653" cy="402732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3" idx="2"/>
            <a:endCxn id="16" idx="0"/>
          </p:cNvCxnSpPr>
          <p:nvPr/>
        </p:nvCxnSpPr>
        <p:spPr>
          <a:xfrm rot="16200000" flipH="1">
            <a:off x="3885986" y="2943020"/>
            <a:ext cx="334653" cy="584834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5" idx="2"/>
            <a:endCxn id="18" idx="0"/>
          </p:cNvCxnSpPr>
          <p:nvPr/>
        </p:nvCxnSpPr>
        <p:spPr>
          <a:xfrm rot="5400000">
            <a:off x="3051742" y="3741293"/>
            <a:ext cx="334653" cy="278191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5" idx="2"/>
            <a:endCxn id="19" idx="0"/>
          </p:cNvCxnSpPr>
          <p:nvPr/>
        </p:nvCxnSpPr>
        <p:spPr>
          <a:xfrm rot="16200000" flipH="1">
            <a:off x="3553985" y="3517239"/>
            <a:ext cx="316664" cy="708309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7" idx="2"/>
            <a:endCxn id="20" idx="0"/>
          </p:cNvCxnSpPr>
          <p:nvPr/>
        </p:nvCxnSpPr>
        <p:spPr>
          <a:xfrm rot="5400000">
            <a:off x="5137677" y="3629423"/>
            <a:ext cx="316664" cy="483942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7" idx="2"/>
            <a:endCxn id="21" idx="0"/>
          </p:cNvCxnSpPr>
          <p:nvPr/>
        </p:nvCxnSpPr>
        <p:spPr>
          <a:xfrm rot="16200000" flipH="1">
            <a:off x="5642538" y="3608504"/>
            <a:ext cx="316664" cy="525780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9" idx="2"/>
            <a:endCxn id="14" idx="0"/>
          </p:cNvCxnSpPr>
          <p:nvPr/>
        </p:nvCxnSpPr>
        <p:spPr>
          <a:xfrm rot="16200000" flipH="1">
            <a:off x="4392929" y="2278806"/>
            <a:ext cx="334653" cy="623360"/>
          </a:xfrm>
          <a:prstGeom prst="bentConnector3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4" idx="2"/>
            <a:endCxn id="17" idx="0"/>
          </p:cNvCxnSpPr>
          <p:nvPr/>
        </p:nvCxnSpPr>
        <p:spPr>
          <a:xfrm rot="16200000" flipH="1">
            <a:off x="5037631" y="2902414"/>
            <a:ext cx="334653" cy="666045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71713" y="4628956"/>
            <a:ext cx="39770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사용하기가 쉽고 간편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수행속도가 상대적으로 빠름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구조 변경에 취약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err="1" smtClean="0">
                <a:latin typeface="+mn-ea"/>
              </a:rPr>
              <a:t>식별자</a:t>
            </a:r>
            <a:r>
              <a:rPr lang="ko-KR" altLang="en-US" sz="1400" dirty="0" smtClean="0">
                <a:latin typeface="+mn-ea"/>
              </a:rPr>
              <a:t> 변경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r>
              <a:rPr lang="ko-KR" altLang="en-US" sz="1400" dirty="0" smtClean="0">
                <a:latin typeface="+mn-ea"/>
              </a:rPr>
              <a:t>구조 변경 시 모든 참조 데이터 수정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194" y="756901"/>
            <a:ext cx="8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smtClean="0">
                <a:latin typeface="+mn-ea"/>
              </a:rPr>
              <a:t>코드 </a:t>
            </a:r>
            <a:r>
              <a:rPr lang="ko-KR" altLang="en-US" sz="1400" b="1" dirty="0" err="1" smtClean="0">
                <a:latin typeface="+mn-ea"/>
              </a:rPr>
              <a:t>대비법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838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0" y="53024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데이터의 구조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160" y="1181728"/>
            <a:ext cx="1393446" cy="466736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6194" y="756901"/>
            <a:ext cx="8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+mn-ea"/>
              </a:rPr>
              <a:t>일반적인 계층 구조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25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0" y="53024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데이터의 구조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94" y="756901"/>
            <a:ext cx="8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+mn-ea"/>
              </a:rPr>
              <a:t>일반적인 계층 구조 </a:t>
            </a:r>
            <a:r>
              <a:rPr lang="en-US" altLang="ko-KR" sz="1400" b="1" dirty="0" smtClean="0">
                <a:latin typeface="+mn-ea"/>
              </a:rPr>
              <a:t>(</a:t>
            </a:r>
            <a:r>
              <a:rPr lang="ko-KR" altLang="en-US" sz="1400" b="1" dirty="0" smtClean="0">
                <a:latin typeface="+mn-ea"/>
              </a:rPr>
              <a:t>추출속성으로 성능 향상</a:t>
            </a:r>
            <a:r>
              <a:rPr lang="en-US" altLang="ko-KR" sz="1400" b="1" dirty="0" smtClean="0">
                <a:latin typeface="+mn-ea"/>
              </a:rPr>
              <a:t>)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250" y="1214671"/>
            <a:ext cx="3778390" cy="496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0" y="53024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데이터의 구조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94" y="756901"/>
            <a:ext cx="8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+mn-ea"/>
              </a:rPr>
              <a:t>순환구조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1611856"/>
            <a:ext cx="3433612" cy="325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9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0" y="53024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데이터의 구조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94" y="756901"/>
            <a:ext cx="8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+mn-ea"/>
              </a:rPr>
              <a:t>계층 구조의 관계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599" y="1368445"/>
            <a:ext cx="5948481" cy="433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6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0" y="53024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데이터의 구조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94" y="756901"/>
            <a:ext cx="8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+mn-ea"/>
              </a:rPr>
              <a:t>순환 구조의 관계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74" y="1453658"/>
            <a:ext cx="7134456" cy="330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0" y="53024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데이터의 구조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94" y="756901"/>
            <a:ext cx="8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BOM</a:t>
            </a:r>
            <a:r>
              <a:rPr lang="ko-KR" altLang="en-US" sz="1400" dirty="0" smtClean="0">
                <a:latin typeface="+mn-ea"/>
              </a:rPr>
              <a:t>구조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6589"/>
          <a:stretch/>
        </p:blipFill>
        <p:spPr>
          <a:xfrm>
            <a:off x="441487" y="1831784"/>
            <a:ext cx="8313894" cy="263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4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2841</TotalTime>
  <Words>95</Words>
  <Application>Microsoft Office PowerPoint</Application>
  <PresentationFormat>화면 슬라이드 쇼(4:3)</PresentationFormat>
  <Paragraphs>42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장대영</dc:creator>
  <cp:lastModifiedBy>DAEYOUNG JANG</cp:lastModifiedBy>
  <cp:revision>224</cp:revision>
  <dcterms:created xsi:type="dcterms:W3CDTF">2014-11-12T12:21:27Z</dcterms:created>
  <dcterms:modified xsi:type="dcterms:W3CDTF">2015-09-11T08:58:29Z</dcterms:modified>
</cp:coreProperties>
</file>