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bank" initials="a" lastIdx="1" clrIdx="0">
    <p:extLst>
      <p:ext uri="{19B8F6BF-5375-455C-9EA6-DF929625EA0E}">
        <p15:presenceInfo xmlns:p15="http://schemas.microsoft.com/office/powerpoint/2012/main" userId="adb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3492" autoAdjust="0"/>
  </p:normalViewPr>
  <p:slideViewPr>
    <p:cSldViewPr snapToGrid="0">
      <p:cViewPr varScale="1">
        <p:scale>
          <a:sx n="59" d="100"/>
          <a:sy n="59" d="100"/>
        </p:scale>
        <p:origin x="17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9T19:54:47.5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9D650-AD7C-44BF-BD3E-BEAD76CA606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C467-66D5-4693-976B-E21060E5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실행하기 위해 다른 클래스를 필요로 할 때 이를 의존이라고 말한다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타입에 의존한다는 것은 다른 말로 해당 타입의 객체를 사용한다는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의존하는 방법으로는 의존 객체를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직정생성하는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방법과 생성자의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객체를 전달받는 방법이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3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자바빈의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getXXX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두개의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스프링의 세트주입 방식을 이용하면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설정할 수 있다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3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지금까지는 스프링을 이용해서 단순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프로퍼티값과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레퍼런스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설정하는지를 살펴봤다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둘다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단수형이었다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값이 복수형이라면 어떻게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해야할까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78</a:t>
            </a:r>
            <a:r>
              <a:rPr lang="ko-KR" altLang="en-US" dirty="0" smtClean="0"/>
              <a:t>페이지 참고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76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사용하면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문서내용이 전반적으로 증가하게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좀 더 짧게 설정하고 싶다면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네임스페이스와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네임스페이스를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사용ㅎ마ㅕㄴ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데이터 타입을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설정할때에는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 속성을 사용하여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설정하고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 객체를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전달할때에는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파라미터이름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-ref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순서에 따라 값이나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빈객체를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전달할수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인덱스는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시작한다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2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스프링 설정에 대해서 알아봤는데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외에 자바 코드와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그루비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이용해서 설정하는 방법을 제공하고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코드를 이용한 스프링 설정방법을 살펴보자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자바코드를 이용한 설정은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을이용한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설정보다 더 직관적이다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애노테이션이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붙은 클래스를 설정정보로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스프링이 제공할 빈 객체는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애노테이션을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이요해서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Bean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애노테이션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객체를 생성하는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코드에서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user1()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애노테이션을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스프링은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user1()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생성하는 객체를 빈 객체로 사용하고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빈객체의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이름으로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AnnotationConfigApplicatonContext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 정보로 사용할 클래스를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전달받는데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생성한뒤에는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애노테이션으로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빈정보를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빈 객체를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구할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션이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빈의 식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사용한다고 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코드에서는 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식벽ㄹ값을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빈을 구하고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식별값으로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아닌 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일므을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 싶다면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사용하면된다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6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직정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생성하고 있기 때문에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사항의 변화로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Encrptor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하위 클래스인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FastEncrptor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상황이 발생하면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모두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변경해줘야한다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방식은 의존객체를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직접생성하지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의존객체를 외부로부터 전달받는 구현방식이다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코드를 보면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FileEncryptor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 객체를 필요로 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 객체를 전달받고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FileEncryptor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Encrtptor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FastEncrytor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FIleEncryptor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자체를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조립기의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바꾸게된다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보다시피 공주구출기사는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생성자안에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퀘스트인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공주구출퀘스트를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공주구출기사가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공주구출퀘스트에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강하게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결합되도록하며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기사의 원종 출정 목록을 심각하게 제한한다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용을 물리치거나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다른여성을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구하는 일을 하지 못함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결합도가 높은 코드는 테스트와 재활용이 어렵고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이해하기도 어려우며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오류를 하나 수정하면 다른 오류가 발생하는 경향이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객체는 시스템에서 각 객체를 조율하는 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자에 의해 생성시점에 의존객체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부여된다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자체가 의존객체를 생성하거나 얻지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6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의존객체를 전달하는 방법은 크게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설정방식으로 구분되는데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방식은 앞서 살펴봤듯이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의존하는 객체를 전달받는 방식이고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 방식은 의존 객체를 전달받기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6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설정정보로 사용할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작성해주는 방법은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&lt;bean&gt;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이용해서 컨테이너가 생성할 빈 객체를 지정해주고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&lt;property&gt;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&lt;constructor-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이용해서 객체가 필요로 하는 값을 설정해주면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간단히 설명하자면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보았던 용감한 기사에게 어떤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퀘스트를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부여할지 지정해주는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애플리케이션 컴포넌트 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관게를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정하는 것을 </a:t>
            </a: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와이어링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(wiring)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0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이해하기 쉽게 스프링인 액션에서 예제를 가져왔다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경연대회가 개최된다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출연자들이 자신의 재능을 뽐내기 위한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정의했다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경연대회의 모든 참가자들은 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구현하게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경연대회에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잘하는 출연자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클래스를 보면 기본적으로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주머니공을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던지게 되어있고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다른 숫자의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주머니공을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던질 수 도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클래스가 정의 되었으니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출연자인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무대로 맞이한다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스프링 설정 파일에 다음과 같이 선언되었다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&lt;bean&gt;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스프링에서 가장 기본적인 설정단위로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스프링에게 객체를 만들어 달라는 의미이다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선언을 이용해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스프링에서 관리되는 빈으로 선언했다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Id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애트리뷰트는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빈을 스프링 컨테이너에서 참조할 때 사용하는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일므을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빈은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이름을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애트리뷰트는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스프링에게 빈의 타입을 말해준다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 설정되었다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	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GenericXmlApplicationContext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예제를 실행하면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주머니공으로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저글링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 라고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출련된다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대회에서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주머니로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한다면 아마 상을 타기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어려울것이다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주머니공으로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묘기를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부려야한다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주입을 이용하자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클래스에는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두가지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생성자가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기본생성자와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주머니의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개수르르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인자를 받는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공으로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저글링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있도록 다시 선언하고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6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나아가서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노래를 부르며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싶어할땐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어떡해야할까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듀크를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새로운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저글러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타입을 정의하고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노래를 정의한 인터페이스를  생성하고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인터페이스로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케이팝을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노래하는 것을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생성자의 노래는 단순한 값 타입이 아니기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애트리뷰트가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적절하지 못하다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넘겨줄 값은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케이팝인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빈에 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레퍼런스임을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나타낼수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있도록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애트리뷰트가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C467-66D5-4693-976B-E21060E50D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0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8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5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2709-4857-4F7A-81CD-3C0A55793F81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B2C-AFA7-4CC5-8673-A1B7C6EAD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572" y="1965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8312" y="4605454"/>
            <a:ext cx="22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황은주</a:t>
            </a:r>
            <a:endParaRPr lang="en-US" altLang="ko-KR" dirty="0" smtClean="0"/>
          </a:p>
          <a:p>
            <a:r>
              <a:rPr lang="en-US" altLang="ko-KR" dirty="0" smtClean="0"/>
              <a:t>otep88@gmail.com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6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08" y="154233"/>
            <a:ext cx="9452473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GenericXmlApplicationContext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예제 실행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GenericXmlApplicationContext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ctx</a:t>
            </a:r>
            <a:r>
              <a:rPr lang="en-US" altLang="ko-KR" sz="1600" dirty="0" smtClean="0"/>
              <a:t> = new </a:t>
            </a:r>
            <a:r>
              <a:rPr lang="en-US" altLang="ko-KR" sz="1600" dirty="0" err="1"/>
              <a:t>GenericXmlApplicationContext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classpath:spring-idol.xml</a:t>
            </a:r>
            <a:r>
              <a:rPr lang="en-US" altLang="ko-KR" sz="1600" dirty="0" smtClean="0"/>
              <a:t>”);</a:t>
            </a:r>
            <a:endParaRPr lang="en-US" altLang="ko-KR" sz="1600" b="1" dirty="0" smtClean="0"/>
          </a:p>
          <a:p>
            <a:r>
              <a:rPr lang="en-US" altLang="ko-KR" sz="1600" dirty="0" smtClean="0"/>
              <a:t>Performer </a:t>
            </a:r>
            <a:r>
              <a:rPr lang="en-US" altLang="ko-KR" sz="1600" dirty="0" err="1" smtClean="0"/>
              <a:t>performer</a:t>
            </a:r>
            <a:r>
              <a:rPr lang="en-US" altLang="ko-KR" sz="1600" dirty="0" smtClean="0"/>
              <a:t> = (Performer) </a:t>
            </a:r>
            <a:r>
              <a:rPr lang="en-US" altLang="ko-KR" sz="1600" dirty="0" err="1" smtClean="0"/>
              <a:t>ctx.getBean</a:t>
            </a:r>
            <a:r>
              <a:rPr lang="en-US" altLang="ko-KR" sz="1600" dirty="0" smtClean="0"/>
              <a:t>(“duke”);</a:t>
            </a:r>
          </a:p>
          <a:p>
            <a:r>
              <a:rPr lang="en-US" altLang="ko-KR" sz="1600" dirty="0" err="1" smtClean="0"/>
              <a:t>performer.perform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ko-KR" altLang="en-US" sz="1600" b="1" dirty="0" smtClean="0"/>
              <a:t>실행결과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개의 </a:t>
            </a:r>
            <a:r>
              <a:rPr lang="ko-KR" altLang="en-US" sz="1600" b="1" dirty="0" err="1" smtClean="0"/>
              <a:t>주머니공으로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저글링한다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</a:t>
            </a:r>
            <a:endParaRPr lang="en-US" altLang="ko-KR" sz="1600" dirty="0"/>
          </a:p>
          <a:p>
            <a:r>
              <a:rPr lang="en-US" altLang="ko-KR" sz="1600" dirty="0"/>
              <a:t>&lt;bean id=“</a:t>
            </a:r>
            <a:r>
              <a:rPr lang="ko-KR" altLang="en-US" sz="1600" dirty="0" err="1"/>
              <a:t>듀크</a:t>
            </a:r>
            <a:r>
              <a:rPr lang="en-US" altLang="ko-KR" sz="1600" dirty="0"/>
              <a:t>” class=“</a:t>
            </a:r>
            <a:r>
              <a:rPr lang="en-US" altLang="ko-KR" sz="1600" dirty="0" err="1"/>
              <a:t>com.spring.springidol</a:t>
            </a:r>
            <a:r>
              <a:rPr lang="en-US" altLang="ko-KR" sz="1600" dirty="0"/>
              <a:t>.</a:t>
            </a:r>
            <a:r>
              <a:rPr lang="ko-KR" altLang="en-US" sz="1600" dirty="0" err="1"/>
              <a:t>저글러</a:t>
            </a:r>
            <a:r>
              <a:rPr lang="en-US" altLang="ko-KR" sz="1600" dirty="0"/>
              <a:t>” 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 value=“15”/&gt;</a:t>
            </a:r>
          </a:p>
          <a:p>
            <a:r>
              <a:rPr lang="en-US" altLang="ko-KR" sz="1600" dirty="0" smtClean="0"/>
              <a:t>&lt;/bean&gt;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실행결과</a:t>
            </a:r>
            <a:endParaRPr lang="en-US" altLang="ko-KR" sz="1600" b="1" dirty="0"/>
          </a:p>
          <a:p>
            <a:r>
              <a:rPr lang="en-US" altLang="ko-KR" sz="1600" b="1" dirty="0" smtClean="0"/>
              <a:t>15</a:t>
            </a:r>
            <a:r>
              <a:rPr lang="ko-KR" altLang="en-US" sz="1600" b="1" dirty="0" smtClean="0"/>
              <a:t>개의 </a:t>
            </a:r>
            <a:r>
              <a:rPr lang="ko-KR" altLang="en-US" sz="1600" b="1" dirty="0" err="1"/>
              <a:t>주머니공으로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저글링한다</a:t>
            </a:r>
            <a:r>
              <a:rPr lang="en-US" altLang="ko-KR" sz="1600" b="1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5106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707" y="198301"/>
            <a:ext cx="945247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err="1" smtClean="0"/>
              <a:t>노래하는저글러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extends </a:t>
            </a:r>
            <a:r>
              <a:rPr lang="ko-KR" altLang="en-US" sz="1600" dirty="0" err="1" smtClean="0"/>
              <a:t>저글러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 smtClean="0"/>
              <a:t> private </a:t>
            </a:r>
            <a:r>
              <a:rPr lang="ko-KR" altLang="en-US" sz="1600" dirty="0" smtClean="0"/>
              <a:t>노래 노래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</a:t>
            </a:r>
            <a:r>
              <a:rPr lang="ko-KR" altLang="en-US" sz="1600" dirty="0" err="1" smtClean="0"/>
              <a:t>노래하는저글러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노래 노래</a:t>
            </a:r>
            <a:r>
              <a:rPr lang="en-US" altLang="ko-KR" sz="1600" dirty="0" smtClean="0"/>
              <a:t>){ </a:t>
            </a:r>
            <a:r>
              <a:rPr lang="en-US" altLang="ko-KR" sz="1600" dirty="0" smtClean="0">
                <a:sym typeface="Wingdings" panose="05000000000000000000" pitchFamily="2" charset="2"/>
              </a:rPr>
              <a:t> </a:t>
            </a:r>
            <a:r>
              <a:rPr lang="ko-KR" altLang="en-US" sz="1600" dirty="0" smtClean="0">
                <a:sym typeface="Wingdings" panose="05000000000000000000" pitchFamily="2" charset="2"/>
              </a:rPr>
              <a:t>노래 주입</a:t>
            </a:r>
            <a:endParaRPr lang="en-US" altLang="ko-KR" sz="1600" dirty="0" smtClean="0"/>
          </a:p>
          <a:p>
            <a:r>
              <a:rPr lang="en-US" altLang="ko-KR" sz="1600" dirty="0" smtClean="0"/>
              <a:t>   super();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this.</a:t>
            </a:r>
            <a:r>
              <a:rPr lang="ko-KR" altLang="en-US" sz="1600" dirty="0" smtClean="0"/>
              <a:t>노래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노래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public </a:t>
            </a:r>
            <a:r>
              <a:rPr lang="ko-KR" altLang="en-US" sz="1600" dirty="0" smtClean="0"/>
              <a:t>노래하는 </a:t>
            </a:r>
            <a:r>
              <a:rPr lang="ko-KR" altLang="en-US" sz="1600" dirty="0" err="1" smtClean="0"/>
              <a:t>저글러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주머니공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노래 노래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super(</a:t>
            </a:r>
            <a:r>
              <a:rPr lang="ko-KR" altLang="en-US" sz="1600" dirty="0" err="1" smtClean="0"/>
              <a:t>주머니공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this.</a:t>
            </a:r>
            <a:r>
              <a:rPr lang="ko-KR" altLang="en-US" sz="1600" dirty="0" smtClean="0"/>
              <a:t>노래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노래 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r>
              <a:rPr lang="en-US" altLang="ko-KR" sz="1600" dirty="0" smtClean="0"/>
              <a:t>  public void </a:t>
            </a:r>
            <a:r>
              <a:rPr lang="ko-KR" altLang="en-US" sz="1600" dirty="0" smtClean="0"/>
              <a:t>공연</a:t>
            </a:r>
            <a:r>
              <a:rPr lang="en-US" altLang="ko-KR" sz="1600" dirty="0" smtClean="0"/>
              <a:t>() throws </a:t>
            </a:r>
            <a:r>
              <a:rPr lang="en-US" altLang="ko-KR" sz="1600" dirty="0" err="1" smtClean="0"/>
              <a:t>PerformanceException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 smtClean="0"/>
              <a:t>    super.</a:t>
            </a:r>
            <a:r>
              <a:rPr lang="ko-KR" altLang="en-US" sz="1600" dirty="0"/>
              <a:t> 공연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노래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노래부른다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} </a:t>
            </a:r>
            <a:endParaRPr lang="en-US" altLang="ko-KR" sz="1600" dirty="0"/>
          </a:p>
          <a:p>
            <a:r>
              <a:rPr lang="en-US" altLang="ko-KR" sz="16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2134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08" y="154233"/>
            <a:ext cx="94524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 interface </a:t>
            </a:r>
            <a:r>
              <a:rPr lang="ko-KR" altLang="en-US" sz="1600" dirty="0" smtClean="0"/>
              <a:t>노래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void </a:t>
            </a:r>
            <a:r>
              <a:rPr lang="ko-KR" altLang="en-US" sz="1600" dirty="0" err="1" smtClean="0"/>
              <a:t>노래부른다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707" y="1619477"/>
            <a:ext cx="945247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com.spring.springidol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public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케이팝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implements </a:t>
            </a:r>
            <a:r>
              <a:rPr lang="ko-KR" altLang="en-US" sz="1400" dirty="0" smtClean="0"/>
              <a:t>노래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private </a:t>
            </a:r>
            <a:r>
              <a:rPr lang="en-US" altLang="ko-KR" sz="1400" dirty="0" err="1" smtClean="0"/>
              <a:t>statitc</a:t>
            </a:r>
            <a:r>
              <a:rPr lang="en-US" altLang="ko-KR" sz="1400" dirty="0" smtClean="0"/>
              <a:t> String[] LINES = {</a:t>
            </a:r>
          </a:p>
          <a:p>
            <a:r>
              <a:rPr lang="en-US" altLang="ko-KR" sz="1400" dirty="0" smtClean="0"/>
              <a:t>    “</a:t>
            </a:r>
            <a:r>
              <a:rPr lang="ko-KR" altLang="en-US" sz="1400" dirty="0" smtClean="0"/>
              <a:t>노래가사 </a:t>
            </a:r>
            <a:r>
              <a:rPr lang="ko-KR" altLang="en-US" sz="1400" dirty="0" err="1" smtClean="0"/>
              <a:t>블라블라</a:t>
            </a:r>
            <a:r>
              <a:rPr lang="en-US" altLang="ko-KR" sz="1400" dirty="0" smtClean="0"/>
              <a:t>~”;</a:t>
            </a:r>
            <a:endParaRPr lang="en-US" altLang="ko-KR" sz="1400" dirty="0"/>
          </a:p>
          <a:p>
            <a:r>
              <a:rPr lang="en-US" altLang="ko-KR" sz="1400" dirty="0" smtClean="0"/>
              <a:t>   };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public </a:t>
            </a:r>
            <a:r>
              <a:rPr lang="ko-KR" altLang="en-US" sz="1400" dirty="0" err="1" smtClean="0"/>
              <a:t>케이팝</a:t>
            </a:r>
            <a:r>
              <a:rPr lang="en-US" altLang="ko-KR" sz="1400" dirty="0" smtClean="0"/>
              <a:t>(){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public void </a:t>
            </a:r>
            <a:r>
              <a:rPr lang="ko-KR" altLang="en-US" sz="1400" dirty="0" err="1" smtClean="0"/>
              <a:t>노래부른다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LINES.length</a:t>
            </a:r>
            <a:r>
              <a:rPr lang="en-US" altLang="ko-KR" sz="1400" dirty="0" smtClean="0"/>
              <a:t> 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(LINES[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 }</a:t>
            </a:r>
            <a:endParaRPr lang="en-US" altLang="ko-KR" sz="1400" dirty="0"/>
          </a:p>
          <a:p>
            <a:r>
              <a:rPr lang="en-US" altLang="ko-KR" sz="14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204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301" y="169346"/>
            <a:ext cx="945247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spring-idol.xml</a:t>
            </a:r>
          </a:p>
          <a:p>
            <a:r>
              <a:rPr lang="en-US" altLang="ko-KR" sz="1600" dirty="0" smtClean="0"/>
              <a:t>&lt;bean id=“</a:t>
            </a:r>
            <a:r>
              <a:rPr lang="ko-KR" altLang="en-US" sz="1600" dirty="0" err="1" smtClean="0"/>
              <a:t>케이팝</a:t>
            </a:r>
            <a:r>
              <a:rPr lang="en-US" altLang="ko-KR" sz="1600" dirty="0" smtClean="0"/>
              <a:t>“ class=“</a:t>
            </a:r>
            <a:r>
              <a:rPr lang="en-US" altLang="ko-KR" sz="1600" dirty="0" err="1" smtClean="0"/>
              <a:t>com.spring.springio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케이팝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&lt;bean id=“</a:t>
            </a:r>
            <a:r>
              <a:rPr lang="ko-KR" altLang="en-US" sz="1600" dirty="0" err="1" smtClean="0"/>
              <a:t>노래하는저글러</a:t>
            </a:r>
            <a:r>
              <a:rPr lang="en-US" altLang="ko-KR" sz="1600" dirty="0" smtClean="0"/>
              <a:t>” class=“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노래하는저글러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 value=“15”&gt;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 constructor-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ref=“</a:t>
            </a:r>
            <a:r>
              <a:rPr lang="ko-KR" altLang="en-US" sz="1600" dirty="0" err="1" smtClean="0"/>
              <a:t>케이팝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r>
              <a:rPr lang="en-US" altLang="ko-KR" sz="1600" dirty="0" smtClean="0"/>
              <a:t>&lt;/bean&gt;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01" y="2357610"/>
            <a:ext cx="9452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노래 </a:t>
            </a:r>
            <a:r>
              <a:rPr lang="ko-KR" altLang="en-US" dirty="0" err="1" smtClean="0"/>
              <a:t>케이팝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ko-KR" altLang="en-US" dirty="0" err="1" smtClean="0"/>
              <a:t>케이팝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Performer duke = new </a:t>
            </a:r>
            <a:r>
              <a:rPr lang="ko-KR" altLang="en-US" dirty="0" err="1" smtClean="0"/>
              <a:t>노래하는저글러</a:t>
            </a:r>
            <a:r>
              <a:rPr lang="en-US" altLang="ko-KR" dirty="0" smtClean="0"/>
              <a:t>(15, </a:t>
            </a:r>
            <a:r>
              <a:rPr lang="ko-KR" altLang="en-US" dirty="0" err="1" smtClean="0"/>
              <a:t>케이팝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977089" y="1828800"/>
            <a:ext cx="1244906" cy="649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2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986" y="286436"/>
            <a:ext cx="191110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818" y="1035585"/>
            <a:ext cx="574549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ko-KR" altLang="en-US" sz="1400" dirty="0" smtClean="0"/>
              <a:t>연주자 </a:t>
            </a:r>
            <a:r>
              <a:rPr lang="en-US" altLang="ko-KR" sz="1400" dirty="0" smtClean="0"/>
              <a:t>implements Performer(){</a:t>
            </a:r>
          </a:p>
          <a:p>
            <a:r>
              <a:rPr lang="en-US" altLang="ko-KR" sz="1400" dirty="0" smtClean="0"/>
              <a:t>  public </a:t>
            </a:r>
            <a:r>
              <a:rPr lang="ko-KR" altLang="en-US" sz="1400" dirty="0" smtClean="0"/>
              <a:t>연주자</a:t>
            </a:r>
            <a:r>
              <a:rPr lang="en-US" altLang="ko-KR" sz="1400" dirty="0" smtClean="0"/>
              <a:t>(){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void perform() 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(“Playing “ + song “ : “);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private String song;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void </a:t>
            </a:r>
            <a:r>
              <a:rPr lang="en-US" altLang="ko-KR" sz="1400" dirty="0" err="1" smtClean="0"/>
              <a:t>setSong</a:t>
            </a:r>
            <a:r>
              <a:rPr lang="en-US" altLang="ko-KR" sz="1400" dirty="0" smtClean="0"/>
              <a:t>(String song)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this.song</a:t>
            </a:r>
            <a:r>
              <a:rPr lang="en-US" altLang="ko-KR" sz="1400" dirty="0" smtClean="0"/>
              <a:t> = song;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public String </a:t>
            </a:r>
            <a:r>
              <a:rPr lang="en-US" altLang="ko-KR" sz="1400" dirty="0" err="1" smtClean="0"/>
              <a:t>getSong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 return song;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5818" y="5042118"/>
            <a:ext cx="945247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spring-idol.xml</a:t>
            </a:r>
          </a:p>
          <a:p>
            <a:r>
              <a:rPr lang="en-US" altLang="ko-KR" sz="1600" dirty="0" smtClean="0"/>
              <a:t>&lt;bean id=“</a:t>
            </a:r>
            <a:r>
              <a:rPr lang="ko-KR" altLang="en-US" sz="1600" dirty="0" err="1" smtClean="0"/>
              <a:t>케이팝</a:t>
            </a:r>
            <a:r>
              <a:rPr lang="en-US" altLang="ko-KR" sz="1600" dirty="0" smtClean="0"/>
              <a:t>“ class=“</a:t>
            </a:r>
            <a:r>
              <a:rPr lang="en-US" altLang="ko-KR" sz="1600" dirty="0" err="1" smtClean="0"/>
              <a:t>com.spring.springio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케이팝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&lt;bean id=“</a:t>
            </a:r>
            <a:r>
              <a:rPr lang="ko-KR" altLang="en-US" sz="1600" dirty="0" smtClean="0"/>
              <a:t>이루마</a:t>
            </a:r>
            <a:r>
              <a:rPr lang="en-US" altLang="ko-KR" sz="1600" dirty="0" smtClean="0"/>
              <a:t>” class=“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연주자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&lt;property name=“song” value=“</a:t>
            </a:r>
            <a:r>
              <a:rPr lang="ko-KR" altLang="en-US" sz="1600" dirty="0" smtClean="0"/>
              <a:t>징글벨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r>
              <a:rPr lang="en-US" altLang="ko-KR" sz="1600" dirty="0" smtClean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57517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26194"/>
              </p:ext>
            </p:extLst>
          </p:nvPr>
        </p:nvGraphicFramePr>
        <p:xfrm>
          <a:off x="2032000" y="719666"/>
          <a:ext cx="652810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53"/>
                <a:gridCol w="32640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컬렌션용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&lt;list&gt;  </a:t>
                      </a:r>
                      <a:r>
                        <a:rPr lang="en-US" altLang="ko-KR" dirty="0" err="1" smtClean="0"/>
                        <a:t>java.util.ArrayList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값의 리스트에 사용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중복허용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&lt;set&gt; </a:t>
                      </a:r>
                      <a:r>
                        <a:rPr lang="en-US" altLang="ko-KR" dirty="0" err="1" smtClean="0"/>
                        <a:t>java.util.LinkedHaspSet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값의 집합에 사용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중복 없음 보장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&lt;map&gt;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java.util.LinkedHaspMap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값 쌍의 컬렉션에 사용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키와 </a:t>
                      </a:r>
                      <a:r>
                        <a:rPr lang="ko-KR" altLang="en-US" dirty="0" err="1" smtClean="0"/>
                        <a:t>ㄱ밧의</a:t>
                      </a:r>
                      <a:r>
                        <a:rPr lang="ko-KR" altLang="en-US" dirty="0" smtClean="0"/>
                        <a:t> 타입에 </a:t>
                      </a:r>
                      <a:r>
                        <a:rPr lang="ko-KR" altLang="en-US" dirty="0" err="1" smtClean="0"/>
                        <a:t>제한없음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&lt;props&gt; </a:t>
                      </a:r>
                      <a:r>
                        <a:rPr lang="en-US" altLang="ko-KR" dirty="0" err="1" smtClean="0"/>
                        <a:t>java.util.Properties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값 쌍의 </a:t>
                      </a:r>
                      <a:r>
                        <a:rPr lang="ko-KR" altLang="en-US" dirty="0" err="1" smtClean="0"/>
                        <a:t>컬레션에</a:t>
                      </a:r>
                      <a:r>
                        <a:rPr lang="ko-KR" altLang="en-US" dirty="0" smtClean="0"/>
                        <a:t> 사용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키와 값이 모두 </a:t>
                      </a:r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574" y="374573"/>
            <a:ext cx="8251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좀 더 짧게 설정하고 </a:t>
            </a:r>
            <a:r>
              <a:rPr lang="ko-KR" altLang="en-US" dirty="0" err="1" smtClean="0"/>
              <a:t>싶을때</a:t>
            </a:r>
            <a:r>
              <a:rPr lang="en-US" altLang="ko-KR" dirty="0" smtClean="0"/>
              <a:t>, p </a:t>
            </a:r>
            <a:r>
              <a:rPr lang="ko-KR" altLang="en-US" dirty="0" smtClean="0"/>
              <a:t>네임스페이스와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&lt;bean id=“user” class=“</a:t>
            </a:r>
            <a:r>
              <a:rPr lang="en-US" altLang="ko-KR" dirty="0" err="1" smtClean="0"/>
              <a:t>net.spring.study</a:t>
            </a:r>
            <a:r>
              <a:rPr lang="en-US" altLang="ko-KR" dirty="0" smtClean="0"/>
              <a:t>” c:id=“otep” c:password=“1234”/&gt;</a:t>
            </a:r>
          </a:p>
          <a:p>
            <a:r>
              <a:rPr lang="en-US" altLang="ko-KR" dirty="0" smtClean="0"/>
              <a:t>&lt;bean id=“user2” class=“</a:t>
            </a:r>
            <a:r>
              <a:rPr lang="en-US" altLang="ko-KR" dirty="0" err="1"/>
              <a:t>net.spring.study</a:t>
            </a:r>
            <a:r>
              <a:rPr lang="en-US" altLang="ko-KR" dirty="0" smtClean="0"/>
              <a:t>” c:_0=“otep” c:_1=“otep”/&gt;</a:t>
            </a:r>
          </a:p>
          <a:p>
            <a:endParaRPr lang="en-US" altLang="ko-KR" dirty="0"/>
          </a:p>
          <a:p>
            <a:r>
              <a:rPr lang="en-US" altLang="ko-KR" dirty="0" smtClean="0"/>
              <a:t>c:</a:t>
            </a:r>
            <a:r>
              <a:rPr lang="ko-KR" altLang="en-US" dirty="0" err="1" smtClean="0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c: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-ref</a:t>
            </a:r>
          </a:p>
          <a:p>
            <a:r>
              <a:rPr lang="en-US" altLang="ko-KR" dirty="0" smtClean="0"/>
              <a:t>c:_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r>
              <a:rPr lang="en-US" altLang="ko-KR" dirty="0" smtClean="0"/>
              <a:t>c:_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-ref</a:t>
            </a:r>
          </a:p>
          <a:p>
            <a:endParaRPr lang="en-US" altLang="ko-KR" dirty="0"/>
          </a:p>
          <a:p>
            <a:r>
              <a:rPr lang="en-US" altLang="ko-KR" dirty="0" smtClean="0"/>
              <a:t>p:</a:t>
            </a:r>
            <a:r>
              <a:rPr lang="ko-KR" altLang="en-US" dirty="0" err="1" smtClean="0"/>
              <a:t>프로퍼티이름</a:t>
            </a:r>
            <a:endParaRPr lang="en-US" altLang="ko-KR" dirty="0" smtClean="0"/>
          </a:p>
          <a:p>
            <a:r>
              <a:rPr lang="en-US" altLang="ko-KR" dirty="0" smtClean="0"/>
              <a:t>p: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-ref</a:t>
            </a:r>
          </a:p>
        </p:txBody>
      </p:sp>
    </p:spTree>
    <p:extLst>
      <p:ext uri="{BB962C8B-B14F-4D97-AF65-F5344CB8AC3E}">
        <p14:creationId xmlns:p14="http://schemas.microsoft.com/office/powerpoint/2010/main" val="186466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574" y="308472"/>
            <a:ext cx="1056052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자바코드를 이용한 </a:t>
            </a:r>
            <a:r>
              <a:rPr lang="en-US" altLang="ko-KR" dirty="0" smtClean="0"/>
              <a:t>DI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1) @</a:t>
            </a:r>
            <a:r>
              <a:rPr lang="en-US" altLang="ko-KR" dirty="0" err="1" smtClean="0"/>
              <a:t>Configuation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이용한 빈 객체 설정 </a:t>
            </a:r>
            <a:endParaRPr lang="en-US" altLang="ko-KR" dirty="0"/>
          </a:p>
          <a:p>
            <a:r>
              <a:rPr lang="en-US" altLang="ko-KR" dirty="0" smtClean="0"/>
              <a:t>@Configuration </a:t>
            </a:r>
            <a:r>
              <a:rPr lang="ko-KR" altLang="en-US" dirty="0" smtClean="0"/>
              <a:t>클래스를 스프링 설정으로 사용함을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@Bean : </a:t>
            </a:r>
            <a:r>
              <a:rPr lang="ko-KR" altLang="en-US" dirty="0" err="1" smtClean="0"/>
              <a:t>매서드의</a:t>
            </a:r>
            <a:r>
              <a:rPr lang="ko-KR" altLang="en-US" dirty="0" smtClean="0"/>
              <a:t> 리턴 값을 </a:t>
            </a:r>
            <a:r>
              <a:rPr lang="ko-KR" altLang="en-US" dirty="0" err="1" smtClean="0"/>
              <a:t>빈객체로</a:t>
            </a:r>
            <a:r>
              <a:rPr lang="ko-KR" altLang="en-US" dirty="0" smtClean="0"/>
              <a:t> 사용함을 의미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@Configuration </a:t>
            </a: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@Bean  -----------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@Bean(name=“user2”)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User user1(){</a:t>
            </a:r>
          </a:p>
          <a:p>
            <a:r>
              <a:rPr lang="en-US" altLang="ko-KR" dirty="0" smtClean="0"/>
              <a:t>    return new User(“otep”, 1234);</a:t>
            </a:r>
            <a:endParaRPr lang="en-US" altLang="ko-KR" dirty="0"/>
          </a:p>
          <a:p>
            <a:r>
              <a:rPr lang="en-US" altLang="ko-KR" dirty="0" smtClean="0"/>
              <a:t>   }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AnnotationConfigApplicationContext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ctx</a:t>
            </a:r>
            <a:r>
              <a:rPr lang="en-US" altLang="ko-KR" dirty="0" smtClean="0"/>
              <a:t> = new </a:t>
            </a:r>
            <a:r>
              <a:rPr lang="en-US" altLang="ko-KR" dirty="0" err="1"/>
              <a:t>AnnotationConfigApplicationContext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Config.class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User user1 = </a:t>
            </a:r>
            <a:r>
              <a:rPr lang="en-US" altLang="ko-KR" dirty="0" err="1" smtClean="0"/>
              <a:t>ctx.getBean</a:t>
            </a:r>
            <a:r>
              <a:rPr lang="en-US" altLang="ko-KR" dirty="0" smtClean="0"/>
              <a:t>(“user1”,User.class);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user.getId</a:t>
            </a:r>
            <a:r>
              <a:rPr lang="en-US" altLang="ko-KR" dirty="0" smtClean="0"/>
              <a:t>());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0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207" y="226032"/>
            <a:ext cx="8670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 (</a:t>
            </a:r>
            <a:r>
              <a:rPr lang="en-US" altLang="ko-KR" dirty="0" err="1" smtClean="0"/>
              <a:t>Denpendeny</a:t>
            </a:r>
            <a:r>
              <a:rPr lang="en-US" altLang="ko-KR" dirty="0" smtClean="0"/>
              <a:t> Injection ) : </a:t>
            </a:r>
            <a:r>
              <a:rPr lang="ko-KR" altLang="en-US" dirty="0" smtClean="0"/>
              <a:t>의존성주입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종속객체 주입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없는 의존성을 만들어 주입</a:t>
            </a:r>
            <a:r>
              <a:rPr lang="en-US" altLang="ko-KR" dirty="0" smtClean="0">
                <a:sym typeface="Wingdings" panose="05000000000000000000" pitchFamily="2" charset="2"/>
              </a:rPr>
              <a:t>＇</a:t>
            </a:r>
            <a:r>
              <a:rPr lang="ko-KR" altLang="en-US" dirty="0" smtClean="0">
                <a:sym typeface="Wingdings" panose="05000000000000000000" pitchFamily="2" charset="2"/>
              </a:rPr>
              <a:t>한다는 오해를 일으키는 표현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의존성은 이미 존재하되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실제 객체가 필요로 하는 종속객체를 주입하는 것을 의미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기능을 실행하기 위해 다른 클래스를 필요로 </a:t>
            </a:r>
            <a:r>
              <a:rPr lang="ko-KR" altLang="en-US" dirty="0" err="1" smtClean="0">
                <a:sym typeface="Wingdings" panose="05000000000000000000" pitchFamily="2" charset="2"/>
              </a:rPr>
              <a:t>할때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428" y="1617995"/>
            <a:ext cx="66473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의존 객체를 직접 생성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public class </a:t>
            </a:r>
            <a:r>
              <a:rPr lang="en-US" altLang="ko-KR" dirty="0" err="1"/>
              <a:t>FileEncryptor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private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encryptor.encrypt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생성자의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 객체를 전달받음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class </a:t>
            </a:r>
            <a:r>
              <a:rPr lang="en-US" altLang="ko-KR" dirty="0" err="1" smtClean="0"/>
              <a:t>FileEncryptor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private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public </a:t>
            </a:r>
            <a:r>
              <a:rPr lang="en-US" altLang="ko-KR" dirty="0" err="1" smtClean="0"/>
              <a:t>FileEncrypotr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this.encryptor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statitc</a:t>
            </a:r>
            <a:r>
              <a:rPr lang="en-US" altLang="ko-KR" dirty="0" smtClean="0"/>
              <a:t>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FileEncrypyot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fileEncryptor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FileEncryptor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0287" y="482886"/>
            <a:ext cx="664738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의존 객체를 직접 생성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private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FastEncryptor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사용하려면 소스 </a:t>
            </a:r>
            <a:r>
              <a:rPr lang="ko-KR" altLang="en-US" dirty="0" err="1" smtClean="0"/>
              <a:t>변경해줘야함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private </a:t>
            </a:r>
            <a:r>
              <a:rPr lang="en-US" altLang="ko-KR" dirty="0" err="1" smtClean="0">
                <a:sym typeface="Wingdings" panose="05000000000000000000" pitchFamily="2" charset="2"/>
              </a:rPr>
              <a:t>Encryptor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encryptor</a:t>
            </a:r>
            <a:r>
              <a:rPr lang="en-US" altLang="ko-KR" dirty="0" smtClean="0">
                <a:sym typeface="Wingdings" panose="05000000000000000000" pitchFamily="2" charset="2"/>
              </a:rPr>
              <a:t> = new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FastEncryptor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R" startAt="2"/>
            </a:pPr>
            <a:r>
              <a:rPr lang="ko-KR" altLang="en-US" dirty="0"/>
              <a:t>생성자의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이용해 객체를 전달받음</a:t>
            </a:r>
            <a:endParaRPr lang="en-US" altLang="ko-KR" dirty="0"/>
          </a:p>
          <a:p>
            <a:r>
              <a:rPr lang="en-US" altLang="ko-KR" dirty="0"/>
              <a:t>   public class </a:t>
            </a:r>
            <a:r>
              <a:rPr lang="en-US" altLang="ko-KR" dirty="0" err="1"/>
              <a:t>FileEncryptor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private 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encryptor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public </a:t>
            </a:r>
            <a:r>
              <a:rPr lang="en-US" altLang="ko-KR" dirty="0" err="1"/>
              <a:t>FileEncrypotr</a:t>
            </a:r>
            <a:r>
              <a:rPr lang="en-US" altLang="ko-KR" dirty="0"/>
              <a:t>(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this.encryptor</a:t>
            </a:r>
            <a:r>
              <a:rPr lang="en-US" altLang="ko-KR" dirty="0"/>
              <a:t> = </a:t>
            </a:r>
            <a:r>
              <a:rPr lang="en-US" altLang="ko-KR" dirty="0" err="1"/>
              <a:t>enc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-------------------------------------------------------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statitc</a:t>
            </a:r>
            <a:r>
              <a:rPr lang="en-US" altLang="ko-KR" dirty="0"/>
              <a:t>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</a:t>
            </a:r>
            <a:r>
              <a:rPr lang="en-US" altLang="ko-KR" dirty="0"/>
              <a:t> = new </a:t>
            </a:r>
            <a:r>
              <a:rPr lang="en-US" altLang="ko-KR" dirty="0" err="1"/>
              <a:t>Encryptor</a:t>
            </a:r>
            <a:r>
              <a:rPr lang="en-US" altLang="ko-KR" dirty="0" smtClean="0"/>
              <a:t>(); </a:t>
            </a:r>
            <a:r>
              <a:rPr lang="en-US" altLang="ko-KR" dirty="0" smtClean="0">
                <a:sym typeface="Wingdings" panose="05000000000000000000" pitchFamily="2" charset="2"/>
              </a:rPr>
              <a:t>new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FastEncryptor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();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FileEncrypyot</a:t>
            </a:r>
            <a:r>
              <a:rPr lang="en-US" altLang="ko-KR" dirty="0"/>
              <a:t> </a:t>
            </a:r>
            <a:r>
              <a:rPr lang="en-US" altLang="ko-KR" dirty="0" err="1"/>
              <a:t>fileEncryptor</a:t>
            </a:r>
            <a:r>
              <a:rPr lang="en-US" altLang="ko-KR" dirty="0"/>
              <a:t> = new </a:t>
            </a:r>
            <a:r>
              <a:rPr lang="en-US" altLang="ko-KR" dirty="0" err="1"/>
              <a:t>FileEncryptor</a:t>
            </a:r>
            <a:r>
              <a:rPr lang="en-US" altLang="ko-KR" dirty="0"/>
              <a:t>(</a:t>
            </a:r>
            <a:r>
              <a:rPr lang="en-US" altLang="ko-KR" dirty="0" err="1"/>
              <a:t>enc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6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091" y="782198"/>
            <a:ext cx="791011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ko-KR" altLang="en-US" dirty="0" smtClean="0"/>
              <a:t>공주구출기사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private </a:t>
            </a:r>
            <a:r>
              <a:rPr lang="ko-KR" altLang="en-US" dirty="0" err="1" smtClean="0"/>
              <a:t>공주구출퀘스트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quest;</a:t>
            </a:r>
          </a:p>
          <a:p>
            <a:r>
              <a:rPr lang="en-US" altLang="ko-KR" dirty="0"/>
              <a:t>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</a:t>
            </a:r>
            <a:r>
              <a:rPr lang="ko-KR" altLang="en-US" dirty="0" smtClean="0"/>
              <a:t>공주구출기사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quest = new </a:t>
            </a:r>
            <a:r>
              <a:rPr lang="ko-KR" altLang="en-US" dirty="0" err="1" smtClean="0"/>
              <a:t>공주구출퀘스트</a:t>
            </a:r>
            <a:r>
              <a:rPr lang="en-US" altLang="ko-KR" dirty="0" smtClean="0"/>
              <a:t>();  </a:t>
            </a:r>
          </a:p>
          <a:p>
            <a:r>
              <a:rPr lang="en-US" altLang="ko-KR" dirty="0" smtClean="0"/>
              <a:t> }</a:t>
            </a:r>
          </a:p>
          <a:p>
            <a:endParaRPr lang="en-US" altLang="ko-KR" dirty="0"/>
          </a:p>
          <a:p>
            <a:r>
              <a:rPr lang="en-US" altLang="ko-KR" dirty="0" smtClean="0"/>
              <a:t> public void </a:t>
            </a:r>
            <a:r>
              <a:rPr lang="ko-KR" altLang="en-US" dirty="0" err="1" smtClean="0"/>
              <a:t>퀘스트하러떠남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QuestException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quest.</a:t>
            </a:r>
            <a:r>
              <a:rPr lang="ko-KR" altLang="en-US" dirty="0" smtClean="0"/>
              <a:t>출정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 smtClean="0"/>
              <a:t>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8688" y="1894901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&lt;-</a:t>
            </a:r>
            <a:r>
              <a:rPr lang="ko-KR" altLang="en-US" dirty="0" smtClean="0">
                <a:solidFill>
                  <a:srgbClr val="FF0000"/>
                </a:solidFill>
              </a:rPr>
              <a:t>공주구출 </a:t>
            </a:r>
            <a:r>
              <a:rPr lang="ko-KR" altLang="en-US" dirty="0" err="1" smtClean="0">
                <a:solidFill>
                  <a:srgbClr val="FF0000"/>
                </a:solidFill>
              </a:rPr>
              <a:t>퀘스트에</a:t>
            </a:r>
            <a:r>
              <a:rPr lang="ko-KR" altLang="en-US" dirty="0" smtClean="0">
                <a:solidFill>
                  <a:srgbClr val="FF0000"/>
                </a:solidFill>
              </a:rPr>
              <a:t> 강하게 결합된다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091" y="782198"/>
            <a:ext cx="791011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ko-KR" altLang="en-US" dirty="0" err="1" smtClean="0"/>
              <a:t>용감한기사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기사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private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quest;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</a:t>
            </a:r>
            <a:r>
              <a:rPr lang="ko-KR" altLang="en-US" dirty="0" err="1" smtClean="0"/>
              <a:t>용감한기사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(Quest quest){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this.quest</a:t>
            </a:r>
            <a:r>
              <a:rPr lang="en-US" altLang="ko-KR" dirty="0" smtClean="0"/>
              <a:t> = quest;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ko-KR" altLang="en-US" dirty="0" err="1" smtClean="0"/>
              <a:t>퀘스트하러떠남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QuestException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quest.</a:t>
            </a:r>
            <a:r>
              <a:rPr lang="ko-KR" altLang="en-US" dirty="0" smtClean="0"/>
              <a:t>출정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 smtClean="0"/>
              <a:t>   }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8688" y="189490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&lt;-</a:t>
            </a:r>
            <a:r>
              <a:rPr lang="ko-KR" altLang="en-US" dirty="0" err="1" smtClean="0">
                <a:solidFill>
                  <a:srgbClr val="FF0000"/>
                </a:solidFill>
              </a:rPr>
              <a:t>퀘스트의</a:t>
            </a:r>
            <a:r>
              <a:rPr lang="ko-KR" altLang="en-US" dirty="0" smtClean="0">
                <a:solidFill>
                  <a:srgbClr val="FF0000"/>
                </a:solidFill>
              </a:rPr>
              <a:t> 특정 구현체에 결합되지 않음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4737" y="220336"/>
            <a:ext cx="551978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에서 의존객체를 전달하는 방법은 크게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FileEncryptor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private 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encryptor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public </a:t>
            </a:r>
            <a:r>
              <a:rPr lang="en-US" altLang="ko-KR" dirty="0" err="1"/>
              <a:t>FileEncrypotr</a:t>
            </a:r>
            <a:r>
              <a:rPr lang="en-US" altLang="ko-KR" dirty="0"/>
              <a:t>(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this.encryptor</a:t>
            </a:r>
            <a:r>
              <a:rPr lang="en-US" altLang="ko-KR" dirty="0"/>
              <a:t> = </a:t>
            </a:r>
            <a:r>
              <a:rPr lang="en-US" altLang="ko-KR" dirty="0" err="1"/>
              <a:t>enc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프로퍼티</a:t>
            </a:r>
            <a:r>
              <a:rPr lang="ko-KR" altLang="en-US" dirty="0" smtClean="0"/>
              <a:t> 설정방식으로 구분됨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FileEncryptor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private </a:t>
            </a:r>
            <a:r>
              <a:rPr lang="en-US" altLang="ko-KR" dirty="0" err="1"/>
              <a:t>Encryptor</a:t>
            </a:r>
            <a:r>
              <a:rPr lang="en-US" altLang="ko-KR" dirty="0"/>
              <a:t> </a:t>
            </a:r>
            <a:r>
              <a:rPr lang="en-US" altLang="ko-KR" dirty="0" err="1"/>
              <a:t>encryptor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setEncryptor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encryptor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this.encrtyptor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encryptor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61013" y="6081311"/>
            <a:ext cx="987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스프링은 객체를 생성하고 다양한 방법으로 각 객체를 연결해주는 </a:t>
            </a:r>
            <a:r>
              <a:rPr lang="ko-KR" altLang="en-US" sz="2000" b="1" dirty="0" err="1" smtClean="0"/>
              <a:t>조립기</a:t>
            </a:r>
            <a:r>
              <a:rPr lang="ko-KR" altLang="en-US" sz="2000" b="1" dirty="0" smtClean="0"/>
              <a:t> 역할을 함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937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2352" y="1961003"/>
            <a:ext cx="1030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설정방법</a:t>
            </a:r>
            <a:endParaRPr lang="en-US" altLang="ko-KR" dirty="0" smtClean="0"/>
          </a:p>
          <a:p>
            <a:r>
              <a:rPr lang="en-US" altLang="ko-KR" dirty="0" smtClean="0"/>
              <a:t>1) XML 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DI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자바코드를 이용한 </a:t>
            </a:r>
            <a:r>
              <a:rPr lang="en-US" altLang="ko-KR" dirty="0" smtClean="0"/>
              <a:t>DI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84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4433" y="43503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XML </a:t>
            </a:r>
            <a:r>
              <a:rPr lang="ko-KR" altLang="en-US" dirty="0"/>
              <a:t>를 이용한 </a:t>
            </a:r>
            <a:r>
              <a:rPr lang="en-US" altLang="ko-KR" dirty="0"/>
              <a:t>DI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24569" y="1013552"/>
            <a:ext cx="858213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&lt;bean id=“</a:t>
            </a:r>
            <a:r>
              <a:rPr lang="ko-KR" altLang="en-US" dirty="0"/>
              <a:t>고유이름</a:t>
            </a:r>
            <a:r>
              <a:rPr lang="en-US" altLang="ko-KR" dirty="0"/>
              <a:t>2” class=“</a:t>
            </a:r>
            <a:r>
              <a:rPr lang="ko-KR" altLang="en-US" dirty="0"/>
              <a:t>생성할 객체의 완전한 클래스 이름</a:t>
            </a:r>
            <a:r>
              <a:rPr lang="en-US" altLang="ko-KR" dirty="0"/>
              <a:t>“&gt;</a:t>
            </a:r>
          </a:p>
          <a:p>
            <a:r>
              <a:rPr lang="en-US" altLang="ko-KR" dirty="0"/>
              <a:t>  &lt;constructor-</a:t>
            </a:r>
            <a:r>
              <a:rPr lang="en-US" altLang="ko-KR" dirty="0" err="1"/>
              <a:t>arg</a:t>
            </a:r>
            <a:r>
              <a:rPr lang="en-US" altLang="ko-KR" dirty="0"/>
              <a:t>&gt;&lt;value&gt;</a:t>
            </a:r>
            <a:r>
              <a:rPr lang="ko-KR" altLang="en-US" dirty="0" err="1">
                <a:solidFill>
                  <a:srgbClr val="FF0000"/>
                </a:solidFill>
              </a:rPr>
              <a:t>인자값</a:t>
            </a:r>
            <a:r>
              <a:rPr lang="en-US" altLang="ko-KR" dirty="0"/>
              <a:t>&lt;/value&gt;&lt;/constructor-</a:t>
            </a:r>
            <a:r>
              <a:rPr lang="en-US" altLang="ko-KR" dirty="0" err="1"/>
              <a:t>arg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&lt;constructor-</a:t>
            </a:r>
            <a:r>
              <a:rPr lang="en-US" altLang="ko-KR" dirty="0" err="1"/>
              <a:t>arg</a:t>
            </a:r>
            <a:r>
              <a:rPr lang="en-US" altLang="ko-KR" dirty="0"/>
              <a:t>&gt;&lt;ref bean=“</a:t>
            </a:r>
            <a:r>
              <a:rPr lang="ko-KR" altLang="en-US" dirty="0" err="1">
                <a:solidFill>
                  <a:srgbClr val="FF0000"/>
                </a:solidFill>
              </a:rPr>
              <a:t>다른빈식별자</a:t>
            </a:r>
            <a:r>
              <a:rPr lang="en-US" altLang="ko-KR" dirty="0"/>
              <a:t>”&gt;&lt;/constructor-</a:t>
            </a:r>
            <a:r>
              <a:rPr lang="en-US" altLang="ko-KR" dirty="0" err="1"/>
              <a:t>arg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&lt;/bean&gt;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&lt;bean id=“</a:t>
            </a:r>
            <a:r>
              <a:rPr lang="ko-KR" altLang="en-US" dirty="0" smtClean="0">
                <a:solidFill>
                  <a:srgbClr val="FF0000"/>
                </a:solidFill>
              </a:rPr>
              <a:t>고유이름</a:t>
            </a:r>
            <a:r>
              <a:rPr lang="en-US" altLang="ko-KR" dirty="0" smtClean="0"/>
              <a:t>” class=“</a:t>
            </a:r>
            <a:r>
              <a:rPr lang="ko-KR" altLang="en-US" dirty="0">
                <a:solidFill>
                  <a:srgbClr val="FF0000"/>
                </a:solidFill>
              </a:rPr>
              <a:t>생성할 객체의 완전한 클래스 이름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&lt;property name=“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프로퍼티이름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&lt;value&gt;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프로퍼티값</a:t>
            </a:r>
            <a:r>
              <a:rPr lang="en-US" altLang="ko-KR" dirty="0" smtClean="0"/>
              <a:t>&lt;/value&gt;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&lt;/property&gt;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&lt;property name=“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프로퍼티이름</a:t>
            </a:r>
            <a:r>
              <a:rPr lang="en-US" altLang="ko-KR" dirty="0" smtClean="0"/>
              <a:t>“ ref=“</a:t>
            </a:r>
            <a:r>
              <a:rPr lang="ko-KR" altLang="en-US" dirty="0" smtClean="0">
                <a:solidFill>
                  <a:srgbClr val="FF0000"/>
                </a:solidFill>
              </a:rPr>
              <a:t>다른 빈 </a:t>
            </a:r>
            <a:r>
              <a:rPr lang="ko-KR" altLang="en-US" dirty="0" err="1" smtClean="0">
                <a:solidFill>
                  <a:srgbClr val="FF0000"/>
                </a:solidFill>
              </a:rPr>
              <a:t>식별자</a:t>
            </a:r>
            <a:r>
              <a:rPr lang="en-US" altLang="ko-KR" dirty="0" smtClean="0"/>
              <a:t>“&gt;</a:t>
            </a:r>
          </a:p>
          <a:p>
            <a:r>
              <a:rPr lang="en-US" altLang="ko-KR" dirty="0" smtClean="0"/>
              <a:t>&lt;/bean&gt;</a:t>
            </a:r>
          </a:p>
          <a:p>
            <a:endParaRPr lang="en-US" altLang="ko-KR" dirty="0"/>
          </a:p>
          <a:p>
            <a:r>
              <a:rPr lang="en-US" altLang="ko-KR" dirty="0" smtClean="0"/>
              <a:t>&lt;bean&gt;</a:t>
            </a:r>
            <a:r>
              <a:rPr lang="ko-KR" altLang="en-US" dirty="0"/>
              <a:t>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생성할 객체 지정</a:t>
            </a:r>
            <a:endParaRPr lang="en-US" altLang="ko-KR" dirty="0" smtClean="0"/>
          </a:p>
          <a:p>
            <a:r>
              <a:rPr lang="en-US" altLang="ko-KR" dirty="0" smtClean="0"/>
              <a:t>&lt;constructor-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방식 설정</a:t>
            </a:r>
            <a:endParaRPr lang="en-US" altLang="ko-KR" dirty="0" smtClean="0"/>
          </a:p>
          <a:p>
            <a:r>
              <a:rPr lang="en-US" altLang="ko-KR" dirty="0" smtClean="0"/>
              <a:t>&lt;property&gt;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방식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64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08" y="694060"/>
            <a:ext cx="94524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 interface Performer {</a:t>
            </a:r>
          </a:p>
          <a:p>
            <a:r>
              <a:rPr lang="en-US" altLang="ko-KR" sz="1600" dirty="0" smtClean="0"/>
              <a:t>  void perform() throws </a:t>
            </a:r>
            <a:r>
              <a:rPr lang="en-US" altLang="ko-KR" sz="1600" dirty="0" err="1" smtClean="0"/>
              <a:t>PerformanceException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707" y="2159304"/>
            <a:ext cx="945247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err="1" smtClean="0"/>
              <a:t>저글러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implements Performer {</a:t>
            </a:r>
          </a:p>
          <a:p>
            <a:r>
              <a:rPr lang="en-US" altLang="ko-KR" sz="1600" dirty="0" smtClean="0"/>
              <a:t> 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주머니공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= 3;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</a:t>
            </a:r>
            <a:r>
              <a:rPr lang="ko-KR" altLang="en-US" sz="1600" dirty="0" err="1" smtClean="0"/>
              <a:t>저글러</a:t>
            </a:r>
            <a:r>
              <a:rPr lang="en-US" altLang="ko-KR" sz="1600" dirty="0" smtClean="0"/>
              <a:t>(){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public </a:t>
            </a:r>
            <a:r>
              <a:rPr lang="ko-KR" altLang="en-US" sz="1600" dirty="0" err="1" smtClean="0"/>
              <a:t>저글러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주머니공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this.</a:t>
            </a:r>
            <a:r>
              <a:rPr lang="ko-KR" altLang="en-US" sz="1600" dirty="0" err="1" smtClean="0"/>
              <a:t>주머니공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주머니공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void </a:t>
            </a:r>
            <a:r>
              <a:rPr lang="ko-KR" altLang="en-US" sz="1600" dirty="0" smtClean="0"/>
              <a:t>공연</a:t>
            </a:r>
            <a:r>
              <a:rPr lang="en-US" altLang="ko-KR" sz="1600" dirty="0" smtClean="0"/>
              <a:t>() throws </a:t>
            </a:r>
            <a:r>
              <a:rPr lang="en-US" altLang="ko-KR" sz="1600" dirty="0" err="1" smtClean="0"/>
              <a:t>PerformanceException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 (“ + </a:t>
            </a:r>
            <a:r>
              <a:rPr lang="ko-KR" altLang="en-US" sz="1600" dirty="0" err="1"/>
              <a:t>주머니공</a:t>
            </a:r>
            <a:r>
              <a:rPr lang="ko-KR" altLang="en-US" sz="1600" dirty="0"/>
              <a:t> </a:t>
            </a:r>
            <a:r>
              <a:rPr lang="en-US" altLang="ko-KR" sz="1600" dirty="0"/>
              <a:t>+ “ 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주머니공으로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저글링한다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en-US" altLang="ko-KR" sz="1600" dirty="0" smtClean="0"/>
              <a:t> );</a:t>
            </a:r>
            <a:endParaRPr lang="en-US" altLang="ko-KR" sz="1600" dirty="0"/>
          </a:p>
          <a:p>
            <a:r>
              <a:rPr lang="en-US" altLang="ko-KR" sz="1600" dirty="0" smtClean="0"/>
              <a:t> } </a:t>
            </a:r>
            <a:endParaRPr lang="en-US" altLang="ko-KR" sz="1600" dirty="0"/>
          </a:p>
          <a:p>
            <a:r>
              <a:rPr lang="en-US" altLang="ko-KR" sz="16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707" y="6074388"/>
            <a:ext cx="94524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spring-idol.xml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&lt;bean id=“</a:t>
            </a:r>
            <a:r>
              <a:rPr lang="ko-KR" altLang="en-US" sz="1600" dirty="0" err="1" smtClean="0"/>
              <a:t>듀크</a:t>
            </a:r>
            <a:r>
              <a:rPr lang="en-US" altLang="ko-KR" sz="1600" dirty="0" smtClean="0"/>
              <a:t>” class=“</a:t>
            </a:r>
            <a:r>
              <a:rPr lang="en-US" altLang="ko-KR" sz="1600" dirty="0" err="1" smtClean="0"/>
              <a:t>com.spring.springidol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저글러</a:t>
            </a:r>
            <a:r>
              <a:rPr lang="en-US" altLang="ko-KR" sz="1600" dirty="0" smtClean="0"/>
              <a:t>”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854" y="154233"/>
            <a:ext cx="16802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6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1985</Words>
  <Application>Microsoft Office PowerPoint</Application>
  <PresentationFormat>와이드스크린</PresentationFormat>
  <Paragraphs>300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스프링 DI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otep</dc:creator>
  <cp:lastModifiedBy>adbank</cp:lastModifiedBy>
  <cp:revision>13</cp:revision>
  <dcterms:created xsi:type="dcterms:W3CDTF">2015-06-07T02:46:07Z</dcterms:created>
  <dcterms:modified xsi:type="dcterms:W3CDTF">2015-06-09T10:58:26Z</dcterms:modified>
</cp:coreProperties>
</file>