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301" r:id="rId4"/>
    <p:sldId id="302" r:id="rId5"/>
    <p:sldId id="305" r:id="rId6"/>
    <p:sldId id="304" r:id="rId7"/>
    <p:sldId id="30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16B5-1505-4D4F-9A71-46E54BC437FB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351E-20AE-46F0-A1A3-FD18B26248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15D0-6520-404B-98B8-192702979A32}" type="datetimeFigureOut">
              <a:rPr lang="ko-KR" altLang="en-US" smtClean="0"/>
              <a:pPr/>
              <a:t>2015-07-05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89BD-37AA-4857-9135-7C93EC71BC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Part 3</a:t>
            </a:r>
          </a:p>
          <a:p>
            <a:r>
              <a:rPr lang="en-US" altLang="ko-KR" dirty="0" smtClean="0"/>
              <a:t>Proxy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US" altLang="ko-KR" dirty="0" err="1" smtClean="0">
                <a:solidFill>
                  <a:prstClr val="black"/>
                </a:solidFill>
              </a:rPr>
              <a:t>java.lang.reflect.Proxy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514350" lvl="0" indent="-514350">
              <a:buAutoNum type="arabicPeriod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1) Java </a:t>
            </a:r>
            <a:r>
              <a:rPr lang="en-US" altLang="ko-KR" dirty="0" smtClean="0">
                <a:solidFill>
                  <a:prstClr val="black"/>
                </a:solidFill>
              </a:rPr>
              <a:t>Reflect </a:t>
            </a:r>
            <a:r>
              <a:rPr lang="en-US" altLang="ko-KR" dirty="0" smtClean="0">
                <a:solidFill>
                  <a:prstClr val="black"/>
                </a:solidFill>
              </a:rPr>
              <a:t/>
            </a:r>
            <a:br>
              <a:rPr lang="en-US" altLang="ko-KR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>- </a:t>
            </a:r>
            <a:r>
              <a:rPr lang="ko-KR" altLang="en-US" sz="2000" dirty="0" smtClean="0">
                <a:solidFill>
                  <a:prstClr val="black"/>
                </a:solidFill>
              </a:rPr>
              <a:t>예제 소스</a:t>
            </a:r>
            <a:r>
              <a:rPr lang="en-US" altLang="ko-KR" sz="2000" dirty="0" smtClean="0">
                <a:solidFill>
                  <a:prstClr val="black"/>
                </a:solidFill>
              </a:rPr>
              <a:t>		JavaLangReflectProxy.zip</a:t>
            </a:r>
            <a:endParaRPr lang="en-US" altLang="ko-KR" dirty="0" smtClean="0"/>
          </a:p>
          <a:p>
            <a:pPr marL="514350" lvl="0" indent="-514350">
              <a:buAutoNum type="arabicPeriod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2) </a:t>
            </a:r>
            <a:r>
              <a:rPr lang="en-US" altLang="ko-KR" dirty="0" err="1" smtClean="0"/>
              <a:t>ImageProxy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예제 소스</a:t>
            </a:r>
            <a:r>
              <a:rPr lang="en-US" altLang="ko-KR" sz="2000" dirty="0" smtClean="0"/>
              <a:t>		JavaProxyImageCache.zip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자바 </a:t>
            </a:r>
            <a:r>
              <a:rPr lang="ko-KR" altLang="en-US" sz="3200" dirty="0" err="1" smtClean="0"/>
              <a:t>프록시에</a:t>
            </a:r>
            <a:r>
              <a:rPr lang="ko-KR" altLang="en-US" sz="3200" dirty="0" smtClean="0"/>
              <a:t> 대한 이해 및 </a:t>
            </a:r>
            <a:r>
              <a:rPr lang="ko-KR" altLang="en-US" sz="3200" dirty="0" smtClean="0"/>
              <a:t>활용 예</a:t>
            </a:r>
            <a:endParaRPr lang="en-US" altLang="ko-KR" sz="32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리플렉션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제공하는 </a:t>
            </a:r>
            <a:r>
              <a:rPr lang="en-US" altLang="ko-KR" dirty="0" err="1" smtClean="0"/>
              <a:t>java.lang.reflect.Proxy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java.lang.reflect.Proxy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getProxyClass</a:t>
            </a:r>
            <a:endParaRPr lang="en-US" b="1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클래스 </a:t>
            </a:r>
            <a:r>
              <a:rPr lang="ko-KR" altLang="en-US" sz="1600" dirty="0" err="1" smtClean="0"/>
              <a:t>로더와</a:t>
            </a:r>
            <a:r>
              <a:rPr lang="ko-KR" altLang="en-US" sz="1600" dirty="0" smtClean="0"/>
              <a:t> 인터페이스의 배열의 지정된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클래스의 </a:t>
            </a:r>
            <a:r>
              <a:rPr lang="en-US" altLang="ko-KR" sz="1600" dirty="0" err="1" smtClean="0"/>
              <a:t>java.lang.Class</a:t>
            </a:r>
            <a:r>
              <a:rPr lang="en-US" altLang="ko-KR" sz="1600" dirty="0" smtClean="0"/>
              <a:t> </a:t>
            </a:r>
            <a:r>
              <a:rPr lang="ko-KR" altLang="en-US" sz="1600" dirty="0" smtClean="0"/>
              <a:t>오브젝트를 돌려줍니다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클래스는 지정된 클래스 </a:t>
            </a:r>
            <a:r>
              <a:rPr lang="ko-KR" altLang="en-US" sz="1600" dirty="0" err="1" smtClean="0"/>
              <a:t>로더로</a:t>
            </a:r>
            <a:r>
              <a:rPr lang="ko-KR" altLang="en-US" sz="1600" dirty="0" smtClean="0"/>
              <a:t> 정의되어 지정된 인터페이스를 모두 구현합니다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인터페이스의 같은 순열의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클래스가 벌써 클래스 </a:t>
            </a:r>
            <a:r>
              <a:rPr lang="ko-KR" altLang="en-US" sz="1600" dirty="0" err="1" smtClean="0"/>
              <a:t>로더로</a:t>
            </a:r>
            <a:r>
              <a:rPr lang="ko-KR" altLang="en-US" sz="1600" dirty="0" smtClean="0"/>
              <a:t> 정의되고 있는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기존의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클래스가 돌려주어집니다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그렇지 않은 경우는 이러한 인터페이스의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클래스가 동적으로 생성되어 클래스 </a:t>
            </a:r>
            <a:r>
              <a:rPr lang="ko-KR" altLang="en-US" sz="1600" dirty="0" err="1" smtClean="0"/>
              <a:t>로더로</a:t>
            </a:r>
            <a:r>
              <a:rPr lang="ko-KR" altLang="en-US" sz="1600" dirty="0" smtClean="0"/>
              <a:t> 정의됩니다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r>
              <a:rPr lang="en-US" b="1" dirty="0" err="1" smtClean="0"/>
              <a:t>newProxyInstance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ko-KR" altLang="en-US" sz="1600" dirty="0" smtClean="0"/>
              <a:t>지정된 호출 </a:t>
            </a:r>
            <a:r>
              <a:rPr lang="ko-KR" altLang="en-US" sz="1600" dirty="0" err="1" smtClean="0"/>
              <a:t>핸들러에</a:t>
            </a:r>
            <a:r>
              <a:rPr lang="ko-KR" altLang="en-US" sz="1600" dirty="0" smtClean="0"/>
              <a:t> 대해서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호출을 </a:t>
            </a:r>
            <a:r>
              <a:rPr lang="ko-KR" altLang="en-US" sz="1600" dirty="0" err="1" smtClean="0"/>
              <a:t>디스팟치</a:t>
            </a:r>
            <a:r>
              <a:rPr lang="ko-KR" altLang="en-US" sz="1600" dirty="0" smtClean="0"/>
              <a:t> 하는 지정된 인터페이스의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클래스의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돌려줍니다</a:t>
            </a:r>
            <a:r>
              <a:rPr lang="en-US" altLang="ko-KR" sz="1600" dirty="0" smtClean="0"/>
              <a:t>.</a:t>
            </a:r>
            <a:endParaRPr lang="en-US" b="1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java.lang.reflect.Proxy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isProxyClass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ko-KR" altLang="en-US" sz="1600" dirty="0" smtClean="0"/>
              <a:t>지정된 클래스가 </a:t>
            </a:r>
            <a:r>
              <a:rPr lang="en-US" altLang="ko-KR" sz="1600" dirty="0" err="1" smtClean="0"/>
              <a:t>getProxyClass</a:t>
            </a:r>
            <a:r>
              <a:rPr lang="ko-KR" altLang="en-US" sz="1600" dirty="0" smtClean="0"/>
              <a:t> 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또는 </a:t>
            </a:r>
            <a:r>
              <a:rPr lang="en-US" altLang="ko-KR" sz="1600" dirty="0" err="1" smtClean="0"/>
              <a:t>newProxyInstance</a:t>
            </a:r>
            <a:r>
              <a:rPr lang="ko-KR" altLang="en-US" sz="1600" dirty="0" smtClean="0"/>
              <a:t> 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사용해 동적으로 생성되어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클래스가 되는 경우에만</a:t>
            </a:r>
            <a:r>
              <a:rPr lang="en-US" altLang="ko-KR" sz="1600" dirty="0" smtClean="0"/>
              <a:t>, true </a:t>
            </a:r>
            <a:r>
              <a:rPr lang="ko-KR" altLang="en-US" sz="1600" dirty="0" smtClean="0"/>
              <a:t>를 돌려줍니다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b="1" dirty="0" err="1" smtClean="0"/>
              <a:t>isProxyClass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ko-KR" altLang="en-US" sz="1600" dirty="0" smtClean="0"/>
              <a:t>지정된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호출 </a:t>
            </a:r>
            <a:r>
              <a:rPr lang="ko-KR" altLang="en-US" sz="1600" dirty="0" err="1" smtClean="0"/>
              <a:t>핸들러를</a:t>
            </a:r>
            <a:r>
              <a:rPr lang="ko-KR" altLang="en-US" sz="1600" dirty="0" smtClean="0"/>
              <a:t> 돌려줍니다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java.lang.reflect.Proxy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인터페이스 </a:t>
            </a:r>
            <a:r>
              <a:rPr lang="en-US" b="1" dirty="0" err="1" smtClean="0"/>
              <a:t>InvocationHandler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인스턴스로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호출을 처리해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결과를 돌려줍니다</a:t>
            </a:r>
            <a:r>
              <a:rPr lang="en-US" altLang="ko-KR" sz="1600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활용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방화벽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err="1" smtClean="0"/>
              <a:t>캐싱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smtClean="0"/>
              <a:t>복잡도 숨김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r>
              <a:rPr lang="ko-KR" altLang="en-US" dirty="0" smtClean="0"/>
              <a:t>지연 복사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등등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63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스프링 AOP</vt:lpstr>
      <vt:lpstr>목 차</vt:lpstr>
      <vt:lpstr>자바 프록시에 대한 이해 및 활용 예</vt:lpstr>
      <vt:lpstr>java.lang.reflect.Proxy</vt:lpstr>
      <vt:lpstr>java.lang.reflect.Proxy</vt:lpstr>
      <vt:lpstr>java.lang.reflect.Proxy</vt:lpstr>
      <vt:lpstr>다양한 프록시 활용 예)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Do-Gyu Ha</dc:creator>
  <cp:lastModifiedBy>Do-Gyu Ha</cp:lastModifiedBy>
  <cp:revision>238</cp:revision>
  <dcterms:created xsi:type="dcterms:W3CDTF">2015-06-06T06:13:35Z</dcterms:created>
  <dcterms:modified xsi:type="dcterms:W3CDTF">2015-07-05T07:46:22Z</dcterms:modified>
</cp:coreProperties>
</file>