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64A6BA-4780-4256-8A12-2EA1C362A8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3E5159-ECF9-4358-83D0-7E4473D983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F16834A-A020-420A-996D-80F4AA1EC9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23E6F8-3C18-4CE2-9C01-784A570ACD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1FA92DC-5801-45EF-B95C-7D10674CD6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ja-JP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d9a0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0" y="322920"/>
            <a:ext cx="3959640" cy="5411160"/>
          </a:xfrm>
          <a:custGeom>
            <a:avLst/>
            <a:gdLst>
              <a:gd name="textAreaLeft" fmla="*/ 0 w 3959640"/>
              <a:gd name="textAreaRight" fmla="*/ 3960000 w 3959640"/>
              <a:gd name="textAreaTop" fmla="*/ 0 h 5411160"/>
              <a:gd name="textAreaBottom" fmla="*/ 5411520 h 5411160"/>
            </a:gdLst>
            <a:ahLst/>
            <a:rect l="textAreaLeft" t="textAreaTop" r="textAreaRight" b="textAreaBottom"/>
            <a:pathLst>
              <a:path w="3959860" h="5411470">
                <a:moveTo>
                  <a:pt x="3739412" y="4609962"/>
                </a:moveTo>
                <a:lnTo>
                  <a:pt x="864273" y="5380353"/>
                </a:lnTo>
                <a:lnTo>
                  <a:pt x="818160" y="5391427"/>
                </a:lnTo>
                <a:lnTo>
                  <a:pt x="772037" y="5399982"/>
                </a:lnTo>
                <a:lnTo>
                  <a:pt x="725980" y="5406062"/>
                </a:lnTo>
                <a:lnTo>
                  <a:pt x="680065" y="5409711"/>
                </a:lnTo>
                <a:lnTo>
                  <a:pt x="634367" y="5410973"/>
                </a:lnTo>
                <a:lnTo>
                  <a:pt x="588962" y="5409890"/>
                </a:lnTo>
                <a:lnTo>
                  <a:pt x="543927" y="5406507"/>
                </a:lnTo>
                <a:lnTo>
                  <a:pt x="499336" y="5400868"/>
                </a:lnTo>
                <a:lnTo>
                  <a:pt x="455265" y="5393016"/>
                </a:lnTo>
                <a:lnTo>
                  <a:pt x="411791" y="5382995"/>
                </a:lnTo>
                <a:lnTo>
                  <a:pt x="368988" y="5370849"/>
                </a:lnTo>
                <a:lnTo>
                  <a:pt x="326933" y="5356621"/>
                </a:lnTo>
                <a:lnTo>
                  <a:pt x="285701" y="5340355"/>
                </a:lnTo>
                <a:lnTo>
                  <a:pt x="245368" y="5322095"/>
                </a:lnTo>
                <a:lnTo>
                  <a:pt x="206009" y="5301885"/>
                </a:lnTo>
                <a:lnTo>
                  <a:pt x="167701" y="5279768"/>
                </a:lnTo>
                <a:lnTo>
                  <a:pt x="130520" y="5255788"/>
                </a:lnTo>
                <a:lnTo>
                  <a:pt x="94539" y="5229988"/>
                </a:lnTo>
                <a:lnTo>
                  <a:pt x="59837" y="5202413"/>
                </a:lnTo>
                <a:lnTo>
                  <a:pt x="26488" y="5173106"/>
                </a:lnTo>
                <a:lnTo>
                  <a:pt x="0" y="5147386"/>
                </a:lnTo>
                <a:lnTo>
                  <a:pt x="0" y="681432"/>
                </a:lnTo>
                <a:lnTo>
                  <a:pt x="2506786" y="9740"/>
                </a:lnTo>
                <a:lnTo>
                  <a:pt x="2554488" y="985"/>
                </a:lnTo>
                <a:lnTo>
                  <a:pt x="2601677" y="0"/>
                </a:lnTo>
                <a:lnTo>
                  <a:pt x="2647609" y="6354"/>
                </a:lnTo>
                <a:lnTo>
                  <a:pt x="2691538" y="19618"/>
                </a:lnTo>
                <a:lnTo>
                  <a:pt x="2732720" y="39361"/>
                </a:lnTo>
                <a:lnTo>
                  <a:pt x="2770409" y="65154"/>
                </a:lnTo>
                <a:lnTo>
                  <a:pt x="2803861" y="96566"/>
                </a:lnTo>
                <a:lnTo>
                  <a:pt x="2832330" y="133167"/>
                </a:lnTo>
                <a:lnTo>
                  <a:pt x="2855071" y="174527"/>
                </a:lnTo>
                <a:lnTo>
                  <a:pt x="2871339" y="220215"/>
                </a:lnTo>
                <a:lnTo>
                  <a:pt x="3102457" y="1082756"/>
                </a:lnTo>
                <a:lnTo>
                  <a:pt x="371075" y="1814628"/>
                </a:lnTo>
                <a:lnTo>
                  <a:pt x="327735" y="1834130"/>
                </a:lnTo>
                <a:lnTo>
                  <a:pt x="293773" y="1865170"/>
                </a:lnTo>
                <a:lnTo>
                  <a:pt x="270958" y="1904688"/>
                </a:lnTo>
                <a:lnTo>
                  <a:pt x="261057" y="1949620"/>
                </a:lnTo>
                <a:lnTo>
                  <a:pt x="265838" y="1996904"/>
                </a:lnTo>
                <a:lnTo>
                  <a:pt x="285339" y="2040244"/>
                </a:lnTo>
                <a:lnTo>
                  <a:pt x="316380" y="2074206"/>
                </a:lnTo>
                <a:lnTo>
                  <a:pt x="355898" y="2097022"/>
                </a:lnTo>
                <a:lnTo>
                  <a:pt x="400830" y="2106923"/>
                </a:lnTo>
                <a:lnTo>
                  <a:pt x="448114" y="2102142"/>
                </a:lnTo>
                <a:lnTo>
                  <a:pt x="3179496" y="1370270"/>
                </a:lnTo>
                <a:lnTo>
                  <a:pt x="3256535" y="1657784"/>
                </a:lnTo>
                <a:lnTo>
                  <a:pt x="525153" y="2389656"/>
                </a:lnTo>
                <a:lnTo>
                  <a:pt x="481813" y="2409157"/>
                </a:lnTo>
                <a:lnTo>
                  <a:pt x="447852" y="2440198"/>
                </a:lnTo>
                <a:lnTo>
                  <a:pt x="425036" y="2479716"/>
                </a:lnTo>
                <a:lnTo>
                  <a:pt x="415135" y="2524648"/>
                </a:lnTo>
                <a:lnTo>
                  <a:pt x="419916" y="2571932"/>
                </a:lnTo>
                <a:lnTo>
                  <a:pt x="439418" y="2615272"/>
                </a:lnTo>
                <a:lnTo>
                  <a:pt x="470458" y="2649234"/>
                </a:lnTo>
                <a:lnTo>
                  <a:pt x="509976" y="2672049"/>
                </a:lnTo>
                <a:lnTo>
                  <a:pt x="554908" y="2681950"/>
                </a:lnTo>
                <a:lnTo>
                  <a:pt x="602192" y="2677169"/>
                </a:lnTo>
                <a:lnTo>
                  <a:pt x="3333574" y="1945298"/>
                </a:lnTo>
                <a:lnTo>
                  <a:pt x="3641730" y="3095353"/>
                </a:lnTo>
                <a:lnTo>
                  <a:pt x="3650486" y="3143055"/>
                </a:lnTo>
                <a:lnTo>
                  <a:pt x="3651471" y="3190244"/>
                </a:lnTo>
                <a:lnTo>
                  <a:pt x="3645117" y="3236176"/>
                </a:lnTo>
                <a:lnTo>
                  <a:pt x="3631853" y="3280105"/>
                </a:lnTo>
                <a:lnTo>
                  <a:pt x="3612109" y="3321287"/>
                </a:lnTo>
                <a:lnTo>
                  <a:pt x="3586316" y="3358976"/>
                </a:lnTo>
                <a:lnTo>
                  <a:pt x="3554904" y="3392428"/>
                </a:lnTo>
                <a:lnTo>
                  <a:pt x="3518304" y="3420897"/>
                </a:lnTo>
                <a:lnTo>
                  <a:pt x="3476944" y="3443638"/>
                </a:lnTo>
                <a:lnTo>
                  <a:pt x="3431256" y="3459906"/>
                </a:lnTo>
                <a:lnTo>
                  <a:pt x="556117" y="4230297"/>
                </a:lnTo>
                <a:lnTo>
                  <a:pt x="510429" y="4246566"/>
                </a:lnTo>
                <a:lnTo>
                  <a:pt x="469069" y="4269307"/>
                </a:lnTo>
                <a:lnTo>
                  <a:pt x="432468" y="4297776"/>
                </a:lnTo>
                <a:lnTo>
                  <a:pt x="401056" y="4331227"/>
                </a:lnTo>
                <a:lnTo>
                  <a:pt x="375263" y="4368917"/>
                </a:lnTo>
                <a:lnTo>
                  <a:pt x="355520" y="4410098"/>
                </a:lnTo>
                <a:lnTo>
                  <a:pt x="342256" y="4454028"/>
                </a:lnTo>
                <a:lnTo>
                  <a:pt x="335902" y="4499960"/>
                </a:lnTo>
                <a:lnTo>
                  <a:pt x="336887" y="4547149"/>
                </a:lnTo>
                <a:lnTo>
                  <a:pt x="345642" y="4594850"/>
                </a:lnTo>
                <a:lnTo>
                  <a:pt x="361911" y="4640539"/>
                </a:lnTo>
                <a:lnTo>
                  <a:pt x="384652" y="4681898"/>
                </a:lnTo>
                <a:lnTo>
                  <a:pt x="413121" y="4718499"/>
                </a:lnTo>
                <a:lnTo>
                  <a:pt x="446572" y="4749911"/>
                </a:lnTo>
                <a:lnTo>
                  <a:pt x="484262" y="4775704"/>
                </a:lnTo>
                <a:lnTo>
                  <a:pt x="525443" y="4795447"/>
                </a:lnTo>
                <a:lnTo>
                  <a:pt x="569373" y="4808711"/>
                </a:lnTo>
                <a:lnTo>
                  <a:pt x="615305" y="4815066"/>
                </a:lnTo>
                <a:lnTo>
                  <a:pt x="662494" y="4814080"/>
                </a:lnTo>
                <a:lnTo>
                  <a:pt x="710195" y="4805325"/>
                </a:lnTo>
                <a:lnTo>
                  <a:pt x="3585333" y="4034934"/>
                </a:lnTo>
                <a:lnTo>
                  <a:pt x="3633035" y="4026179"/>
                </a:lnTo>
                <a:lnTo>
                  <a:pt x="3680224" y="4025193"/>
                </a:lnTo>
                <a:lnTo>
                  <a:pt x="3726156" y="4031548"/>
                </a:lnTo>
                <a:lnTo>
                  <a:pt x="3770085" y="4044812"/>
                </a:lnTo>
                <a:lnTo>
                  <a:pt x="3811267" y="4064555"/>
                </a:lnTo>
                <a:lnTo>
                  <a:pt x="3848956" y="4090348"/>
                </a:lnTo>
                <a:lnTo>
                  <a:pt x="3882408" y="4121760"/>
                </a:lnTo>
                <a:lnTo>
                  <a:pt x="3910877" y="4158361"/>
                </a:lnTo>
                <a:lnTo>
                  <a:pt x="3933618" y="4199720"/>
                </a:lnTo>
                <a:lnTo>
                  <a:pt x="3949887" y="4245409"/>
                </a:lnTo>
                <a:lnTo>
                  <a:pt x="3958642" y="4293110"/>
                </a:lnTo>
                <a:lnTo>
                  <a:pt x="3959627" y="4340299"/>
                </a:lnTo>
                <a:lnTo>
                  <a:pt x="3953273" y="4386231"/>
                </a:lnTo>
                <a:lnTo>
                  <a:pt x="3940009" y="4430161"/>
                </a:lnTo>
                <a:lnTo>
                  <a:pt x="3920265" y="4471342"/>
                </a:lnTo>
                <a:lnTo>
                  <a:pt x="3894473" y="4509032"/>
                </a:lnTo>
                <a:lnTo>
                  <a:pt x="3863061" y="4542483"/>
                </a:lnTo>
                <a:lnTo>
                  <a:pt x="3826460" y="4570952"/>
                </a:lnTo>
                <a:lnTo>
                  <a:pt x="3785100" y="4593693"/>
                </a:lnTo>
                <a:lnTo>
                  <a:pt x="3739412" y="4609962"/>
                </a:lnTo>
                <a:close/>
              </a:path>
              <a:path w="3959860" h="5411470">
                <a:moveTo>
                  <a:pt x="3179496" y="1370270"/>
                </a:moveTo>
                <a:lnTo>
                  <a:pt x="2173197" y="1639907"/>
                </a:lnTo>
                <a:lnTo>
                  <a:pt x="2216537" y="1620405"/>
                </a:lnTo>
                <a:lnTo>
                  <a:pt x="2250499" y="1589365"/>
                </a:lnTo>
                <a:lnTo>
                  <a:pt x="2273314" y="1549847"/>
                </a:lnTo>
                <a:lnTo>
                  <a:pt x="2283216" y="1504915"/>
                </a:lnTo>
                <a:lnTo>
                  <a:pt x="2278435" y="1457631"/>
                </a:lnTo>
                <a:lnTo>
                  <a:pt x="2258933" y="1414291"/>
                </a:lnTo>
                <a:lnTo>
                  <a:pt x="2227892" y="1380329"/>
                </a:lnTo>
                <a:lnTo>
                  <a:pt x="2188374" y="1357514"/>
                </a:lnTo>
                <a:lnTo>
                  <a:pt x="2143442" y="1347612"/>
                </a:lnTo>
                <a:lnTo>
                  <a:pt x="2096158" y="1352393"/>
                </a:lnTo>
                <a:lnTo>
                  <a:pt x="3102457" y="1082756"/>
                </a:lnTo>
                <a:lnTo>
                  <a:pt x="3179496" y="1370270"/>
                </a:lnTo>
                <a:close/>
              </a:path>
              <a:path w="3959860" h="5411470">
                <a:moveTo>
                  <a:pt x="3333574" y="1945298"/>
                </a:moveTo>
                <a:lnTo>
                  <a:pt x="2327275" y="2214935"/>
                </a:lnTo>
                <a:lnTo>
                  <a:pt x="2370615" y="2195433"/>
                </a:lnTo>
                <a:lnTo>
                  <a:pt x="2404577" y="2164392"/>
                </a:lnTo>
                <a:lnTo>
                  <a:pt x="2427393" y="2124875"/>
                </a:lnTo>
                <a:lnTo>
                  <a:pt x="2437294" y="2079943"/>
                </a:lnTo>
                <a:lnTo>
                  <a:pt x="2432513" y="2032658"/>
                </a:lnTo>
                <a:lnTo>
                  <a:pt x="2413011" y="1989318"/>
                </a:lnTo>
                <a:lnTo>
                  <a:pt x="2381970" y="1955357"/>
                </a:lnTo>
                <a:lnTo>
                  <a:pt x="2342453" y="1932541"/>
                </a:lnTo>
                <a:lnTo>
                  <a:pt x="2297520" y="1922640"/>
                </a:lnTo>
                <a:lnTo>
                  <a:pt x="2250236" y="1927421"/>
                </a:lnTo>
                <a:lnTo>
                  <a:pt x="3256535" y="1657784"/>
                </a:lnTo>
                <a:lnTo>
                  <a:pt x="3333574" y="1945298"/>
                </a:lnTo>
                <a:close/>
              </a:path>
              <a:path w="3959860" h="5411470">
                <a:moveTo>
                  <a:pt x="3585334" y="4034934"/>
                </a:moveTo>
                <a:lnTo>
                  <a:pt x="3010306" y="4189012"/>
                </a:lnTo>
                <a:lnTo>
                  <a:pt x="2856228" y="3613985"/>
                </a:lnTo>
                <a:lnTo>
                  <a:pt x="3431255" y="3459906"/>
                </a:lnTo>
                <a:lnTo>
                  <a:pt x="3585334" y="4034934"/>
                </a:lnTo>
                <a:close/>
              </a:path>
            </a:pathLst>
          </a:custGeom>
          <a:solidFill>
            <a:srgbClr val="f7c37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7106040" y="682920"/>
            <a:ext cx="5086080" cy="5606640"/>
          </a:xfrm>
          <a:custGeom>
            <a:avLst/>
            <a:gdLst>
              <a:gd name="textAreaLeft" fmla="*/ 0 w 5086080"/>
              <a:gd name="textAreaRight" fmla="*/ 5086440 w 5086080"/>
              <a:gd name="textAreaTop" fmla="*/ 0 h 5606640"/>
              <a:gd name="textAreaBottom" fmla="*/ 5607000 h 5606640"/>
            </a:gdLst>
            <a:ahLst/>
            <a:rect l="textAreaLeft" t="textAreaTop" r="textAreaRight" b="textAreaBottom"/>
            <a:pathLst>
              <a:path w="5086350" h="5607050">
                <a:moveTo>
                  <a:pt x="2944678" y="5582107"/>
                </a:moveTo>
                <a:lnTo>
                  <a:pt x="529561" y="4934978"/>
                </a:lnTo>
                <a:lnTo>
                  <a:pt x="482802" y="4920740"/>
                </a:lnTo>
                <a:lnTo>
                  <a:pt x="437723" y="4903609"/>
                </a:lnTo>
                <a:lnTo>
                  <a:pt x="394401" y="4883714"/>
                </a:lnTo>
                <a:lnTo>
                  <a:pt x="352910" y="4861189"/>
                </a:lnTo>
                <a:lnTo>
                  <a:pt x="313327" y="4836164"/>
                </a:lnTo>
                <a:lnTo>
                  <a:pt x="275728" y="4808769"/>
                </a:lnTo>
                <a:lnTo>
                  <a:pt x="240188" y="4779137"/>
                </a:lnTo>
                <a:lnTo>
                  <a:pt x="206783" y="4747398"/>
                </a:lnTo>
                <a:lnTo>
                  <a:pt x="175588" y="4713683"/>
                </a:lnTo>
                <a:lnTo>
                  <a:pt x="146680" y="4678123"/>
                </a:lnTo>
                <a:lnTo>
                  <a:pt x="120134" y="4640851"/>
                </a:lnTo>
                <a:lnTo>
                  <a:pt x="96025" y="4601996"/>
                </a:lnTo>
                <a:lnTo>
                  <a:pt x="74430" y="4561689"/>
                </a:lnTo>
                <a:lnTo>
                  <a:pt x="55424" y="4520063"/>
                </a:lnTo>
                <a:lnTo>
                  <a:pt x="39083" y="4477248"/>
                </a:lnTo>
                <a:lnTo>
                  <a:pt x="25482" y="4433376"/>
                </a:lnTo>
                <a:lnTo>
                  <a:pt x="14698" y="4388576"/>
                </a:lnTo>
                <a:lnTo>
                  <a:pt x="6806" y="4342981"/>
                </a:lnTo>
                <a:lnTo>
                  <a:pt x="1881" y="4296722"/>
                </a:lnTo>
                <a:lnTo>
                  <a:pt x="0" y="4249930"/>
                </a:lnTo>
                <a:lnTo>
                  <a:pt x="1237" y="4202736"/>
                </a:lnTo>
                <a:lnTo>
                  <a:pt x="5670" y="4155270"/>
                </a:lnTo>
                <a:lnTo>
                  <a:pt x="13373" y="4107665"/>
                </a:lnTo>
                <a:lnTo>
                  <a:pt x="24422" y="4060051"/>
                </a:lnTo>
                <a:lnTo>
                  <a:pt x="1041338" y="264868"/>
                </a:lnTo>
                <a:lnTo>
                  <a:pt x="1057043" y="218833"/>
                </a:lnTo>
                <a:lnTo>
                  <a:pt x="1078245" y="176345"/>
                </a:lnTo>
                <a:lnTo>
                  <a:pt x="1104428" y="137704"/>
                </a:lnTo>
                <a:lnTo>
                  <a:pt x="1135073" y="103207"/>
                </a:lnTo>
                <a:lnTo>
                  <a:pt x="1169663" y="73154"/>
                </a:lnTo>
                <a:lnTo>
                  <a:pt x="1207681" y="47844"/>
                </a:lnTo>
                <a:lnTo>
                  <a:pt x="1248610" y="27574"/>
                </a:lnTo>
                <a:lnTo>
                  <a:pt x="1291932" y="12645"/>
                </a:lnTo>
                <a:lnTo>
                  <a:pt x="1337129" y="3353"/>
                </a:lnTo>
                <a:lnTo>
                  <a:pt x="1383685" y="0"/>
                </a:lnTo>
                <a:lnTo>
                  <a:pt x="1431082" y="2882"/>
                </a:lnTo>
                <a:lnTo>
                  <a:pt x="1478802" y="12298"/>
                </a:lnTo>
                <a:lnTo>
                  <a:pt x="4583951" y="844321"/>
                </a:lnTo>
                <a:lnTo>
                  <a:pt x="4629986" y="860025"/>
                </a:lnTo>
                <a:lnTo>
                  <a:pt x="4672474" y="881228"/>
                </a:lnTo>
                <a:lnTo>
                  <a:pt x="4711116" y="907410"/>
                </a:lnTo>
                <a:lnTo>
                  <a:pt x="4745612" y="938055"/>
                </a:lnTo>
                <a:lnTo>
                  <a:pt x="4775665" y="972646"/>
                </a:lnTo>
                <a:lnTo>
                  <a:pt x="4800976" y="1010664"/>
                </a:lnTo>
                <a:lnTo>
                  <a:pt x="4821245" y="1051593"/>
                </a:lnTo>
                <a:lnTo>
                  <a:pt x="4836175" y="1094914"/>
                </a:lnTo>
                <a:lnTo>
                  <a:pt x="4845466" y="1140112"/>
                </a:lnTo>
                <a:lnTo>
                  <a:pt x="4848820" y="1186668"/>
                </a:lnTo>
                <a:lnTo>
                  <a:pt x="4845938" y="1234064"/>
                </a:lnTo>
                <a:lnTo>
                  <a:pt x="4836521" y="1281784"/>
                </a:lnTo>
                <a:lnTo>
                  <a:pt x="4744074" y="1626801"/>
                </a:lnTo>
                <a:lnTo>
                  <a:pt x="5086022" y="1718426"/>
                </a:lnTo>
                <a:lnTo>
                  <a:pt x="5086022" y="2088213"/>
                </a:lnTo>
                <a:lnTo>
                  <a:pt x="2064003" y="1278466"/>
                </a:lnTo>
                <a:lnTo>
                  <a:pt x="2016621" y="1272404"/>
                </a:lnTo>
                <a:lnTo>
                  <a:pt x="1970775" y="1278823"/>
                </a:lnTo>
                <a:lnTo>
                  <a:pt x="1928590" y="1296495"/>
                </a:lnTo>
                <a:lnTo>
                  <a:pt x="1892194" y="1324192"/>
                </a:lnTo>
                <a:lnTo>
                  <a:pt x="1863712" y="1360686"/>
                </a:lnTo>
                <a:lnTo>
                  <a:pt x="1845271" y="1404750"/>
                </a:lnTo>
                <a:lnTo>
                  <a:pt x="1198142" y="3819867"/>
                </a:lnTo>
                <a:lnTo>
                  <a:pt x="1192080" y="3867248"/>
                </a:lnTo>
                <a:lnTo>
                  <a:pt x="1198499" y="3913094"/>
                </a:lnTo>
                <a:lnTo>
                  <a:pt x="1216171" y="3955279"/>
                </a:lnTo>
                <a:lnTo>
                  <a:pt x="1243868" y="3991676"/>
                </a:lnTo>
                <a:lnTo>
                  <a:pt x="1280363" y="4020158"/>
                </a:lnTo>
                <a:lnTo>
                  <a:pt x="1324427" y="4038599"/>
                </a:lnTo>
                <a:lnTo>
                  <a:pt x="3912052" y="4731951"/>
                </a:lnTo>
                <a:lnTo>
                  <a:pt x="3819605" y="5076967"/>
                </a:lnTo>
                <a:lnTo>
                  <a:pt x="3805367" y="5123727"/>
                </a:lnTo>
                <a:lnTo>
                  <a:pt x="3788235" y="5168806"/>
                </a:lnTo>
                <a:lnTo>
                  <a:pt x="3768341" y="5212128"/>
                </a:lnTo>
                <a:lnTo>
                  <a:pt x="3745816" y="5253618"/>
                </a:lnTo>
                <a:lnTo>
                  <a:pt x="3720790" y="5293201"/>
                </a:lnTo>
                <a:lnTo>
                  <a:pt x="3693396" y="5330800"/>
                </a:lnTo>
                <a:lnTo>
                  <a:pt x="3663764" y="5366340"/>
                </a:lnTo>
                <a:lnTo>
                  <a:pt x="3632024" y="5399746"/>
                </a:lnTo>
                <a:lnTo>
                  <a:pt x="3598309" y="5430940"/>
                </a:lnTo>
                <a:lnTo>
                  <a:pt x="3562750" y="5459848"/>
                </a:lnTo>
                <a:lnTo>
                  <a:pt x="3525477" y="5486395"/>
                </a:lnTo>
                <a:lnTo>
                  <a:pt x="3486622" y="5510503"/>
                </a:lnTo>
                <a:lnTo>
                  <a:pt x="3446316" y="5532098"/>
                </a:lnTo>
                <a:lnTo>
                  <a:pt x="3404690" y="5551104"/>
                </a:lnTo>
                <a:lnTo>
                  <a:pt x="3361875" y="5567446"/>
                </a:lnTo>
                <a:lnTo>
                  <a:pt x="3318002" y="5581046"/>
                </a:lnTo>
                <a:lnTo>
                  <a:pt x="3273203" y="5591831"/>
                </a:lnTo>
                <a:lnTo>
                  <a:pt x="3227608" y="5599723"/>
                </a:lnTo>
                <a:lnTo>
                  <a:pt x="3181349" y="5604648"/>
                </a:lnTo>
                <a:lnTo>
                  <a:pt x="3134557" y="5606529"/>
                </a:lnTo>
                <a:lnTo>
                  <a:pt x="3087362" y="5605291"/>
                </a:lnTo>
                <a:lnTo>
                  <a:pt x="3039897" y="5600859"/>
                </a:lnTo>
                <a:lnTo>
                  <a:pt x="2992292" y="5593156"/>
                </a:lnTo>
                <a:lnTo>
                  <a:pt x="2944678" y="5582107"/>
                </a:lnTo>
                <a:close/>
              </a:path>
              <a:path w="5086350" h="5607050">
                <a:moveTo>
                  <a:pt x="2014460" y="4223492"/>
                </a:moveTo>
                <a:lnTo>
                  <a:pt x="1324427" y="4038599"/>
                </a:lnTo>
                <a:lnTo>
                  <a:pt x="1371808" y="4044660"/>
                </a:lnTo>
                <a:lnTo>
                  <a:pt x="1417655" y="4038242"/>
                </a:lnTo>
                <a:lnTo>
                  <a:pt x="1459839" y="4020570"/>
                </a:lnTo>
                <a:lnTo>
                  <a:pt x="1496236" y="3992873"/>
                </a:lnTo>
                <a:lnTo>
                  <a:pt x="1524718" y="3956378"/>
                </a:lnTo>
                <a:lnTo>
                  <a:pt x="1543159" y="3912314"/>
                </a:lnTo>
                <a:lnTo>
                  <a:pt x="2190287" y="1497197"/>
                </a:lnTo>
                <a:lnTo>
                  <a:pt x="2196349" y="1449816"/>
                </a:lnTo>
                <a:lnTo>
                  <a:pt x="2189930" y="1403970"/>
                </a:lnTo>
                <a:lnTo>
                  <a:pt x="2172258" y="1361785"/>
                </a:lnTo>
                <a:lnTo>
                  <a:pt x="2144561" y="1325389"/>
                </a:lnTo>
                <a:lnTo>
                  <a:pt x="2108067" y="1296906"/>
                </a:lnTo>
                <a:lnTo>
                  <a:pt x="2064003" y="1278466"/>
                </a:lnTo>
                <a:lnTo>
                  <a:pt x="2754036" y="1463359"/>
                </a:lnTo>
                <a:lnTo>
                  <a:pt x="2706655" y="1457298"/>
                </a:lnTo>
                <a:lnTo>
                  <a:pt x="2660808" y="1463717"/>
                </a:lnTo>
                <a:lnTo>
                  <a:pt x="2618624" y="1481388"/>
                </a:lnTo>
                <a:lnTo>
                  <a:pt x="2582227" y="1509085"/>
                </a:lnTo>
                <a:lnTo>
                  <a:pt x="2553745" y="1545580"/>
                </a:lnTo>
                <a:lnTo>
                  <a:pt x="2535304" y="1589644"/>
                </a:lnTo>
                <a:lnTo>
                  <a:pt x="1888176" y="4004761"/>
                </a:lnTo>
                <a:lnTo>
                  <a:pt x="1882114" y="4052142"/>
                </a:lnTo>
                <a:lnTo>
                  <a:pt x="1888533" y="4097988"/>
                </a:lnTo>
                <a:lnTo>
                  <a:pt x="1906205" y="4140173"/>
                </a:lnTo>
                <a:lnTo>
                  <a:pt x="1933902" y="4176570"/>
                </a:lnTo>
                <a:lnTo>
                  <a:pt x="1970396" y="4205052"/>
                </a:lnTo>
                <a:lnTo>
                  <a:pt x="2014460" y="4223492"/>
                </a:lnTo>
                <a:close/>
              </a:path>
              <a:path w="5086350" h="5607050">
                <a:moveTo>
                  <a:pt x="2704494" y="4408386"/>
                </a:moveTo>
                <a:lnTo>
                  <a:pt x="2014460" y="4223493"/>
                </a:lnTo>
                <a:lnTo>
                  <a:pt x="2061842" y="4229554"/>
                </a:lnTo>
                <a:lnTo>
                  <a:pt x="2107688" y="4223135"/>
                </a:lnTo>
                <a:lnTo>
                  <a:pt x="2149873" y="4205463"/>
                </a:lnTo>
                <a:lnTo>
                  <a:pt x="2186269" y="4177766"/>
                </a:lnTo>
                <a:lnTo>
                  <a:pt x="2214751" y="4141272"/>
                </a:lnTo>
                <a:lnTo>
                  <a:pt x="2233192" y="4097208"/>
                </a:lnTo>
                <a:lnTo>
                  <a:pt x="2880321" y="1682091"/>
                </a:lnTo>
                <a:lnTo>
                  <a:pt x="2886382" y="1634710"/>
                </a:lnTo>
                <a:lnTo>
                  <a:pt x="2879964" y="1588864"/>
                </a:lnTo>
                <a:lnTo>
                  <a:pt x="2862292" y="1546679"/>
                </a:lnTo>
                <a:lnTo>
                  <a:pt x="2834595" y="1510282"/>
                </a:lnTo>
                <a:lnTo>
                  <a:pt x="2798100" y="1481800"/>
                </a:lnTo>
                <a:lnTo>
                  <a:pt x="2754036" y="1463359"/>
                </a:lnTo>
                <a:lnTo>
                  <a:pt x="3444069" y="1648253"/>
                </a:lnTo>
                <a:lnTo>
                  <a:pt x="3396688" y="1642191"/>
                </a:lnTo>
                <a:lnTo>
                  <a:pt x="3350842" y="1648610"/>
                </a:lnTo>
                <a:lnTo>
                  <a:pt x="3308657" y="1666282"/>
                </a:lnTo>
                <a:lnTo>
                  <a:pt x="3272260" y="1693979"/>
                </a:lnTo>
                <a:lnTo>
                  <a:pt x="3243778" y="1730474"/>
                </a:lnTo>
                <a:lnTo>
                  <a:pt x="3225337" y="1774538"/>
                </a:lnTo>
                <a:lnTo>
                  <a:pt x="2578209" y="4189655"/>
                </a:lnTo>
                <a:lnTo>
                  <a:pt x="2572147" y="4237036"/>
                </a:lnTo>
                <a:lnTo>
                  <a:pt x="2578566" y="4282882"/>
                </a:lnTo>
                <a:lnTo>
                  <a:pt x="2596238" y="4325067"/>
                </a:lnTo>
                <a:lnTo>
                  <a:pt x="2623935" y="4361463"/>
                </a:lnTo>
                <a:lnTo>
                  <a:pt x="2660429" y="4389945"/>
                </a:lnTo>
                <a:lnTo>
                  <a:pt x="2704494" y="4408386"/>
                </a:lnTo>
                <a:close/>
              </a:path>
              <a:path w="5086350" h="5607050">
                <a:moveTo>
                  <a:pt x="3912052" y="4731951"/>
                </a:moveTo>
                <a:lnTo>
                  <a:pt x="2704494" y="4408386"/>
                </a:lnTo>
                <a:lnTo>
                  <a:pt x="2751875" y="4414448"/>
                </a:lnTo>
                <a:lnTo>
                  <a:pt x="2797721" y="4408029"/>
                </a:lnTo>
                <a:lnTo>
                  <a:pt x="2839906" y="4390357"/>
                </a:lnTo>
                <a:lnTo>
                  <a:pt x="2876302" y="4362660"/>
                </a:lnTo>
                <a:lnTo>
                  <a:pt x="2904785" y="4326166"/>
                </a:lnTo>
                <a:lnTo>
                  <a:pt x="2923225" y="4282101"/>
                </a:lnTo>
                <a:lnTo>
                  <a:pt x="3570354" y="1866985"/>
                </a:lnTo>
                <a:lnTo>
                  <a:pt x="3576416" y="1819604"/>
                </a:lnTo>
                <a:lnTo>
                  <a:pt x="3569997" y="1773758"/>
                </a:lnTo>
                <a:lnTo>
                  <a:pt x="3552325" y="1731573"/>
                </a:lnTo>
                <a:lnTo>
                  <a:pt x="3524628" y="1695176"/>
                </a:lnTo>
                <a:lnTo>
                  <a:pt x="3488133" y="1666694"/>
                </a:lnTo>
                <a:lnTo>
                  <a:pt x="3444069" y="1648253"/>
                </a:lnTo>
                <a:lnTo>
                  <a:pt x="5086022" y="2088213"/>
                </a:lnTo>
                <a:lnTo>
                  <a:pt x="5086022" y="2458001"/>
                </a:lnTo>
                <a:lnTo>
                  <a:pt x="4559180" y="2316834"/>
                </a:lnTo>
                <a:lnTo>
                  <a:pt x="4121213" y="3951351"/>
                </a:lnTo>
                <a:lnTo>
                  <a:pt x="5086022" y="4209870"/>
                </a:lnTo>
                <a:lnTo>
                  <a:pt x="5086022" y="4504118"/>
                </a:lnTo>
                <a:lnTo>
                  <a:pt x="5051936" y="4516603"/>
                </a:lnTo>
                <a:lnTo>
                  <a:pt x="5006547" y="4530429"/>
                </a:lnTo>
                <a:lnTo>
                  <a:pt x="4960159" y="4541782"/>
                </a:lnTo>
                <a:lnTo>
                  <a:pt x="4912850" y="4550590"/>
                </a:lnTo>
                <a:lnTo>
                  <a:pt x="3918696" y="4707153"/>
                </a:lnTo>
                <a:lnTo>
                  <a:pt x="3912052" y="4731951"/>
                </a:lnTo>
                <a:close/>
              </a:path>
              <a:path w="5086350" h="5607050">
                <a:moveTo>
                  <a:pt x="5086022" y="4209870"/>
                </a:moveTo>
                <a:lnTo>
                  <a:pt x="4121213" y="3951351"/>
                </a:lnTo>
                <a:lnTo>
                  <a:pt x="4801818" y="3843666"/>
                </a:lnTo>
                <a:lnTo>
                  <a:pt x="4841314" y="3831173"/>
                </a:lnTo>
                <a:lnTo>
                  <a:pt x="4875038" y="3808683"/>
                </a:lnTo>
                <a:lnTo>
                  <a:pt x="4901087" y="3777637"/>
                </a:lnTo>
                <a:lnTo>
                  <a:pt x="4917560" y="3739475"/>
                </a:lnTo>
                <a:lnTo>
                  <a:pt x="5086022" y="3110767"/>
                </a:lnTo>
                <a:lnTo>
                  <a:pt x="5086022" y="4209870"/>
                </a:lnTo>
                <a:close/>
              </a:path>
            </a:pathLst>
          </a:custGeom>
          <a:solidFill>
            <a:srgbClr val="f7c37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842920" y="1690920"/>
            <a:ext cx="6494400" cy="153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50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5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E72C116-274B-4757-A698-705E94E3D9E7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50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5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1097244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5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A4D4CA-038A-4C71-B649-3585157D6624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50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5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577520"/>
            <a:ext cx="53031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78760" y="1577520"/>
            <a:ext cx="53031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8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9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32241DA-AAE2-4246-B8FE-95D9BC67F484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505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5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209926-B0D2-4BD7-A419-ACCA7A8D0DA5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dt" idx="14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erif CJK JP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erif CJK JP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5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C1C424-F72A-423D-B9A1-1C25FC2FB706}" type="slidenum">
              <a:rPr b="0" lang="en-US" sz="1400" spc="-1" strike="noStrike">
                <a:solidFill>
                  <a:schemeClr val="dk1">
                    <a:tint val="75000"/>
                  </a:schemeClr>
                </a:solidFill>
                <a:latin typeface="Noto Serif CJK JP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erif CJK JP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1.png"/><Relationship Id="rId9" Type="http://schemas.openxmlformats.org/officeDocument/2006/relationships/image" Target="../media/image11.png"/><Relationship Id="rId10" Type="http://schemas.openxmlformats.org/officeDocument/2006/relationships/image" Target="../media/image1.png"/><Relationship Id="rId11" Type="http://schemas.openxmlformats.org/officeDocument/2006/relationships/image" Target="../media/image12.png"/><Relationship Id="rId12" Type="http://schemas.openxmlformats.org/officeDocument/2006/relationships/image" Target="../media/image1.png"/><Relationship Id="rId13" Type="http://schemas.openxmlformats.org/officeDocument/2006/relationships/image" Target="../media/image2.png"/><Relationship Id="rId1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3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2700000" y="1980000"/>
            <a:ext cx="7717320" cy="3226320"/>
          </a:xfrm>
          <a:prstGeom prst="rect">
            <a:avLst/>
          </a:prstGeom>
          <a:noFill/>
          <a:ln w="0">
            <a:noFill/>
          </a:ln>
        </p:spPr>
        <p:txBody>
          <a:bodyPr lIns="0" rIns="0" tIns="4204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3311"/>
              </a:spcBef>
              <a:buNone/>
            </a:pPr>
            <a:r>
              <a:rPr b="1" lang="ja-JP" sz="6100" spc="-145" strike="noStrike">
                <a:solidFill>
                  <a:schemeClr val="lt1"/>
                </a:solidFill>
                <a:latin typeface="BIZ UDPGothic"/>
              </a:rPr>
              <a:t>クラフトビール通帳</a:t>
            </a:r>
            <a:endParaRPr b="0" lang="en-US" sz="6100" spc="-1" strike="noStrike">
              <a:solidFill>
                <a:srgbClr val="000000"/>
              </a:solidFill>
              <a:latin typeface="Calibri"/>
            </a:endParaRPr>
          </a:p>
          <a:p>
            <a:pPr marL="15120" indent="0">
              <a:lnSpc>
                <a:spcPct val="100000"/>
              </a:lnSpc>
              <a:spcBef>
                <a:spcPts val="1329"/>
              </a:spcBef>
              <a:buNone/>
            </a:pPr>
            <a:r>
              <a:rPr b="1" lang="en-US" sz="2550" spc="-191" strike="noStrike">
                <a:solidFill>
                  <a:srgbClr val="fef2c7"/>
                </a:solidFill>
                <a:latin typeface="BIZ UDPGothic"/>
              </a:rPr>
              <a:t>  </a:t>
            </a:r>
            <a:r>
              <a:rPr b="1" lang="ja-JP" sz="2550" spc="-191" strike="noStrike">
                <a:solidFill>
                  <a:srgbClr val="fef2c7"/>
                </a:solidFill>
                <a:latin typeface="BIZ UDPGothic"/>
              </a:rPr>
              <a:t>飲むたびに思い出が貯まる、ワクワク収集体験！</a:t>
            </a:r>
            <a:endParaRPr b="0" lang="en-US" sz="25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object 3"/>
          <p:cNvSpPr/>
          <p:nvPr/>
        </p:nvSpPr>
        <p:spPr>
          <a:xfrm>
            <a:off x="3960000" y="5008680"/>
            <a:ext cx="4038120" cy="571320"/>
          </a:xfrm>
          <a:custGeom>
            <a:avLst/>
            <a:gdLst>
              <a:gd name="textAreaLeft" fmla="*/ 0 w 4038120"/>
              <a:gd name="textAreaRight" fmla="*/ 4038480 w 4038120"/>
              <a:gd name="textAreaTop" fmla="*/ 0 h 571320"/>
              <a:gd name="textAreaBottom" fmla="*/ 571680 h 571320"/>
            </a:gdLst>
            <a:ahLst/>
            <a:rect l="textAreaLeft" t="textAreaTop" r="textAreaRight" b="textAreaBottom"/>
            <a:pathLst>
              <a:path w="4038600" h="571500">
                <a:moveTo>
                  <a:pt x="3967403" y="571499"/>
                </a:moveTo>
                <a:lnTo>
                  <a:pt x="71196" y="571499"/>
                </a:lnTo>
                <a:lnTo>
                  <a:pt x="66241" y="571011"/>
                </a:lnTo>
                <a:lnTo>
                  <a:pt x="29705" y="555877"/>
                </a:lnTo>
                <a:lnTo>
                  <a:pt x="3885" y="519837"/>
                </a:lnTo>
                <a:lnTo>
                  <a:pt x="0" y="500303"/>
                </a:lnTo>
                <a:lnTo>
                  <a:pt x="0" y="4952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3967403" y="0"/>
                </a:lnTo>
                <a:lnTo>
                  <a:pt x="4008893" y="15621"/>
                </a:lnTo>
                <a:lnTo>
                  <a:pt x="4034713" y="51661"/>
                </a:lnTo>
                <a:lnTo>
                  <a:pt x="4038599" y="71196"/>
                </a:lnTo>
                <a:lnTo>
                  <a:pt x="4038599" y="500303"/>
                </a:lnTo>
                <a:lnTo>
                  <a:pt x="4022977" y="541794"/>
                </a:lnTo>
                <a:lnTo>
                  <a:pt x="3986936" y="567613"/>
                </a:lnTo>
                <a:lnTo>
                  <a:pt x="3972358" y="571011"/>
                </a:lnTo>
                <a:lnTo>
                  <a:pt x="3967403" y="571499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object 4"/>
          <p:cNvSpPr/>
          <p:nvPr/>
        </p:nvSpPr>
        <p:spPr>
          <a:xfrm>
            <a:off x="4285800" y="5206320"/>
            <a:ext cx="3454200" cy="27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ja-JP" sz="1700" spc="-242" strike="noStrike">
                <a:solidFill>
                  <a:srgbClr val="000000"/>
                </a:solidFill>
                <a:latin typeface="SimSun"/>
              </a:rPr>
              <a:t>あなただけのビールヒストリーを作ろ う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2"/>
          <p:cNvSpPr/>
          <p:nvPr/>
        </p:nvSpPr>
        <p:spPr>
          <a:xfrm>
            <a:off x="596880" y="4096440"/>
            <a:ext cx="2692080" cy="5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 anchor="t">
            <a:spAutoFit/>
          </a:bodyPr>
          <a:p>
            <a:pPr marL="12600">
              <a:lnSpc>
                <a:spcPct val="102000"/>
              </a:lnSpc>
              <a:spcBef>
                <a:spcPts val="34"/>
              </a:spcBef>
            </a:pPr>
            <a:r>
              <a:rPr b="1" lang="ja-JP" sz="1700" spc="-157" strike="noStrike">
                <a:solidFill>
                  <a:srgbClr val="000000"/>
                </a:solidFill>
                <a:latin typeface="BIZ UDPGothic"/>
              </a:rPr>
              <a:t>クラフトビール市場は成長中</a:t>
            </a:r>
            <a:r>
              <a:rPr b="1" lang="en-US" sz="1700" spc="-177" strike="noStrike">
                <a:solidFill>
                  <a:srgbClr val="000000"/>
                </a:solidFill>
                <a:latin typeface="Arial"/>
              </a:rPr>
              <a:t>…</a:t>
            </a:r>
            <a:r>
              <a:rPr b="1" lang="ja-JP" sz="1700" spc="-160" strike="noStrike">
                <a:solidFill>
                  <a:srgbClr val="000000"/>
                </a:solidFill>
                <a:latin typeface="BIZ UDPGothic"/>
              </a:rPr>
              <a:t>でも体験にはギャップが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5076720" y="0"/>
            <a:ext cx="7114680" cy="6857640"/>
            <a:chOff x="5076720" y="0"/>
            <a:chExt cx="7114680" cy="6857640"/>
          </a:xfrm>
        </p:grpSpPr>
        <p:sp>
          <p:nvSpPr>
            <p:cNvPr id="41" name="object 4"/>
            <p:cNvSpPr/>
            <p:nvPr/>
          </p:nvSpPr>
          <p:spPr>
            <a:xfrm>
              <a:off x="5076720" y="0"/>
              <a:ext cx="7114680" cy="6857640"/>
            </a:xfrm>
            <a:custGeom>
              <a:avLst/>
              <a:gdLst>
                <a:gd name="textAreaLeft" fmla="*/ 0 w 7114680"/>
                <a:gd name="textAreaRight" fmla="*/ 7115040 w 71146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7115175" h="6858000">
                  <a:moveTo>
                    <a:pt x="711517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7115174" y="0"/>
                  </a:lnTo>
                  <a:lnTo>
                    <a:pt x="7115174" y="685799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object 5"/>
            <p:cNvSpPr/>
            <p:nvPr/>
          </p:nvSpPr>
          <p:spPr>
            <a:xfrm>
              <a:off x="9132120" y="3455280"/>
              <a:ext cx="2678760" cy="2500200"/>
            </a:xfrm>
            <a:custGeom>
              <a:avLst/>
              <a:gdLst>
                <a:gd name="textAreaLeft" fmla="*/ 0 w 2678760"/>
                <a:gd name="textAreaRight" fmla="*/ 2679120 w 2678760"/>
                <a:gd name="textAreaTop" fmla="*/ 0 h 2500200"/>
                <a:gd name="textAreaBottom" fmla="*/ 2500560 h 2500200"/>
              </a:gdLst>
              <a:ahLst/>
              <a:rect l="textAreaLeft" t="textAreaTop" r="textAreaRight" b="textAreaBottom"/>
              <a:pathLst>
                <a:path w="2679065" h="2500629">
                  <a:moveTo>
                    <a:pt x="1607343" y="2500312"/>
                  </a:moveTo>
                  <a:lnTo>
                    <a:pt x="357187" y="2500312"/>
                  </a:lnTo>
                  <a:lnTo>
                    <a:pt x="308773" y="2497046"/>
                  </a:lnTo>
                  <a:lnTo>
                    <a:pt x="262322" y="2487535"/>
                  </a:lnTo>
                  <a:lnTo>
                    <a:pt x="218262" y="2472206"/>
                  </a:lnTo>
                  <a:lnTo>
                    <a:pt x="177022" y="2451488"/>
                  </a:lnTo>
                  <a:lnTo>
                    <a:pt x="139030" y="2425809"/>
                  </a:lnTo>
                  <a:lnTo>
                    <a:pt x="104714" y="2395597"/>
                  </a:lnTo>
                  <a:lnTo>
                    <a:pt x="74502" y="2361281"/>
                  </a:lnTo>
                  <a:lnTo>
                    <a:pt x="48823" y="2323289"/>
                  </a:lnTo>
                  <a:lnTo>
                    <a:pt x="28105" y="2282049"/>
                  </a:lnTo>
                  <a:lnTo>
                    <a:pt x="12776" y="2237989"/>
                  </a:lnTo>
                  <a:lnTo>
                    <a:pt x="3265" y="2191538"/>
                  </a:lnTo>
                  <a:lnTo>
                    <a:pt x="0" y="2143124"/>
                  </a:lnTo>
                  <a:lnTo>
                    <a:pt x="0" y="178593"/>
                  </a:lnTo>
                  <a:lnTo>
                    <a:pt x="6369" y="131064"/>
                  </a:lnTo>
                  <a:lnTo>
                    <a:pt x="24349" y="88387"/>
                  </a:lnTo>
                  <a:lnTo>
                    <a:pt x="52252" y="52252"/>
                  </a:lnTo>
                  <a:lnTo>
                    <a:pt x="88387" y="24349"/>
                  </a:lnTo>
                  <a:lnTo>
                    <a:pt x="131064" y="6369"/>
                  </a:lnTo>
                  <a:lnTo>
                    <a:pt x="178593" y="0"/>
                  </a:lnTo>
                  <a:lnTo>
                    <a:pt x="1785937" y="0"/>
                  </a:lnTo>
                  <a:lnTo>
                    <a:pt x="1833466" y="6369"/>
                  </a:lnTo>
                  <a:lnTo>
                    <a:pt x="1876143" y="24349"/>
                  </a:lnTo>
                  <a:lnTo>
                    <a:pt x="1912278" y="52252"/>
                  </a:lnTo>
                  <a:lnTo>
                    <a:pt x="1940181" y="88387"/>
                  </a:lnTo>
                  <a:lnTo>
                    <a:pt x="1958161" y="131064"/>
                  </a:lnTo>
                  <a:lnTo>
                    <a:pt x="1964531" y="178593"/>
                  </a:lnTo>
                  <a:lnTo>
                    <a:pt x="1964531" y="357187"/>
                  </a:lnTo>
                  <a:lnTo>
                    <a:pt x="2250281" y="357187"/>
                  </a:lnTo>
                  <a:lnTo>
                    <a:pt x="2296969" y="359703"/>
                  </a:lnTo>
                  <a:lnTo>
                    <a:pt x="2342205" y="367077"/>
                  </a:lnTo>
                  <a:lnTo>
                    <a:pt x="2385726" y="379047"/>
                  </a:lnTo>
                  <a:lnTo>
                    <a:pt x="2427271" y="395350"/>
                  </a:lnTo>
                  <a:lnTo>
                    <a:pt x="2466577" y="415726"/>
                  </a:lnTo>
                  <a:lnTo>
                    <a:pt x="2503384" y="439912"/>
                  </a:lnTo>
                  <a:lnTo>
                    <a:pt x="2537427" y="467645"/>
                  </a:lnTo>
                  <a:lnTo>
                    <a:pt x="2568447" y="498665"/>
                  </a:lnTo>
                  <a:lnTo>
                    <a:pt x="2596181" y="532709"/>
                  </a:lnTo>
                  <a:lnTo>
                    <a:pt x="2598199" y="535781"/>
                  </a:lnTo>
                  <a:lnTo>
                    <a:pt x="625078" y="535781"/>
                  </a:lnTo>
                  <a:lnTo>
                    <a:pt x="590405" y="542827"/>
                  </a:lnTo>
                  <a:lnTo>
                    <a:pt x="562012" y="562012"/>
                  </a:lnTo>
                  <a:lnTo>
                    <a:pt x="542827" y="590405"/>
                  </a:lnTo>
                  <a:lnTo>
                    <a:pt x="535781" y="625078"/>
                  </a:lnTo>
                  <a:lnTo>
                    <a:pt x="535781" y="1875234"/>
                  </a:lnTo>
                  <a:lnTo>
                    <a:pt x="542827" y="1909906"/>
                  </a:lnTo>
                  <a:lnTo>
                    <a:pt x="562012" y="1938300"/>
                  </a:lnTo>
                  <a:lnTo>
                    <a:pt x="590405" y="1957484"/>
                  </a:lnTo>
                  <a:lnTo>
                    <a:pt x="625078" y="1964531"/>
                  </a:lnTo>
                  <a:lnTo>
                    <a:pt x="1964531" y="1964531"/>
                  </a:lnTo>
                  <a:lnTo>
                    <a:pt x="1964531" y="2143124"/>
                  </a:lnTo>
                  <a:lnTo>
                    <a:pt x="1961265" y="2191538"/>
                  </a:lnTo>
                  <a:lnTo>
                    <a:pt x="1951754" y="2237989"/>
                  </a:lnTo>
                  <a:lnTo>
                    <a:pt x="1936425" y="2282049"/>
                  </a:lnTo>
                  <a:lnTo>
                    <a:pt x="1915707" y="2323289"/>
                  </a:lnTo>
                  <a:lnTo>
                    <a:pt x="1890028" y="2361281"/>
                  </a:lnTo>
                  <a:lnTo>
                    <a:pt x="1859816" y="2395597"/>
                  </a:lnTo>
                  <a:lnTo>
                    <a:pt x="1825500" y="2425809"/>
                  </a:lnTo>
                  <a:lnTo>
                    <a:pt x="1787508" y="2451488"/>
                  </a:lnTo>
                  <a:lnTo>
                    <a:pt x="1746268" y="2472206"/>
                  </a:lnTo>
                  <a:lnTo>
                    <a:pt x="1702208" y="2487535"/>
                  </a:lnTo>
                  <a:lnTo>
                    <a:pt x="1655757" y="2497046"/>
                  </a:lnTo>
                  <a:lnTo>
                    <a:pt x="1607343" y="2500312"/>
                  </a:lnTo>
                  <a:close/>
                </a:path>
                <a:path w="2679065" h="2500629">
                  <a:moveTo>
                    <a:pt x="982265" y="1964531"/>
                  </a:moveTo>
                  <a:lnTo>
                    <a:pt x="625078" y="1964531"/>
                  </a:lnTo>
                  <a:lnTo>
                    <a:pt x="659750" y="1957484"/>
                  </a:lnTo>
                  <a:lnTo>
                    <a:pt x="688143" y="1938300"/>
                  </a:lnTo>
                  <a:lnTo>
                    <a:pt x="707328" y="1909906"/>
                  </a:lnTo>
                  <a:lnTo>
                    <a:pt x="714374" y="1875234"/>
                  </a:lnTo>
                  <a:lnTo>
                    <a:pt x="714374" y="625078"/>
                  </a:lnTo>
                  <a:lnTo>
                    <a:pt x="707328" y="590405"/>
                  </a:lnTo>
                  <a:lnTo>
                    <a:pt x="688143" y="562012"/>
                  </a:lnTo>
                  <a:lnTo>
                    <a:pt x="659750" y="542827"/>
                  </a:lnTo>
                  <a:lnTo>
                    <a:pt x="625078" y="535781"/>
                  </a:lnTo>
                  <a:lnTo>
                    <a:pt x="982265" y="535781"/>
                  </a:lnTo>
                  <a:lnTo>
                    <a:pt x="947593" y="542827"/>
                  </a:lnTo>
                  <a:lnTo>
                    <a:pt x="919199" y="562012"/>
                  </a:lnTo>
                  <a:lnTo>
                    <a:pt x="900014" y="590405"/>
                  </a:lnTo>
                  <a:lnTo>
                    <a:pt x="892968" y="625078"/>
                  </a:lnTo>
                  <a:lnTo>
                    <a:pt x="892968" y="1875234"/>
                  </a:lnTo>
                  <a:lnTo>
                    <a:pt x="900014" y="1909906"/>
                  </a:lnTo>
                  <a:lnTo>
                    <a:pt x="919199" y="1938300"/>
                  </a:lnTo>
                  <a:lnTo>
                    <a:pt x="947593" y="1957484"/>
                  </a:lnTo>
                  <a:lnTo>
                    <a:pt x="982265" y="1964531"/>
                  </a:lnTo>
                  <a:close/>
                </a:path>
                <a:path w="2679065" h="2500629">
                  <a:moveTo>
                    <a:pt x="1339452" y="1964531"/>
                  </a:moveTo>
                  <a:lnTo>
                    <a:pt x="982265" y="1964531"/>
                  </a:lnTo>
                  <a:lnTo>
                    <a:pt x="1016937" y="1957484"/>
                  </a:lnTo>
                  <a:lnTo>
                    <a:pt x="1045331" y="1938300"/>
                  </a:lnTo>
                  <a:lnTo>
                    <a:pt x="1064516" y="1909906"/>
                  </a:lnTo>
                  <a:lnTo>
                    <a:pt x="1071562" y="1875234"/>
                  </a:lnTo>
                  <a:lnTo>
                    <a:pt x="1071562" y="625078"/>
                  </a:lnTo>
                  <a:lnTo>
                    <a:pt x="1064516" y="590405"/>
                  </a:lnTo>
                  <a:lnTo>
                    <a:pt x="1045331" y="562012"/>
                  </a:lnTo>
                  <a:lnTo>
                    <a:pt x="1016937" y="542827"/>
                  </a:lnTo>
                  <a:lnTo>
                    <a:pt x="982265" y="535781"/>
                  </a:lnTo>
                  <a:lnTo>
                    <a:pt x="1339452" y="535781"/>
                  </a:lnTo>
                  <a:lnTo>
                    <a:pt x="1304780" y="542827"/>
                  </a:lnTo>
                  <a:lnTo>
                    <a:pt x="1276387" y="562012"/>
                  </a:lnTo>
                  <a:lnTo>
                    <a:pt x="1257202" y="590405"/>
                  </a:lnTo>
                  <a:lnTo>
                    <a:pt x="1250156" y="625078"/>
                  </a:lnTo>
                  <a:lnTo>
                    <a:pt x="1250156" y="1875234"/>
                  </a:lnTo>
                  <a:lnTo>
                    <a:pt x="1257202" y="1909906"/>
                  </a:lnTo>
                  <a:lnTo>
                    <a:pt x="1276387" y="1938300"/>
                  </a:lnTo>
                  <a:lnTo>
                    <a:pt x="1304780" y="1957484"/>
                  </a:lnTo>
                  <a:lnTo>
                    <a:pt x="1339452" y="1964531"/>
                  </a:lnTo>
                  <a:close/>
                </a:path>
                <a:path w="2679065" h="2500629">
                  <a:moveTo>
                    <a:pt x="1964531" y="1964531"/>
                  </a:moveTo>
                  <a:lnTo>
                    <a:pt x="1339452" y="1964531"/>
                  </a:lnTo>
                  <a:lnTo>
                    <a:pt x="1374125" y="1957484"/>
                  </a:lnTo>
                  <a:lnTo>
                    <a:pt x="1402518" y="1938300"/>
                  </a:lnTo>
                  <a:lnTo>
                    <a:pt x="1421703" y="1909906"/>
                  </a:lnTo>
                  <a:lnTo>
                    <a:pt x="1428749" y="1875234"/>
                  </a:lnTo>
                  <a:lnTo>
                    <a:pt x="1428749" y="625078"/>
                  </a:lnTo>
                  <a:lnTo>
                    <a:pt x="1421703" y="590405"/>
                  </a:lnTo>
                  <a:lnTo>
                    <a:pt x="1402518" y="562012"/>
                  </a:lnTo>
                  <a:lnTo>
                    <a:pt x="1374125" y="542827"/>
                  </a:lnTo>
                  <a:lnTo>
                    <a:pt x="1339452" y="535781"/>
                  </a:lnTo>
                  <a:lnTo>
                    <a:pt x="2598199" y="535781"/>
                  </a:lnTo>
                  <a:lnTo>
                    <a:pt x="2620366" y="569515"/>
                  </a:lnTo>
                  <a:lnTo>
                    <a:pt x="2640742" y="608822"/>
                  </a:lnTo>
                  <a:lnTo>
                    <a:pt x="2657046" y="650366"/>
                  </a:lnTo>
                  <a:lnTo>
                    <a:pt x="2669015" y="693888"/>
                  </a:lnTo>
                  <a:lnTo>
                    <a:pt x="2672355" y="714374"/>
                  </a:lnTo>
                  <a:lnTo>
                    <a:pt x="1964531" y="714374"/>
                  </a:lnTo>
                  <a:lnTo>
                    <a:pt x="1964531" y="1560462"/>
                  </a:lnTo>
                  <a:lnTo>
                    <a:pt x="2626188" y="1560462"/>
                  </a:lnTo>
                  <a:lnTo>
                    <a:pt x="2609631" y="1589414"/>
                  </a:lnTo>
                  <a:lnTo>
                    <a:pt x="2580777" y="1628725"/>
                  </a:lnTo>
                  <a:lnTo>
                    <a:pt x="2547557" y="1664594"/>
                  </a:lnTo>
                  <a:lnTo>
                    <a:pt x="2510242" y="1696609"/>
                  </a:lnTo>
                  <a:lnTo>
                    <a:pt x="2469102" y="1724357"/>
                  </a:lnTo>
                  <a:lnTo>
                    <a:pt x="2424409" y="1747427"/>
                  </a:lnTo>
                  <a:lnTo>
                    <a:pt x="1964531" y="1951694"/>
                  </a:lnTo>
                  <a:lnTo>
                    <a:pt x="1964531" y="1964531"/>
                  </a:lnTo>
                  <a:close/>
                </a:path>
                <a:path w="2679065" h="2500629">
                  <a:moveTo>
                    <a:pt x="2626188" y="1560462"/>
                  </a:moveTo>
                  <a:lnTo>
                    <a:pt x="1964531" y="1560462"/>
                  </a:lnTo>
                  <a:lnTo>
                    <a:pt x="2279302" y="1420378"/>
                  </a:lnTo>
                  <a:lnTo>
                    <a:pt x="2296760" y="1409233"/>
                  </a:lnTo>
                  <a:lnTo>
                    <a:pt x="2310137" y="1394007"/>
                  </a:lnTo>
                  <a:lnTo>
                    <a:pt x="2318701" y="1375642"/>
                  </a:lnTo>
                  <a:lnTo>
                    <a:pt x="2321636" y="1355637"/>
                  </a:lnTo>
                  <a:lnTo>
                    <a:pt x="2321718" y="785812"/>
                  </a:lnTo>
                  <a:lnTo>
                    <a:pt x="2316128" y="757933"/>
                  </a:lnTo>
                  <a:lnTo>
                    <a:pt x="2300859" y="735234"/>
                  </a:lnTo>
                  <a:lnTo>
                    <a:pt x="2278160" y="719964"/>
                  </a:lnTo>
                  <a:lnTo>
                    <a:pt x="2250281" y="714374"/>
                  </a:lnTo>
                  <a:lnTo>
                    <a:pt x="2672355" y="714374"/>
                  </a:lnTo>
                  <a:lnTo>
                    <a:pt x="2676389" y="739124"/>
                  </a:lnTo>
                  <a:lnTo>
                    <a:pt x="2678905" y="785812"/>
                  </a:lnTo>
                  <a:lnTo>
                    <a:pt x="2678905" y="1355637"/>
                  </a:lnTo>
                  <a:lnTo>
                    <a:pt x="2675954" y="1405982"/>
                  </a:lnTo>
                  <a:lnTo>
                    <a:pt x="2667279" y="1454945"/>
                  </a:lnTo>
                  <a:lnTo>
                    <a:pt x="2653153" y="1502112"/>
                  </a:lnTo>
                  <a:lnTo>
                    <a:pt x="2633846" y="1547072"/>
                  </a:lnTo>
                  <a:lnTo>
                    <a:pt x="2626188" y="1560462"/>
                  </a:lnTo>
                  <a:close/>
                </a:path>
              </a:pathLst>
            </a:custGeom>
            <a:solidFill>
              <a:srgbClr val="f7c370">
                <a:alpha val="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object 6"/>
            <p:cNvSpPr/>
            <p:nvPr/>
          </p:nvSpPr>
          <p:spPr>
            <a:xfrm>
              <a:off x="5533920" y="1238400"/>
              <a:ext cx="6200280" cy="4381200"/>
            </a:xfrm>
            <a:custGeom>
              <a:avLst/>
              <a:gdLst>
                <a:gd name="textAreaLeft" fmla="*/ 0 w 6200280"/>
                <a:gd name="textAreaRight" fmla="*/ 6200640 w 6200280"/>
                <a:gd name="textAreaTop" fmla="*/ 0 h 4381200"/>
                <a:gd name="textAreaBottom" fmla="*/ 4381560 h 4381200"/>
              </a:gdLst>
              <a:ahLst/>
              <a:rect l="textAreaLeft" t="textAreaTop" r="textAreaRight" b="textAreaBottom"/>
              <a:pathLst>
                <a:path w="6200775" h="4381500">
                  <a:moveTo>
                    <a:pt x="6129578" y="4381499"/>
                  </a:moveTo>
                  <a:lnTo>
                    <a:pt x="71196" y="4381499"/>
                  </a:lnTo>
                  <a:lnTo>
                    <a:pt x="66241" y="4381011"/>
                  </a:lnTo>
                  <a:lnTo>
                    <a:pt x="29705" y="4365877"/>
                  </a:lnTo>
                  <a:lnTo>
                    <a:pt x="3885" y="4329837"/>
                  </a:lnTo>
                  <a:lnTo>
                    <a:pt x="0" y="4310302"/>
                  </a:lnTo>
                  <a:lnTo>
                    <a:pt x="0" y="430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129578" y="0"/>
                  </a:lnTo>
                  <a:lnTo>
                    <a:pt x="6171067" y="15621"/>
                  </a:lnTo>
                  <a:lnTo>
                    <a:pt x="6196888" y="51661"/>
                  </a:lnTo>
                  <a:lnTo>
                    <a:pt x="6200775" y="71196"/>
                  </a:lnTo>
                  <a:lnTo>
                    <a:pt x="6200775" y="4310302"/>
                  </a:lnTo>
                  <a:lnTo>
                    <a:pt x="6185151" y="4351793"/>
                  </a:lnTo>
                  <a:lnTo>
                    <a:pt x="6149111" y="4377613"/>
                  </a:lnTo>
                  <a:lnTo>
                    <a:pt x="6134533" y="4381011"/>
                  </a:lnTo>
                  <a:lnTo>
                    <a:pt x="6129578" y="438149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753160" y="1443600"/>
            <a:ext cx="14468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ja-JP" sz="2000" spc="-191" strike="noStrike">
                <a:solidFill>
                  <a:srgbClr val="000000"/>
                </a:solidFill>
                <a:latin typeface="BIZ UDPGothic"/>
              </a:rPr>
              <a:t>現状の課題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5" name="object 8"/>
          <p:cNvGrpSpPr/>
          <p:nvPr/>
        </p:nvGrpSpPr>
        <p:grpSpPr>
          <a:xfrm>
            <a:off x="5619600" y="2095560"/>
            <a:ext cx="6381360" cy="4571640"/>
            <a:chOff x="5619600" y="2095560"/>
            <a:chExt cx="6381360" cy="4571640"/>
          </a:xfrm>
        </p:grpSpPr>
        <p:pic>
          <p:nvPicPr>
            <p:cNvPr id="46" name="object 9" descr=""/>
            <p:cNvPicPr/>
            <p:nvPr/>
          </p:nvPicPr>
          <p:blipFill>
            <a:blip r:embed="rId1"/>
            <a:stretch/>
          </p:blipFill>
          <p:spPr>
            <a:xfrm>
              <a:off x="5619600" y="209556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object 10" descr=""/>
            <p:cNvPicPr/>
            <p:nvPr/>
          </p:nvPicPr>
          <p:blipFill>
            <a:blip r:embed="rId2"/>
            <a:stretch/>
          </p:blipFill>
          <p:spPr>
            <a:xfrm>
              <a:off x="5619600" y="255276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8" name="object 11" descr=""/>
            <p:cNvPicPr/>
            <p:nvPr/>
          </p:nvPicPr>
          <p:blipFill>
            <a:blip r:embed="rId3"/>
            <a:stretch/>
          </p:blipFill>
          <p:spPr>
            <a:xfrm>
              <a:off x="5619600" y="300996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" name="object 12" descr=""/>
            <p:cNvPicPr/>
            <p:nvPr/>
          </p:nvPicPr>
          <p:blipFill>
            <a:blip r:embed="rId4"/>
            <a:stretch/>
          </p:blipFill>
          <p:spPr>
            <a:xfrm>
              <a:off x="5619600" y="411480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" name="object 13" descr=""/>
            <p:cNvPicPr/>
            <p:nvPr/>
          </p:nvPicPr>
          <p:blipFill>
            <a:blip r:embed="rId5"/>
            <a:stretch/>
          </p:blipFill>
          <p:spPr>
            <a:xfrm>
              <a:off x="5619600" y="457200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object 14" descr=""/>
            <p:cNvPicPr/>
            <p:nvPr/>
          </p:nvPicPr>
          <p:blipFill>
            <a:blip r:embed="rId6"/>
            <a:stretch/>
          </p:blipFill>
          <p:spPr>
            <a:xfrm>
              <a:off x="5619600" y="5029200"/>
              <a:ext cx="75960" cy="75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" name="object 15"/>
            <p:cNvSpPr/>
            <p:nvPr/>
          </p:nvSpPr>
          <p:spPr>
            <a:xfrm>
              <a:off x="10706040" y="6343560"/>
              <a:ext cx="1294920" cy="323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323640"/>
                <a:gd name="textAreaBottom" fmla="*/ 324000 h 323640"/>
              </a:gdLst>
              <a:ahLst/>
              <a:rect l="textAreaLeft" t="textAreaTop" r="textAreaRight" b="textAreaBottom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53" name="object 16" descr=""/>
            <p:cNvPicPr/>
            <p:nvPr/>
          </p:nvPicPr>
          <p:blipFill>
            <a:blip r:embed="rId7"/>
            <a:stretch/>
          </p:blipFill>
          <p:spPr>
            <a:xfrm>
              <a:off x="10820520" y="6438960"/>
              <a:ext cx="132840" cy="132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4" name="object 17"/>
          <p:cNvSpPr/>
          <p:nvPr/>
        </p:nvSpPr>
        <p:spPr>
          <a:xfrm>
            <a:off x="5753160" y="2003400"/>
            <a:ext cx="3431880" cy="17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64520">
              <a:lnSpc>
                <a:spcPct val="100000"/>
              </a:lnSpc>
              <a:spcBef>
                <a:spcPts val="125"/>
              </a:spcBef>
            </a:pPr>
            <a:r>
              <a:rPr b="0" lang="ja-JP" sz="1500" spc="-191" strike="noStrike">
                <a:solidFill>
                  <a:srgbClr val="000000"/>
                </a:solidFill>
                <a:latin typeface="SimSun"/>
              </a:rPr>
              <a:t>クラフトビールの多様性が記録されにく い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64520">
              <a:lnSpc>
                <a:spcPct val="200000"/>
              </a:lnSpc>
            </a:pPr>
            <a:r>
              <a:rPr b="0" lang="ja-JP" sz="1500" spc="-202" strike="noStrike">
                <a:solidFill>
                  <a:srgbClr val="000000"/>
                </a:solidFill>
                <a:latin typeface="SimSun"/>
              </a:rPr>
              <a:t>思い出や感想が時間と共に薄れていく</a:t>
            </a:r>
            <a:r>
              <a:rPr b="0" lang="ja-JP" sz="1500" spc="-145" strike="noStrike">
                <a:solidFill>
                  <a:srgbClr val="000000"/>
                </a:solidFill>
                <a:latin typeface="SimSun"/>
              </a:rPr>
              <a:t>ビール好きが集まる仕組みが不足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164520">
              <a:lnSpc>
                <a:spcPct val="100000"/>
              </a:lnSpc>
              <a:spcBef>
                <a:spcPts val="746"/>
              </a:spcBef>
            </a:pP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1" lang="ja-JP" sz="2000" spc="-165" strike="noStrike">
                <a:solidFill>
                  <a:srgbClr val="000000"/>
                </a:solidFill>
                <a:latin typeface="BIZ UDPGothic"/>
              </a:rPr>
              <a:t>市場機会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object 21"/>
          <p:cNvSpPr/>
          <p:nvPr/>
        </p:nvSpPr>
        <p:spPr>
          <a:xfrm>
            <a:off x="11000160" y="6440040"/>
            <a:ext cx="89928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100"/>
              </a:lnSpc>
            </a:pPr>
            <a:r>
              <a:rPr b="0" lang="en-US" sz="1050" spc="-97" strike="noStrike">
                <a:solidFill>
                  <a:srgbClr val="ffffff"/>
                </a:solidFill>
                <a:latin typeface="Noto Sans JP"/>
              </a:rPr>
              <a:t>Genspark</a:t>
            </a:r>
            <a:r>
              <a:rPr b="0" lang="en-US" sz="1050" spc="-12" strike="noStrike">
                <a:solidFill>
                  <a:srgbClr val="ffffff"/>
                </a:solidFill>
                <a:latin typeface="Noto Sans JP"/>
              </a:rPr>
              <a:t> </a:t>
            </a:r>
            <a:r>
              <a:rPr b="0" lang="ja-JP" sz="1000" spc="-86" strike="noStrike">
                <a:solidFill>
                  <a:srgbClr val="ffffff"/>
                </a:solidFill>
                <a:latin typeface="SimSun"/>
              </a:rPr>
              <a:t>で作成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object 18"/>
          <p:cNvSpPr/>
          <p:nvPr/>
        </p:nvSpPr>
        <p:spPr>
          <a:xfrm>
            <a:off x="5905440" y="3960000"/>
            <a:ext cx="3631320" cy="47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日本国内クラフトビール市場：年率</a:t>
            </a:r>
            <a:r>
              <a:rPr b="0" lang="en-US" sz="1500" spc="-151" strike="noStrike">
                <a:solidFill>
                  <a:srgbClr val="000000"/>
                </a:solidFill>
                <a:latin typeface="SimSun"/>
              </a:rPr>
              <a:t>24</a:t>
            </a:r>
            <a:r>
              <a:rPr b="0" lang="en-US" sz="1500" spc="-114" strike="noStrike">
                <a:solidFill>
                  <a:srgbClr val="000000"/>
                </a:solidFill>
                <a:latin typeface="Noto Sans JP"/>
              </a:rPr>
              <a:t>%</a:t>
            </a:r>
            <a:r>
              <a:rPr b="0" lang="ja-JP" sz="1500" spc="-137" strike="noStrike">
                <a:solidFill>
                  <a:srgbClr val="000000"/>
                </a:solidFill>
                <a:latin typeface="SimSun"/>
              </a:rPr>
              <a:t>成長中</a:t>
            </a:r>
            <a:r>
              <a:rPr b="0" lang="en-US" sz="1500" spc="-137" strike="noStrike">
                <a:solidFill>
                  <a:srgbClr val="000000"/>
                </a:solidFill>
                <a:latin typeface="SimSun"/>
              </a:rPr>
              <a:t>(</a:t>
            </a:r>
            <a:r>
              <a:rPr b="0" lang="ja-JP" sz="1500" spc="-137" strike="noStrike">
                <a:solidFill>
                  <a:srgbClr val="000000"/>
                </a:solidFill>
                <a:latin typeface="SimSun"/>
              </a:rPr>
              <a:t>次のスライド</a:t>
            </a:r>
            <a:r>
              <a:rPr b="0" lang="en-US" sz="1500" spc="-137" strike="noStrike">
                <a:solidFill>
                  <a:srgbClr val="000000"/>
                </a:solidFill>
                <a:latin typeface="SimSun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5905440" y="4479840"/>
            <a:ext cx="31078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ja-JP" sz="1500" spc="-160" strike="noStrike">
                <a:solidFill>
                  <a:srgbClr val="000000"/>
                </a:solidFill>
                <a:latin typeface="SimSun"/>
              </a:rPr>
              <a:t>ユーザー体験重視の新サービスへの需要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object 20"/>
          <p:cNvSpPr/>
          <p:nvPr/>
        </p:nvSpPr>
        <p:spPr>
          <a:xfrm>
            <a:off x="5905440" y="4937040"/>
            <a:ext cx="326736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ja-JP" sz="1500" spc="-177" strike="noStrike">
                <a:solidFill>
                  <a:srgbClr val="000000"/>
                </a:solidFill>
                <a:latin typeface="SimSun"/>
              </a:rPr>
              <a:t>コミュニティ形成による市場拡大の可能性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80000" y="255600"/>
            <a:ext cx="10197720" cy="80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1800" spc="-1" strike="noStrike">
                <a:solidFill>
                  <a:srgbClr val="000000"/>
                </a:solidFill>
                <a:latin typeface="Calibri"/>
                <a:ea typeface="Noto Sans CJK JP"/>
              </a:rPr>
              <a:t>日本クラフトビール業界団体連絡協議会が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Noto Sans CJK JP"/>
              </a:rPr>
              <a:t>2024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  <a:ea typeface="Noto Sans CJK JP"/>
              </a:rPr>
              <a:t>年に発表したデータによると、クラフトビールの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コロナ前の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2019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年度と比べ、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2022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年度における国内出荷数量は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24%</a:t>
            </a:r>
            <a:r>
              <a:rPr b="0" lang="ja-JP" sz="1800" spc="-1" strike="noStrike">
                <a:solidFill>
                  <a:srgbClr val="000000"/>
                </a:solidFill>
                <a:latin typeface="Calibri"/>
              </a:rPr>
              <a:t>増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09480" y="1577520"/>
            <a:ext cx="10972440" cy="45259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1226880" y="1212120"/>
            <a:ext cx="9753120" cy="544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bject 2"/>
          <p:cNvSpPr/>
          <p:nvPr/>
        </p:nvSpPr>
        <p:spPr>
          <a:xfrm>
            <a:off x="8858160" y="2371680"/>
            <a:ext cx="3333240" cy="3277440"/>
          </a:xfrm>
          <a:custGeom>
            <a:avLst/>
            <a:gdLst>
              <a:gd name="textAreaLeft" fmla="*/ 0 w 3333240"/>
              <a:gd name="textAreaRight" fmla="*/ 3333600 w 3333240"/>
              <a:gd name="textAreaTop" fmla="*/ 0 h 3277440"/>
              <a:gd name="textAreaBottom" fmla="*/ 3277800 h 3277440"/>
            </a:gdLst>
            <a:ahLst/>
            <a:rect l="textAreaLeft" t="textAreaTop" r="textAreaRight" b="textAreaBottom"/>
            <a:pathLst>
              <a:path w="3333750" h="3277870">
                <a:moveTo>
                  <a:pt x="136856" y="3270415"/>
                </a:moveTo>
                <a:lnTo>
                  <a:pt x="94946" y="3263801"/>
                </a:lnTo>
                <a:lnTo>
                  <a:pt x="95298" y="3263801"/>
                </a:lnTo>
                <a:lnTo>
                  <a:pt x="58135" y="3245941"/>
                </a:lnTo>
                <a:lnTo>
                  <a:pt x="27808" y="3218325"/>
                </a:lnTo>
                <a:lnTo>
                  <a:pt x="7444" y="3182772"/>
                </a:lnTo>
                <a:lnTo>
                  <a:pt x="0" y="3141017"/>
                </a:lnTo>
                <a:lnTo>
                  <a:pt x="0" y="385464"/>
                </a:lnTo>
                <a:lnTo>
                  <a:pt x="5935" y="332595"/>
                </a:lnTo>
                <a:lnTo>
                  <a:pt x="23193" y="283440"/>
                </a:lnTo>
                <a:lnTo>
                  <a:pt x="50952" y="240107"/>
                </a:lnTo>
                <a:lnTo>
                  <a:pt x="88392" y="204704"/>
                </a:lnTo>
                <a:lnTo>
                  <a:pt x="134689" y="179337"/>
                </a:lnTo>
                <a:lnTo>
                  <a:pt x="205520" y="153477"/>
                </a:lnTo>
                <a:lnTo>
                  <a:pt x="244205" y="140340"/>
                </a:lnTo>
                <a:lnTo>
                  <a:pt x="284934" y="127203"/>
                </a:lnTo>
                <a:lnTo>
                  <a:pt x="327603" y="114167"/>
                </a:lnTo>
                <a:lnTo>
                  <a:pt x="372111" y="101337"/>
                </a:lnTo>
                <a:lnTo>
                  <a:pt x="418356" y="88815"/>
                </a:lnTo>
                <a:lnTo>
                  <a:pt x="466236" y="76703"/>
                </a:lnTo>
                <a:lnTo>
                  <a:pt x="515648" y="65105"/>
                </a:lnTo>
                <a:lnTo>
                  <a:pt x="566490" y="54123"/>
                </a:lnTo>
                <a:lnTo>
                  <a:pt x="618660" y="43861"/>
                </a:lnTo>
                <a:lnTo>
                  <a:pt x="672056" y="34421"/>
                </a:lnTo>
                <a:lnTo>
                  <a:pt x="726575" y="25906"/>
                </a:lnTo>
                <a:lnTo>
                  <a:pt x="782116" y="18419"/>
                </a:lnTo>
                <a:lnTo>
                  <a:pt x="838576" y="12062"/>
                </a:lnTo>
                <a:lnTo>
                  <a:pt x="895852" y="6939"/>
                </a:lnTo>
                <a:lnTo>
                  <a:pt x="953844" y="3152"/>
                </a:lnTo>
                <a:lnTo>
                  <a:pt x="1012448" y="805"/>
                </a:lnTo>
                <a:lnTo>
                  <a:pt x="1071562" y="0"/>
                </a:lnTo>
                <a:lnTo>
                  <a:pt x="1139338" y="1210"/>
                </a:lnTo>
                <a:lnTo>
                  <a:pt x="1205378" y="4735"/>
                </a:lnTo>
                <a:lnTo>
                  <a:pt x="1269605" y="10416"/>
                </a:lnTo>
                <a:lnTo>
                  <a:pt x="1331941" y="18094"/>
                </a:lnTo>
                <a:lnTo>
                  <a:pt x="1392306" y="27610"/>
                </a:lnTo>
                <a:lnTo>
                  <a:pt x="1450624" y="38806"/>
                </a:lnTo>
                <a:lnTo>
                  <a:pt x="1506816" y="51523"/>
                </a:lnTo>
                <a:lnTo>
                  <a:pt x="1560803" y="65601"/>
                </a:lnTo>
                <a:lnTo>
                  <a:pt x="1612509" y="80882"/>
                </a:lnTo>
                <a:lnTo>
                  <a:pt x="1661854" y="97208"/>
                </a:lnTo>
                <a:lnTo>
                  <a:pt x="1708760" y="114418"/>
                </a:lnTo>
                <a:lnTo>
                  <a:pt x="1753150" y="132355"/>
                </a:lnTo>
                <a:lnTo>
                  <a:pt x="1794945" y="150860"/>
                </a:lnTo>
                <a:lnTo>
                  <a:pt x="1834068" y="169773"/>
                </a:lnTo>
                <a:lnTo>
                  <a:pt x="1870440" y="188937"/>
                </a:lnTo>
                <a:lnTo>
                  <a:pt x="1903982" y="208191"/>
                </a:lnTo>
                <a:lnTo>
                  <a:pt x="1962268" y="246339"/>
                </a:lnTo>
                <a:lnTo>
                  <a:pt x="2003342" y="281471"/>
                </a:lnTo>
                <a:lnTo>
                  <a:pt x="2021806" y="323515"/>
                </a:lnTo>
                <a:lnTo>
                  <a:pt x="2024062" y="346769"/>
                </a:lnTo>
                <a:lnTo>
                  <a:pt x="2024062" y="3095625"/>
                </a:lnTo>
                <a:lnTo>
                  <a:pt x="1071562" y="3095625"/>
                </a:lnTo>
                <a:lnTo>
                  <a:pt x="1023066" y="3096441"/>
                </a:lnTo>
                <a:lnTo>
                  <a:pt x="973226" y="3098820"/>
                </a:lnTo>
                <a:lnTo>
                  <a:pt x="922272" y="3102656"/>
                </a:lnTo>
                <a:lnTo>
                  <a:pt x="870432" y="3107845"/>
                </a:lnTo>
                <a:lnTo>
                  <a:pt x="817933" y="3114282"/>
                </a:lnTo>
                <a:lnTo>
                  <a:pt x="765004" y="3121863"/>
                </a:lnTo>
                <a:lnTo>
                  <a:pt x="711872" y="3130481"/>
                </a:lnTo>
                <a:lnTo>
                  <a:pt x="658767" y="3140032"/>
                </a:lnTo>
                <a:lnTo>
                  <a:pt x="605916" y="3150412"/>
                </a:lnTo>
                <a:lnTo>
                  <a:pt x="553547" y="3161515"/>
                </a:lnTo>
                <a:lnTo>
                  <a:pt x="501889" y="3173237"/>
                </a:lnTo>
                <a:lnTo>
                  <a:pt x="451169" y="3185473"/>
                </a:lnTo>
                <a:lnTo>
                  <a:pt x="401616" y="3198117"/>
                </a:lnTo>
                <a:lnTo>
                  <a:pt x="353458" y="3211066"/>
                </a:lnTo>
                <a:lnTo>
                  <a:pt x="306923" y="3224213"/>
                </a:lnTo>
                <a:lnTo>
                  <a:pt x="262239" y="3237454"/>
                </a:lnTo>
                <a:lnTo>
                  <a:pt x="219635" y="3250685"/>
                </a:lnTo>
                <a:lnTo>
                  <a:pt x="179337" y="3263801"/>
                </a:lnTo>
                <a:lnTo>
                  <a:pt x="136856" y="3270415"/>
                </a:lnTo>
                <a:close/>
              </a:path>
              <a:path w="3333750" h="3277870">
                <a:moveTo>
                  <a:pt x="1905571" y="3277504"/>
                </a:moveTo>
                <a:lnTo>
                  <a:pt x="1856807" y="3270415"/>
                </a:lnTo>
                <a:lnTo>
                  <a:pt x="1857140" y="3270415"/>
                </a:lnTo>
                <a:lnTo>
                  <a:pt x="1818701" y="3256884"/>
                </a:lnTo>
                <a:lnTo>
                  <a:pt x="1777125" y="3242687"/>
                </a:lnTo>
                <a:lnTo>
                  <a:pt x="1732970" y="3228108"/>
                </a:lnTo>
                <a:lnTo>
                  <a:pt x="1686559" y="3213350"/>
                </a:lnTo>
                <a:lnTo>
                  <a:pt x="1638217" y="3198613"/>
                </a:lnTo>
                <a:lnTo>
                  <a:pt x="1588267" y="3184100"/>
                </a:lnTo>
                <a:lnTo>
                  <a:pt x="1537033" y="3170012"/>
                </a:lnTo>
                <a:lnTo>
                  <a:pt x="1484839" y="3156551"/>
                </a:lnTo>
                <a:lnTo>
                  <a:pt x="1432008" y="3143918"/>
                </a:lnTo>
                <a:lnTo>
                  <a:pt x="1378865" y="3132316"/>
                </a:lnTo>
                <a:lnTo>
                  <a:pt x="1325246" y="3121863"/>
                </a:lnTo>
                <a:lnTo>
                  <a:pt x="1272933" y="3113007"/>
                </a:lnTo>
                <a:lnTo>
                  <a:pt x="1220794" y="3105705"/>
                </a:lnTo>
                <a:lnTo>
                  <a:pt x="1169636" y="3100239"/>
                </a:lnTo>
                <a:lnTo>
                  <a:pt x="1119784" y="3096812"/>
                </a:lnTo>
                <a:lnTo>
                  <a:pt x="1071562" y="3095625"/>
                </a:lnTo>
                <a:lnTo>
                  <a:pt x="2024062" y="3095625"/>
                </a:lnTo>
                <a:lnTo>
                  <a:pt x="2024062" y="3155156"/>
                </a:lnTo>
                <a:lnTo>
                  <a:pt x="2014442" y="3202442"/>
                </a:lnTo>
                <a:lnTo>
                  <a:pt x="1988534" y="3240547"/>
                </a:lnTo>
                <a:lnTo>
                  <a:pt x="1950767" y="3266545"/>
                </a:lnTo>
                <a:lnTo>
                  <a:pt x="1905571" y="3277504"/>
                </a:lnTo>
                <a:close/>
              </a:path>
              <a:path w="3333750" h="3277870">
                <a:moveTo>
                  <a:pt x="2380964" y="3277504"/>
                </a:moveTo>
                <a:lnTo>
                  <a:pt x="2335803" y="3266545"/>
                </a:lnTo>
                <a:lnTo>
                  <a:pt x="2297930" y="3240547"/>
                </a:lnTo>
                <a:lnTo>
                  <a:pt x="2271879" y="3202442"/>
                </a:lnTo>
                <a:lnTo>
                  <a:pt x="2262187" y="3155156"/>
                </a:lnTo>
                <a:lnTo>
                  <a:pt x="2262187" y="346769"/>
                </a:lnTo>
                <a:lnTo>
                  <a:pt x="2271582" y="301376"/>
                </a:lnTo>
                <a:lnTo>
                  <a:pt x="2299394" y="264914"/>
                </a:lnTo>
                <a:lnTo>
                  <a:pt x="2351631" y="227378"/>
                </a:lnTo>
                <a:lnTo>
                  <a:pt x="2415810" y="188937"/>
                </a:lnTo>
                <a:lnTo>
                  <a:pt x="2452181" y="169773"/>
                </a:lnTo>
                <a:lnTo>
                  <a:pt x="2491304" y="150860"/>
                </a:lnTo>
                <a:lnTo>
                  <a:pt x="2533099" y="132355"/>
                </a:lnTo>
                <a:lnTo>
                  <a:pt x="2577489" y="114418"/>
                </a:lnTo>
                <a:lnTo>
                  <a:pt x="2624396" y="97208"/>
                </a:lnTo>
                <a:lnTo>
                  <a:pt x="2673741" y="80882"/>
                </a:lnTo>
                <a:lnTo>
                  <a:pt x="2725446" y="65601"/>
                </a:lnTo>
                <a:lnTo>
                  <a:pt x="2779434" y="51523"/>
                </a:lnTo>
                <a:lnTo>
                  <a:pt x="2835625" y="38806"/>
                </a:lnTo>
                <a:lnTo>
                  <a:pt x="2893943" y="27610"/>
                </a:lnTo>
                <a:lnTo>
                  <a:pt x="2954308" y="18094"/>
                </a:lnTo>
                <a:lnTo>
                  <a:pt x="3016644" y="10416"/>
                </a:lnTo>
                <a:lnTo>
                  <a:pt x="3080871" y="4735"/>
                </a:lnTo>
                <a:lnTo>
                  <a:pt x="3146911" y="1210"/>
                </a:lnTo>
                <a:lnTo>
                  <a:pt x="3214687" y="0"/>
                </a:lnTo>
                <a:lnTo>
                  <a:pt x="3273801" y="805"/>
                </a:lnTo>
                <a:lnTo>
                  <a:pt x="3332405" y="3153"/>
                </a:lnTo>
                <a:lnTo>
                  <a:pt x="3333750" y="3153"/>
                </a:lnTo>
                <a:lnTo>
                  <a:pt x="3333750" y="3095625"/>
                </a:lnTo>
                <a:lnTo>
                  <a:pt x="3214687" y="3095625"/>
                </a:lnTo>
                <a:lnTo>
                  <a:pt x="3166465" y="3096812"/>
                </a:lnTo>
                <a:lnTo>
                  <a:pt x="3116613" y="3100239"/>
                </a:lnTo>
                <a:lnTo>
                  <a:pt x="3065456" y="3105705"/>
                </a:lnTo>
                <a:lnTo>
                  <a:pt x="3013316" y="3113007"/>
                </a:lnTo>
                <a:lnTo>
                  <a:pt x="2960518" y="3121945"/>
                </a:lnTo>
                <a:lnTo>
                  <a:pt x="2907385" y="3132316"/>
                </a:lnTo>
                <a:lnTo>
                  <a:pt x="2854241" y="3143918"/>
                </a:lnTo>
                <a:lnTo>
                  <a:pt x="2801410" y="3156551"/>
                </a:lnTo>
                <a:lnTo>
                  <a:pt x="2749216" y="3170012"/>
                </a:lnTo>
                <a:lnTo>
                  <a:pt x="2697982" y="3184100"/>
                </a:lnTo>
                <a:lnTo>
                  <a:pt x="2648032" y="3198613"/>
                </a:lnTo>
                <a:lnTo>
                  <a:pt x="2599690" y="3213350"/>
                </a:lnTo>
                <a:lnTo>
                  <a:pt x="2553279" y="3228108"/>
                </a:lnTo>
                <a:lnTo>
                  <a:pt x="2509124" y="3242687"/>
                </a:lnTo>
                <a:lnTo>
                  <a:pt x="2467548" y="3256884"/>
                </a:lnTo>
                <a:lnTo>
                  <a:pt x="2428875" y="3270498"/>
                </a:lnTo>
                <a:lnTo>
                  <a:pt x="2380964" y="3277504"/>
                </a:lnTo>
                <a:close/>
              </a:path>
              <a:path w="3333750" h="3277870">
                <a:moveTo>
                  <a:pt x="3333750" y="3100380"/>
                </a:moveTo>
                <a:lnTo>
                  <a:pt x="3313023" y="3098820"/>
                </a:lnTo>
                <a:lnTo>
                  <a:pt x="3263184" y="3096441"/>
                </a:lnTo>
                <a:lnTo>
                  <a:pt x="3214687" y="3095625"/>
                </a:lnTo>
                <a:lnTo>
                  <a:pt x="3333750" y="3095625"/>
                </a:lnTo>
                <a:lnTo>
                  <a:pt x="3333750" y="3100380"/>
                </a:lnTo>
                <a:close/>
              </a:path>
            </a:pathLst>
          </a:custGeom>
          <a:solidFill>
            <a:srgbClr val="f7c370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object 3"/>
          <p:cNvSpPr/>
          <p:nvPr/>
        </p:nvSpPr>
        <p:spPr>
          <a:xfrm>
            <a:off x="0" y="3038400"/>
            <a:ext cx="2666520" cy="3333240"/>
          </a:xfrm>
          <a:custGeom>
            <a:avLst/>
            <a:gdLst>
              <a:gd name="textAreaLeft" fmla="*/ 0 w 2666520"/>
              <a:gd name="textAreaRight" fmla="*/ 2666880 w 2666520"/>
              <a:gd name="textAreaTop" fmla="*/ 0 h 3333240"/>
              <a:gd name="textAreaBottom" fmla="*/ 3333600 h 3333240"/>
            </a:gdLst>
            <a:ahLst/>
            <a:rect l="textAreaLeft" t="textAreaTop" r="textAreaRight" b="textAreaBottom"/>
            <a:pathLst>
              <a:path w="2667000" h="3333750">
                <a:moveTo>
                  <a:pt x="1238250" y="3333750"/>
                </a:moveTo>
                <a:lnTo>
                  <a:pt x="0" y="3333750"/>
                </a:lnTo>
                <a:lnTo>
                  <a:pt x="0" y="2592948"/>
                </a:lnTo>
                <a:lnTo>
                  <a:pt x="12650" y="2584400"/>
                </a:lnTo>
                <a:lnTo>
                  <a:pt x="38230" y="2546542"/>
                </a:lnTo>
                <a:lnTo>
                  <a:pt x="47625" y="2500312"/>
                </a:lnTo>
                <a:lnTo>
                  <a:pt x="47625" y="833437"/>
                </a:lnTo>
                <a:lnTo>
                  <a:pt x="38230" y="787207"/>
                </a:lnTo>
                <a:lnTo>
                  <a:pt x="12650" y="749349"/>
                </a:lnTo>
                <a:lnTo>
                  <a:pt x="0" y="740802"/>
                </a:lnTo>
                <a:lnTo>
                  <a:pt x="0" y="0"/>
                </a:lnTo>
                <a:lnTo>
                  <a:pt x="1476375" y="0"/>
                </a:lnTo>
                <a:lnTo>
                  <a:pt x="1524423" y="4829"/>
                </a:lnTo>
                <a:lnTo>
                  <a:pt x="1569148" y="18684"/>
                </a:lnTo>
                <a:lnTo>
                  <a:pt x="1609601" y="40615"/>
                </a:lnTo>
                <a:lnTo>
                  <a:pt x="1644829" y="69670"/>
                </a:lnTo>
                <a:lnTo>
                  <a:pt x="1673884" y="104899"/>
                </a:lnTo>
                <a:lnTo>
                  <a:pt x="1695815" y="145351"/>
                </a:lnTo>
                <a:lnTo>
                  <a:pt x="1709670" y="190077"/>
                </a:lnTo>
                <a:lnTo>
                  <a:pt x="1714500" y="238125"/>
                </a:lnTo>
                <a:lnTo>
                  <a:pt x="1714500" y="476250"/>
                </a:lnTo>
                <a:lnTo>
                  <a:pt x="2095500" y="476250"/>
                </a:lnTo>
                <a:lnTo>
                  <a:pt x="2142356" y="478145"/>
                </a:lnTo>
                <a:lnTo>
                  <a:pt x="2188172" y="483733"/>
                </a:lnTo>
                <a:lnTo>
                  <a:pt x="2232800" y="492865"/>
                </a:lnTo>
                <a:lnTo>
                  <a:pt x="2276094" y="505396"/>
                </a:lnTo>
                <a:lnTo>
                  <a:pt x="2317905" y="521177"/>
                </a:lnTo>
                <a:lnTo>
                  <a:pt x="2358086" y="540061"/>
                </a:lnTo>
                <a:lnTo>
                  <a:pt x="2396490" y="561901"/>
                </a:lnTo>
                <a:lnTo>
                  <a:pt x="2432970" y="586549"/>
                </a:lnTo>
                <a:lnTo>
                  <a:pt x="2467379" y="613858"/>
                </a:lnTo>
                <a:lnTo>
                  <a:pt x="2499568" y="643681"/>
                </a:lnTo>
                <a:lnTo>
                  <a:pt x="2529391" y="675870"/>
                </a:lnTo>
                <a:lnTo>
                  <a:pt x="2556700" y="710279"/>
                </a:lnTo>
                <a:lnTo>
                  <a:pt x="2559468" y="714375"/>
                </a:lnTo>
                <a:lnTo>
                  <a:pt x="404812" y="714375"/>
                </a:lnTo>
                <a:lnTo>
                  <a:pt x="358582" y="723769"/>
                </a:lnTo>
                <a:lnTo>
                  <a:pt x="320724" y="749349"/>
                </a:lnTo>
                <a:lnTo>
                  <a:pt x="295144" y="787207"/>
                </a:lnTo>
                <a:lnTo>
                  <a:pt x="285750" y="833437"/>
                </a:lnTo>
                <a:lnTo>
                  <a:pt x="285750" y="2500312"/>
                </a:lnTo>
                <a:lnTo>
                  <a:pt x="295144" y="2546542"/>
                </a:lnTo>
                <a:lnTo>
                  <a:pt x="320724" y="2584400"/>
                </a:lnTo>
                <a:lnTo>
                  <a:pt x="358582" y="2609980"/>
                </a:lnTo>
                <a:lnTo>
                  <a:pt x="404812" y="2619375"/>
                </a:lnTo>
                <a:lnTo>
                  <a:pt x="1714500" y="2619375"/>
                </a:lnTo>
                <a:lnTo>
                  <a:pt x="1714500" y="2857500"/>
                </a:lnTo>
                <a:lnTo>
                  <a:pt x="1712037" y="2906137"/>
                </a:lnTo>
                <a:lnTo>
                  <a:pt x="1704810" y="2953382"/>
                </a:lnTo>
                <a:lnTo>
                  <a:pt x="1693059" y="2998994"/>
                </a:lnTo>
                <a:lnTo>
                  <a:pt x="1677025" y="3042732"/>
                </a:lnTo>
                <a:lnTo>
                  <a:pt x="1656950" y="3084356"/>
                </a:lnTo>
                <a:lnTo>
                  <a:pt x="1633073" y="3123624"/>
                </a:lnTo>
                <a:lnTo>
                  <a:pt x="1605636" y="3160296"/>
                </a:lnTo>
                <a:lnTo>
                  <a:pt x="1574880" y="3194130"/>
                </a:lnTo>
                <a:lnTo>
                  <a:pt x="1541046" y="3224886"/>
                </a:lnTo>
                <a:lnTo>
                  <a:pt x="1504374" y="3252323"/>
                </a:lnTo>
                <a:lnTo>
                  <a:pt x="1465106" y="3276200"/>
                </a:lnTo>
                <a:lnTo>
                  <a:pt x="1423482" y="3296275"/>
                </a:lnTo>
                <a:lnTo>
                  <a:pt x="1379744" y="3312309"/>
                </a:lnTo>
                <a:lnTo>
                  <a:pt x="1334132" y="3324060"/>
                </a:lnTo>
                <a:lnTo>
                  <a:pt x="1286887" y="3331287"/>
                </a:lnTo>
                <a:lnTo>
                  <a:pt x="1238250" y="3333750"/>
                </a:lnTo>
                <a:close/>
              </a:path>
              <a:path w="2667000" h="3333750">
                <a:moveTo>
                  <a:pt x="881062" y="2619375"/>
                </a:moveTo>
                <a:lnTo>
                  <a:pt x="404812" y="2619375"/>
                </a:lnTo>
                <a:lnTo>
                  <a:pt x="451042" y="2609980"/>
                </a:lnTo>
                <a:lnTo>
                  <a:pt x="488900" y="2584400"/>
                </a:lnTo>
                <a:lnTo>
                  <a:pt x="514480" y="2546542"/>
                </a:lnTo>
                <a:lnTo>
                  <a:pt x="523875" y="2500312"/>
                </a:lnTo>
                <a:lnTo>
                  <a:pt x="523875" y="833437"/>
                </a:lnTo>
                <a:lnTo>
                  <a:pt x="514480" y="787207"/>
                </a:lnTo>
                <a:lnTo>
                  <a:pt x="488900" y="749349"/>
                </a:lnTo>
                <a:lnTo>
                  <a:pt x="451042" y="723769"/>
                </a:lnTo>
                <a:lnTo>
                  <a:pt x="404812" y="714375"/>
                </a:lnTo>
                <a:lnTo>
                  <a:pt x="881062" y="714375"/>
                </a:lnTo>
                <a:lnTo>
                  <a:pt x="834832" y="723769"/>
                </a:lnTo>
                <a:lnTo>
                  <a:pt x="796974" y="749349"/>
                </a:lnTo>
                <a:lnTo>
                  <a:pt x="771394" y="787207"/>
                </a:lnTo>
                <a:lnTo>
                  <a:pt x="762000" y="833437"/>
                </a:lnTo>
                <a:lnTo>
                  <a:pt x="762000" y="2500312"/>
                </a:lnTo>
                <a:lnTo>
                  <a:pt x="771394" y="2546542"/>
                </a:lnTo>
                <a:lnTo>
                  <a:pt x="796974" y="2584400"/>
                </a:lnTo>
                <a:lnTo>
                  <a:pt x="834832" y="2609980"/>
                </a:lnTo>
                <a:lnTo>
                  <a:pt x="881062" y="2619375"/>
                </a:lnTo>
                <a:close/>
              </a:path>
              <a:path w="2667000" h="3333750">
                <a:moveTo>
                  <a:pt x="1714500" y="2619375"/>
                </a:moveTo>
                <a:lnTo>
                  <a:pt x="881062" y="2619375"/>
                </a:lnTo>
                <a:lnTo>
                  <a:pt x="927292" y="2609980"/>
                </a:lnTo>
                <a:lnTo>
                  <a:pt x="965150" y="2584400"/>
                </a:lnTo>
                <a:lnTo>
                  <a:pt x="990730" y="2546542"/>
                </a:lnTo>
                <a:lnTo>
                  <a:pt x="1000125" y="2500312"/>
                </a:lnTo>
                <a:lnTo>
                  <a:pt x="1000125" y="833437"/>
                </a:lnTo>
                <a:lnTo>
                  <a:pt x="990730" y="787207"/>
                </a:lnTo>
                <a:lnTo>
                  <a:pt x="965150" y="749349"/>
                </a:lnTo>
                <a:lnTo>
                  <a:pt x="927292" y="723769"/>
                </a:lnTo>
                <a:lnTo>
                  <a:pt x="881062" y="714375"/>
                </a:lnTo>
                <a:lnTo>
                  <a:pt x="2559468" y="714375"/>
                </a:lnTo>
                <a:lnTo>
                  <a:pt x="2581348" y="746759"/>
                </a:lnTo>
                <a:lnTo>
                  <a:pt x="2603188" y="785163"/>
                </a:lnTo>
                <a:lnTo>
                  <a:pt x="2622072" y="825344"/>
                </a:lnTo>
                <a:lnTo>
                  <a:pt x="2637853" y="867156"/>
                </a:lnTo>
                <a:lnTo>
                  <a:pt x="2650384" y="910449"/>
                </a:lnTo>
                <a:lnTo>
                  <a:pt x="2658989" y="952500"/>
                </a:lnTo>
                <a:lnTo>
                  <a:pt x="1714500" y="952500"/>
                </a:lnTo>
                <a:lnTo>
                  <a:pt x="1714500" y="2080617"/>
                </a:lnTo>
                <a:lnTo>
                  <a:pt x="2597550" y="2080617"/>
                </a:lnTo>
                <a:lnTo>
                  <a:pt x="2574633" y="2119219"/>
                </a:lnTo>
                <a:lnTo>
                  <a:pt x="2547764" y="2157103"/>
                </a:lnTo>
                <a:lnTo>
                  <a:pt x="2517871" y="2192725"/>
                </a:lnTo>
                <a:lnTo>
                  <a:pt x="2485087" y="2225885"/>
                </a:lnTo>
                <a:lnTo>
                  <a:pt x="2449543" y="2256383"/>
                </a:lnTo>
                <a:lnTo>
                  <a:pt x="2411371" y="2284019"/>
                </a:lnTo>
                <a:lnTo>
                  <a:pt x="2370703" y="2308592"/>
                </a:lnTo>
                <a:lnTo>
                  <a:pt x="2327671" y="2329904"/>
                </a:lnTo>
                <a:lnTo>
                  <a:pt x="1714500" y="2602259"/>
                </a:lnTo>
                <a:lnTo>
                  <a:pt x="1714500" y="2619375"/>
                </a:lnTo>
                <a:close/>
              </a:path>
              <a:path w="2667000" h="3333750">
                <a:moveTo>
                  <a:pt x="2597550" y="2080617"/>
                </a:moveTo>
                <a:lnTo>
                  <a:pt x="1714500" y="2080617"/>
                </a:lnTo>
                <a:lnTo>
                  <a:pt x="2134195" y="1893837"/>
                </a:lnTo>
                <a:lnTo>
                  <a:pt x="2157473" y="1878978"/>
                </a:lnTo>
                <a:lnTo>
                  <a:pt x="2175309" y="1858677"/>
                </a:lnTo>
                <a:lnTo>
                  <a:pt x="2186727" y="1834190"/>
                </a:lnTo>
                <a:lnTo>
                  <a:pt x="2190640" y="1807517"/>
                </a:lnTo>
                <a:lnTo>
                  <a:pt x="2190750" y="1047750"/>
                </a:lnTo>
                <a:lnTo>
                  <a:pt x="2183297" y="1010577"/>
                </a:lnTo>
                <a:lnTo>
                  <a:pt x="2162937" y="980312"/>
                </a:lnTo>
                <a:lnTo>
                  <a:pt x="2132672" y="959953"/>
                </a:lnTo>
                <a:lnTo>
                  <a:pt x="2095500" y="952500"/>
                </a:lnTo>
                <a:lnTo>
                  <a:pt x="2658989" y="952500"/>
                </a:lnTo>
                <a:lnTo>
                  <a:pt x="2659517" y="955077"/>
                </a:lnTo>
                <a:lnTo>
                  <a:pt x="2665104" y="1000893"/>
                </a:lnTo>
                <a:lnTo>
                  <a:pt x="2667000" y="1047750"/>
                </a:lnTo>
                <a:lnTo>
                  <a:pt x="2667000" y="1807517"/>
                </a:lnTo>
                <a:lnTo>
                  <a:pt x="2664983" y="1855629"/>
                </a:lnTo>
                <a:lnTo>
                  <a:pt x="2659020" y="1902880"/>
                </a:lnTo>
                <a:lnTo>
                  <a:pt x="2649244" y="1949070"/>
                </a:lnTo>
                <a:lnTo>
                  <a:pt x="2635785" y="1993999"/>
                </a:lnTo>
                <a:lnTo>
                  <a:pt x="2618776" y="2037467"/>
                </a:lnTo>
                <a:lnTo>
                  <a:pt x="2598348" y="2079274"/>
                </a:lnTo>
                <a:lnTo>
                  <a:pt x="2597550" y="2080617"/>
                </a:lnTo>
                <a:close/>
              </a:path>
            </a:pathLst>
          </a:custGeom>
          <a:solidFill>
            <a:srgbClr val="f7c370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object 4"/>
          <p:cNvSpPr/>
          <p:nvPr/>
        </p:nvSpPr>
        <p:spPr>
          <a:xfrm>
            <a:off x="380880" y="838080"/>
            <a:ext cx="914040" cy="75960"/>
          </a:xfrm>
          <a:custGeom>
            <a:avLst/>
            <a:gdLst>
              <a:gd name="textAreaLeft" fmla="*/ 0 w 914040"/>
              <a:gd name="textAreaRight" fmla="*/ 914400 w 914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914400" h="76200">
                <a:moveTo>
                  <a:pt x="914399" y="76199"/>
                </a:moveTo>
                <a:lnTo>
                  <a:pt x="0" y="76199"/>
                </a:lnTo>
                <a:lnTo>
                  <a:pt x="0" y="0"/>
                </a:lnTo>
                <a:lnTo>
                  <a:pt x="914399" y="0"/>
                </a:lnTo>
                <a:lnTo>
                  <a:pt x="914399" y="76199"/>
                </a:lnTo>
                <a:close/>
              </a:path>
            </a:pathLst>
          </a:custGeom>
          <a:solidFill>
            <a:srgbClr val="fde68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object 5"/>
          <p:cNvSpPr/>
          <p:nvPr/>
        </p:nvSpPr>
        <p:spPr>
          <a:xfrm>
            <a:off x="380880" y="1219320"/>
            <a:ext cx="73800" cy="1523520"/>
          </a:xfrm>
          <a:custGeom>
            <a:avLst/>
            <a:gdLst>
              <a:gd name="textAreaLeft" fmla="*/ 0 w 73800"/>
              <a:gd name="textAreaRight" fmla="*/ 74160 w 73800"/>
              <a:gd name="textAreaTop" fmla="*/ 0 h 1523520"/>
              <a:gd name="textAreaBottom" fmla="*/ 1523880 h 1523520"/>
            </a:gdLst>
            <a:ahLst/>
            <a:rect l="textAreaLeft" t="textAreaTop" r="textAreaRight" b="textAreaBottom"/>
            <a:pathLst>
              <a:path w="74295" h="1524000">
                <a:moveTo>
                  <a:pt x="73679" y="1523999"/>
                </a:moveTo>
                <a:lnTo>
                  <a:pt x="33857" y="1511169"/>
                </a:lnTo>
                <a:lnTo>
                  <a:pt x="5800" y="1476960"/>
                </a:lnTo>
                <a:lnTo>
                  <a:pt x="0" y="1447799"/>
                </a:lnTo>
                <a:lnTo>
                  <a:pt x="0" y="76200"/>
                </a:lnTo>
                <a:lnTo>
                  <a:pt x="12830" y="33857"/>
                </a:lnTo>
                <a:lnTo>
                  <a:pt x="47039" y="5800"/>
                </a:lnTo>
                <a:lnTo>
                  <a:pt x="73679" y="0"/>
                </a:lnTo>
                <a:lnTo>
                  <a:pt x="71243" y="1933"/>
                </a:lnTo>
                <a:lnTo>
                  <a:pt x="66575" y="9667"/>
                </a:lnTo>
                <a:lnTo>
                  <a:pt x="57965" y="54113"/>
                </a:lnTo>
                <a:lnTo>
                  <a:pt x="57240" y="68693"/>
                </a:lnTo>
                <a:lnTo>
                  <a:pt x="57240" y="1455306"/>
                </a:lnTo>
                <a:lnTo>
                  <a:pt x="60943" y="1494536"/>
                </a:lnTo>
                <a:lnTo>
                  <a:pt x="71243" y="1522066"/>
                </a:lnTo>
                <a:lnTo>
                  <a:pt x="73679" y="1523999"/>
                </a:lnTo>
                <a:close/>
              </a:path>
            </a:pathLst>
          </a:custGeom>
          <a:solidFill>
            <a:srgbClr val="f59d0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6" name="object 6"/>
          <p:cNvGrpSpPr/>
          <p:nvPr/>
        </p:nvGrpSpPr>
        <p:grpSpPr>
          <a:xfrm>
            <a:off x="380880" y="2971800"/>
            <a:ext cx="6438600" cy="1523520"/>
            <a:chOff x="380880" y="2971800"/>
            <a:chExt cx="6438600" cy="1523520"/>
          </a:xfrm>
        </p:grpSpPr>
        <p:sp>
          <p:nvSpPr>
            <p:cNvPr id="67" name="object 7"/>
            <p:cNvSpPr/>
            <p:nvPr/>
          </p:nvSpPr>
          <p:spPr>
            <a:xfrm>
              <a:off x="409680" y="2971800"/>
              <a:ext cx="6409800" cy="1523520"/>
            </a:xfrm>
            <a:custGeom>
              <a:avLst/>
              <a:gdLst>
                <a:gd name="textAreaLeft" fmla="*/ 0 w 6409800"/>
                <a:gd name="textAreaRight" fmla="*/ 6410160 w 6409800"/>
                <a:gd name="textAreaTop" fmla="*/ 0 h 1523520"/>
                <a:gd name="textAreaBottom" fmla="*/ 1523880 h 1523520"/>
              </a:gdLst>
              <a:ahLst/>
              <a:rect l="textAreaLeft" t="textAreaTop" r="textAreaRight" b="textAreaBottom"/>
              <a:pathLst>
                <a:path w="6410325" h="1524000">
                  <a:moveTo>
                    <a:pt x="6339127" y="1523999"/>
                  </a:moveTo>
                  <a:lnTo>
                    <a:pt x="44497" y="1523999"/>
                  </a:lnTo>
                  <a:lnTo>
                    <a:pt x="41400" y="1523511"/>
                  </a:lnTo>
                  <a:lnTo>
                    <a:pt x="11737" y="1498143"/>
                  </a:lnTo>
                  <a:lnTo>
                    <a:pt x="305" y="1457757"/>
                  </a:lnTo>
                  <a:lnTo>
                    <a:pt x="0" y="1452802"/>
                  </a:lnTo>
                  <a:lnTo>
                    <a:pt x="0" y="1447799"/>
                  </a:lnTo>
                  <a:lnTo>
                    <a:pt x="0" y="71196"/>
                  </a:lnTo>
                  <a:lnTo>
                    <a:pt x="9763" y="29705"/>
                  </a:lnTo>
                  <a:lnTo>
                    <a:pt x="41400" y="488"/>
                  </a:lnTo>
                  <a:lnTo>
                    <a:pt x="44497" y="0"/>
                  </a:lnTo>
                  <a:lnTo>
                    <a:pt x="6339127" y="0"/>
                  </a:lnTo>
                  <a:lnTo>
                    <a:pt x="6380618" y="15621"/>
                  </a:lnTo>
                  <a:lnTo>
                    <a:pt x="6406438" y="51661"/>
                  </a:lnTo>
                  <a:lnTo>
                    <a:pt x="6410323" y="71196"/>
                  </a:lnTo>
                  <a:lnTo>
                    <a:pt x="6410323" y="1452802"/>
                  </a:lnTo>
                  <a:lnTo>
                    <a:pt x="6394702" y="1494294"/>
                  </a:lnTo>
                  <a:lnTo>
                    <a:pt x="6358661" y="1520113"/>
                  </a:lnTo>
                  <a:lnTo>
                    <a:pt x="6344082" y="1523511"/>
                  </a:lnTo>
                  <a:lnTo>
                    <a:pt x="6339127" y="1523999"/>
                  </a:ln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object 8"/>
            <p:cNvSpPr/>
            <p:nvPr/>
          </p:nvSpPr>
          <p:spPr>
            <a:xfrm>
              <a:off x="380880" y="2971800"/>
              <a:ext cx="73800" cy="152352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523520"/>
                <a:gd name="textAreaBottom" fmla="*/ 1523880 h 1523520"/>
              </a:gdLst>
              <a:ahLst/>
              <a:rect l="textAreaLeft" t="textAreaTop" r="textAreaRight" b="textAreaBottom"/>
              <a:pathLst>
                <a:path w="74295" h="1524000">
                  <a:moveTo>
                    <a:pt x="73680" y="1523999"/>
                  </a:moveTo>
                  <a:lnTo>
                    <a:pt x="33857" y="1511169"/>
                  </a:lnTo>
                  <a:lnTo>
                    <a:pt x="5800" y="1476960"/>
                  </a:lnTo>
                  <a:lnTo>
                    <a:pt x="0" y="144780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3679" y="0"/>
                  </a:lnTo>
                  <a:lnTo>
                    <a:pt x="71243" y="1933"/>
                  </a:lnTo>
                  <a:lnTo>
                    <a:pt x="66575" y="9667"/>
                  </a:lnTo>
                  <a:lnTo>
                    <a:pt x="57965" y="54113"/>
                  </a:lnTo>
                  <a:lnTo>
                    <a:pt x="57240" y="68693"/>
                  </a:lnTo>
                  <a:lnTo>
                    <a:pt x="57240" y="1455306"/>
                  </a:lnTo>
                  <a:lnTo>
                    <a:pt x="60943" y="1494535"/>
                  </a:lnTo>
                  <a:lnTo>
                    <a:pt x="71243" y="1522066"/>
                  </a:lnTo>
                  <a:lnTo>
                    <a:pt x="73680" y="1523999"/>
                  </a:lnTo>
                  <a:close/>
                </a:path>
              </a:pathLst>
            </a:custGeom>
            <a:solidFill>
              <a:srgbClr val="f59d0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69" name="object 9"/>
          <p:cNvGrpSpPr/>
          <p:nvPr/>
        </p:nvGrpSpPr>
        <p:grpSpPr>
          <a:xfrm>
            <a:off x="380880" y="4724280"/>
            <a:ext cx="6438600" cy="1294920"/>
            <a:chOff x="380880" y="4724280"/>
            <a:chExt cx="6438600" cy="1294920"/>
          </a:xfrm>
        </p:grpSpPr>
        <p:sp>
          <p:nvSpPr>
            <p:cNvPr id="70" name="object 10"/>
            <p:cNvSpPr/>
            <p:nvPr/>
          </p:nvSpPr>
          <p:spPr>
            <a:xfrm>
              <a:off x="409680" y="4724280"/>
              <a:ext cx="6409800" cy="1294920"/>
            </a:xfrm>
            <a:custGeom>
              <a:avLst/>
              <a:gdLst>
                <a:gd name="textAreaLeft" fmla="*/ 0 w 6409800"/>
                <a:gd name="textAreaRight" fmla="*/ 6410160 w 6409800"/>
                <a:gd name="textAreaTop" fmla="*/ 0 h 1294920"/>
                <a:gd name="textAreaBottom" fmla="*/ 1295280 h 1294920"/>
              </a:gdLst>
              <a:ahLst/>
              <a:rect l="textAreaLeft" t="textAreaTop" r="textAreaRight" b="textAreaBottom"/>
              <a:pathLst>
                <a:path w="6410325" h="1295400">
                  <a:moveTo>
                    <a:pt x="6339127" y="1295399"/>
                  </a:moveTo>
                  <a:lnTo>
                    <a:pt x="44497" y="1295399"/>
                  </a:lnTo>
                  <a:lnTo>
                    <a:pt x="41400" y="1294911"/>
                  </a:lnTo>
                  <a:lnTo>
                    <a:pt x="11737" y="1269542"/>
                  </a:lnTo>
                  <a:lnTo>
                    <a:pt x="305" y="1229158"/>
                  </a:lnTo>
                  <a:lnTo>
                    <a:pt x="0" y="1224203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9763" y="29704"/>
                  </a:lnTo>
                  <a:lnTo>
                    <a:pt x="41400" y="488"/>
                  </a:lnTo>
                  <a:lnTo>
                    <a:pt x="44497" y="0"/>
                  </a:lnTo>
                  <a:lnTo>
                    <a:pt x="6339127" y="0"/>
                  </a:lnTo>
                  <a:lnTo>
                    <a:pt x="6380618" y="15621"/>
                  </a:lnTo>
                  <a:lnTo>
                    <a:pt x="6406438" y="51661"/>
                  </a:lnTo>
                  <a:lnTo>
                    <a:pt x="6410323" y="71196"/>
                  </a:lnTo>
                  <a:lnTo>
                    <a:pt x="6410323" y="1224203"/>
                  </a:lnTo>
                  <a:lnTo>
                    <a:pt x="6394702" y="1265693"/>
                  </a:lnTo>
                  <a:lnTo>
                    <a:pt x="6358661" y="1291513"/>
                  </a:lnTo>
                  <a:lnTo>
                    <a:pt x="6344082" y="1294911"/>
                  </a:lnTo>
                  <a:lnTo>
                    <a:pt x="6339127" y="1295399"/>
                  </a:lnTo>
                  <a:close/>
                </a:path>
              </a:pathLst>
            </a:custGeom>
            <a:solidFill>
              <a:srgbClr val="ffffff">
                <a:alpha val="92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object 11"/>
            <p:cNvSpPr/>
            <p:nvPr/>
          </p:nvSpPr>
          <p:spPr>
            <a:xfrm>
              <a:off x="380880" y="4724280"/>
              <a:ext cx="73800" cy="129492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294920"/>
                <a:gd name="textAreaBottom" fmla="*/ 1295280 h 1294920"/>
              </a:gdLst>
              <a:ahLst/>
              <a:rect l="textAreaLeft" t="textAreaTop" r="textAreaRight" b="textAreaBottom"/>
              <a:pathLst>
                <a:path w="74295" h="1295400">
                  <a:moveTo>
                    <a:pt x="73680" y="1295399"/>
                  </a:moveTo>
                  <a:lnTo>
                    <a:pt x="33857" y="1282569"/>
                  </a:lnTo>
                  <a:lnTo>
                    <a:pt x="5800" y="1248359"/>
                  </a:lnTo>
                  <a:lnTo>
                    <a:pt x="0" y="121920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3679" y="0"/>
                  </a:lnTo>
                  <a:lnTo>
                    <a:pt x="71243" y="1933"/>
                  </a:lnTo>
                  <a:lnTo>
                    <a:pt x="66575" y="9667"/>
                  </a:lnTo>
                  <a:lnTo>
                    <a:pt x="57965" y="54113"/>
                  </a:lnTo>
                  <a:lnTo>
                    <a:pt x="57240" y="68693"/>
                  </a:lnTo>
                  <a:lnTo>
                    <a:pt x="57240" y="1226706"/>
                  </a:lnTo>
                  <a:lnTo>
                    <a:pt x="60943" y="1265935"/>
                  </a:lnTo>
                  <a:lnTo>
                    <a:pt x="71243" y="1293466"/>
                  </a:lnTo>
                  <a:lnTo>
                    <a:pt x="73680" y="1295399"/>
                  </a:lnTo>
                  <a:close/>
                </a:path>
              </a:pathLst>
            </a:custGeom>
            <a:solidFill>
              <a:srgbClr val="f59d0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" name="object 12"/>
          <p:cNvGrpSpPr/>
          <p:nvPr/>
        </p:nvGrpSpPr>
        <p:grpSpPr>
          <a:xfrm>
            <a:off x="666720" y="1447920"/>
            <a:ext cx="437760" cy="666360"/>
            <a:chOff x="666720" y="1447920"/>
            <a:chExt cx="437760" cy="666360"/>
          </a:xfrm>
        </p:grpSpPr>
        <p:sp>
          <p:nvSpPr>
            <p:cNvPr id="73" name="object 13"/>
            <p:cNvSpPr/>
            <p:nvPr/>
          </p:nvSpPr>
          <p:spPr>
            <a:xfrm>
              <a:off x="666720" y="1447920"/>
              <a:ext cx="437760" cy="666360"/>
            </a:xfrm>
            <a:custGeom>
              <a:avLst/>
              <a:gdLst>
                <a:gd name="textAreaLeft" fmla="*/ 0 w 437760"/>
                <a:gd name="textAreaRight" fmla="*/ 438120 w 437760"/>
                <a:gd name="textAreaTop" fmla="*/ 0 h 666360"/>
                <a:gd name="textAreaBottom" fmla="*/ 666720 h 666360"/>
              </a:gdLst>
              <a:ahLst/>
              <a:rect l="textAreaLeft" t="textAreaTop" r="textAreaRight" b="textAreaBottom"/>
              <a:pathLst>
                <a:path w="438150" h="666750">
                  <a:moveTo>
                    <a:pt x="226249" y="666749"/>
                  </a:moveTo>
                  <a:lnTo>
                    <a:pt x="211900" y="666749"/>
                  </a:lnTo>
                  <a:lnTo>
                    <a:pt x="204742" y="666218"/>
                  </a:lnTo>
                  <a:lnTo>
                    <a:pt x="162346" y="655643"/>
                  </a:lnTo>
                  <a:lnTo>
                    <a:pt x="128609" y="637404"/>
                  </a:lnTo>
                  <a:lnTo>
                    <a:pt x="92928" y="606366"/>
                  </a:lnTo>
                  <a:lnTo>
                    <a:pt x="68014" y="575473"/>
                  </a:lnTo>
                  <a:lnTo>
                    <a:pt x="46366" y="539384"/>
                  </a:lnTo>
                  <a:lnTo>
                    <a:pt x="28461" y="498894"/>
                  </a:lnTo>
                  <a:lnTo>
                    <a:pt x="14678" y="454864"/>
                  </a:lnTo>
                  <a:lnTo>
                    <a:pt x="5323" y="408264"/>
                  </a:lnTo>
                  <a:lnTo>
                    <a:pt x="593" y="360084"/>
                  </a:lnTo>
                  <a:lnTo>
                    <a:pt x="0" y="335736"/>
                  </a:lnTo>
                  <a:lnTo>
                    <a:pt x="65" y="322887"/>
                  </a:lnTo>
                  <a:lnTo>
                    <a:pt x="3224" y="274425"/>
                  </a:lnTo>
                  <a:lnTo>
                    <a:pt x="11057" y="227178"/>
                  </a:lnTo>
                  <a:lnTo>
                    <a:pt x="23390" y="182188"/>
                  </a:lnTo>
                  <a:lnTo>
                    <a:pt x="39963" y="140411"/>
                  </a:lnTo>
                  <a:lnTo>
                    <a:pt x="60409" y="102768"/>
                  </a:lnTo>
                  <a:lnTo>
                    <a:pt x="84294" y="70058"/>
                  </a:lnTo>
                  <a:lnTo>
                    <a:pt x="122131" y="33975"/>
                  </a:lnTo>
                  <a:lnTo>
                    <a:pt x="162346" y="11106"/>
                  </a:lnTo>
                  <a:lnTo>
                    <a:pt x="204742" y="531"/>
                  </a:lnTo>
                  <a:lnTo>
                    <a:pt x="211900" y="0"/>
                  </a:lnTo>
                  <a:lnTo>
                    <a:pt x="226249" y="0"/>
                  </a:lnTo>
                  <a:lnTo>
                    <a:pt x="268851" y="8475"/>
                  </a:lnTo>
                  <a:lnTo>
                    <a:pt x="309540" y="29345"/>
                  </a:lnTo>
                  <a:lnTo>
                    <a:pt x="345221" y="60383"/>
                  </a:lnTo>
                  <a:lnTo>
                    <a:pt x="370134" y="91276"/>
                  </a:lnTo>
                  <a:lnTo>
                    <a:pt x="391782" y="127365"/>
                  </a:lnTo>
                  <a:lnTo>
                    <a:pt x="409688" y="167855"/>
                  </a:lnTo>
                  <a:lnTo>
                    <a:pt x="423470" y="211885"/>
                  </a:lnTo>
                  <a:lnTo>
                    <a:pt x="432826" y="258485"/>
                  </a:lnTo>
                  <a:lnTo>
                    <a:pt x="437556" y="306665"/>
                  </a:lnTo>
                  <a:lnTo>
                    <a:pt x="438084" y="343862"/>
                  </a:lnTo>
                  <a:lnTo>
                    <a:pt x="437556" y="360084"/>
                  </a:lnTo>
                  <a:lnTo>
                    <a:pt x="432826" y="408264"/>
                  </a:lnTo>
                  <a:lnTo>
                    <a:pt x="423470" y="454863"/>
                  </a:lnTo>
                  <a:lnTo>
                    <a:pt x="409688" y="498894"/>
                  </a:lnTo>
                  <a:lnTo>
                    <a:pt x="391783" y="539384"/>
                  </a:lnTo>
                  <a:lnTo>
                    <a:pt x="370134" y="575473"/>
                  </a:lnTo>
                  <a:lnTo>
                    <a:pt x="345221" y="606366"/>
                  </a:lnTo>
                  <a:lnTo>
                    <a:pt x="316018" y="632774"/>
                  </a:lnTo>
                  <a:lnTo>
                    <a:pt x="275803" y="655643"/>
                  </a:lnTo>
                  <a:lnTo>
                    <a:pt x="233407" y="666218"/>
                  </a:lnTo>
                  <a:lnTo>
                    <a:pt x="226249" y="666749"/>
                  </a:lnTo>
                  <a:close/>
                </a:path>
              </a:pathLst>
            </a:custGeom>
            <a:solidFill>
              <a:srgbClr val="fef2c7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object 14"/>
            <p:cNvSpPr/>
            <p:nvPr/>
          </p:nvSpPr>
          <p:spPr>
            <a:xfrm>
              <a:off x="723960" y="1590840"/>
              <a:ext cx="333000" cy="380520"/>
            </a:xfrm>
            <a:custGeom>
              <a:avLst/>
              <a:gdLst>
                <a:gd name="textAreaLeft" fmla="*/ 0 w 333000"/>
                <a:gd name="textAreaRight" fmla="*/ 333360 w 333000"/>
                <a:gd name="textAreaTop" fmla="*/ 0 h 380520"/>
                <a:gd name="textAreaBottom" fmla="*/ 380880 h 380520"/>
              </a:gdLst>
              <a:ahLst/>
              <a:rect l="textAreaLeft" t="textAreaTop" r="textAreaRight" b="textAreaBottom"/>
              <a:pathLst>
                <a:path w="333375" h="381000">
                  <a:moveTo>
                    <a:pt x="309562" y="381000"/>
                  </a:moveTo>
                  <a:lnTo>
                    <a:pt x="71437" y="381000"/>
                  </a:lnTo>
                  <a:lnTo>
                    <a:pt x="43636" y="375384"/>
                  </a:lnTo>
                  <a:lnTo>
                    <a:pt x="20928" y="360071"/>
                  </a:lnTo>
                  <a:lnTo>
                    <a:pt x="5615" y="337363"/>
                  </a:lnTo>
                  <a:lnTo>
                    <a:pt x="0" y="309562"/>
                  </a:lnTo>
                  <a:lnTo>
                    <a:pt x="0" y="71437"/>
                  </a:lnTo>
                  <a:lnTo>
                    <a:pt x="5615" y="43636"/>
                  </a:lnTo>
                  <a:lnTo>
                    <a:pt x="20928" y="20928"/>
                  </a:lnTo>
                  <a:lnTo>
                    <a:pt x="43636" y="5615"/>
                  </a:lnTo>
                  <a:lnTo>
                    <a:pt x="71437" y="0"/>
                  </a:lnTo>
                  <a:lnTo>
                    <a:pt x="309562" y="0"/>
                  </a:lnTo>
                  <a:lnTo>
                    <a:pt x="318839" y="1868"/>
                  </a:lnTo>
                  <a:lnTo>
                    <a:pt x="326408" y="6967"/>
                  </a:lnTo>
                  <a:lnTo>
                    <a:pt x="331506" y="14535"/>
                  </a:lnTo>
                  <a:lnTo>
                    <a:pt x="333375" y="23812"/>
                  </a:lnTo>
                  <a:lnTo>
                    <a:pt x="333375" y="95250"/>
                  </a:lnTo>
                  <a:lnTo>
                    <a:pt x="100607" y="95250"/>
                  </a:lnTo>
                  <a:lnTo>
                    <a:pt x="95250" y="100607"/>
                  </a:lnTo>
                  <a:lnTo>
                    <a:pt x="95250" y="113704"/>
                  </a:lnTo>
                  <a:lnTo>
                    <a:pt x="100607" y="119062"/>
                  </a:lnTo>
                  <a:lnTo>
                    <a:pt x="333375" y="119062"/>
                  </a:lnTo>
                  <a:lnTo>
                    <a:pt x="333375" y="142875"/>
                  </a:lnTo>
                  <a:lnTo>
                    <a:pt x="100607" y="142875"/>
                  </a:lnTo>
                  <a:lnTo>
                    <a:pt x="95250" y="148232"/>
                  </a:lnTo>
                  <a:lnTo>
                    <a:pt x="95250" y="161329"/>
                  </a:lnTo>
                  <a:lnTo>
                    <a:pt x="100607" y="166687"/>
                  </a:lnTo>
                  <a:lnTo>
                    <a:pt x="333375" y="166687"/>
                  </a:lnTo>
                  <a:lnTo>
                    <a:pt x="333375" y="261937"/>
                  </a:lnTo>
                  <a:lnTo>
                    <a:pt x="331506" y="271214"/>
                  </a:lnTo>
                  <a:lnTo>
                    <a:pt x="326408" y="278783"/>
                  </a:lnTo>
                  <a:lnTo>
                    <a:pt x="318839" y="283881"/>
                  </a:lnTo>
                  <a:lnTo>
                    <a:pt x="309562" y="285750"/>
                  </a:lnTo>
                  <a:lnTo>
                    <a:pt x="71437" y="285750"/>
                  </a:lnTo>
                  <a:lnTo>
                    <a:pt x="62160" y="287618"/>
                  </a:lnTo>
                  <a:lnTo>
                    <a:pt x="54592" y="292717"/>
                  </a:lnTo>
                  <a:lnTo>
                    <a:pt x="49493" y="300285"/>
                  </a:lnTo>
                  <a:lnTo>
                    <a:pt x="47625" y="309562"/>
                  </a:lnTo>
                  <a:lnTo>
                    <a:pt x="49493" y="318839"/>
                  </a:lnTo>
                  <a:lnTo>
                    <a:pt x="54592" y="326408"/>
                  </a:lnTo>
                  <a:lnTo>
                    <a:pt x="62160" y="331506"/>
                  </a:lnTo>
                  <a:lnTo>
                    <a:pt x="71437" y="333375"/>
                  </a:lnTo>
                  <a:lnTo>
                    <a:pt x="309562" y="333375"/>
                  </a:lnTo>
                  <a:lnTo>
                    <a:pt x="318839" y="335243"/>
                  </a:lnTo>
                  <a:lnTo>
                    <a:pt x="326408" y="340342"/>
                  </a:lnTo>
                  <a:lnTo>
                    <a:pt x="331506" y="347910"/>
                  </a:lnTo>
                  <a:lnTo>
                    <a:pt x="333375" y="357187"/>
                  </a:lnTo>
                  <a:lnTo>
                    <a:pt x="331506" y="366464"/>
                  </a:lnTo>
                  <a:lnTo>
                    <a:pt x="326408" y="374033"/>
                  </a:lnTo>
                  <a:lnTo>
                    <a:pt x="318839" y="379131"/>
                  </a:lnTo>
                  <a:lnTo>
                    <a:pt x="309562" y="381000"/>
                  </a:lnTo>
                  <a:close/>
                </a:path>
                <a:path w="333375" h="381000">
                  <a:moveTo>
                    <a:pt x="333375" y="119062"/>
                  </a:moveTo>
                  <a:lnTo>
                    <a:pt x="256579" y="119062"/>
                  </a:lnTo>
                  <a:lnTo>
                    <a:pt x="261937" y="113704"/>
                  </a:lnTo>
                  <a:lnTo>
                    <a:pt x="261937" y="100607"/>
                  </a:lnTo>
                  <a:lnTo>
                    <a:pt x="256579" y="95250"/>
                  </a:lnTo>
                  <a:lnTo>
                    <a:pt x="333375" y="95250"/>
                  </a:lnTo>
                  <a:lnTo>
                    <a:pt x="333375" y="119062"/>
                  </a:lnTo>
                  <a:close/>
                </a:path>
                <a:path w="333375" h="381000">
                  <a:moveTo>
                    <a:pt x="333375" y="166687"/>
                  </a:moveTo>
                  <a:lnTo>
                    <a:pt x="256579" y="166687"/>
                  </a:lnTo>
                  <a:lnTo>
                    <a:pt x="261937" y="161329"/>
                  </a:lnTo>
                  <a:lnTo>
                    <a:pt x="261937" y="148232"/>
                  </a:lnTo>
                  <a:lnTo>
                    <a:pt x="256579" y="142875"/>
                  </a:lnTo>
                  <a:lnTo>
                    <a:pt x="333375" y="142875"/>
                  </a:lnTo>
                  <a:lnTo>
                    <a:pt x="333375" y="166687"/>
                  </a:lnTo>
                  <a:close/>
                </a:path>
                <a:path w="333375" h="381000">
                  <a:moveTo>
                    <a:pt x="309562" y="333375"/>
                  </a:moveTo>
                  <a:lnTo>
                    <a:pt x="261937" y="333375"/>
                  </a:lnTo>
                  <a:lnTo>
                    <a:pt x="261937" y="285750"/>
                  </a:lnTo>
                  <a:lnTo>
                    <a:pt x="309562" y="285750"/>
                  </a:lnTo>
                  <a:lnTo>
                    <a:pt x="309562" y="333375"/>
                  </a:lnTo>
                  <a:close/>
                </a:path>
              </a:pathLst>
            </a:custGeom>
            <a:solidFill>
              <a:srgbClr val="b453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47760" y="1424520"/>
            <a:ext cx="39722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ja-JP" sz="2000" spc="-197" strike="noStrike">
                <a:solidFill>
                  <a:srgbClr val="000000"/>
                </a:solidFill>
                <a:latin typeface="BIZ UDPGothic"/>
              </a:rPr>
              <a:t>思い出が通帳のように積み重なる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object 16"/>
          <p:cNvSpPr/>
          <p:nvPr/>
        </p:nvSpPr>
        <p:spPr>
          <a:xfrm>
            <a:off x="1247760" y="1802880"/>
            <a:ext cx="577224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1000"/>
              </a:lnSpc>
              <a:spcBef>
                <a:spcPts val="96"/>
              </a:spcBef>
            </a:pPr>
            <a:r>
              <a:rPr b="0" lang="ja-JP" sz="1350" spc="-231" strike="noStrike">
                <a:solidFill>
                  <a:srgbClr val="000000"/>
                </a:solidFill>
                <a:latin typeface="SimSun"/>
              </a:rPr>
              <a:t>ただ飲むだけではなく 、そ の時の思い出、場所、一緒にいた人など、あなただ</a:t>
            </a:r>
            <a:r>
              <a:rPr b="0" lang="ja-JP" sz="1350" spc="-177" strike="noStrike">
                <a:solidFill>
                  <a:srgbClr val="000000"/>
                </a:solidFill>
                <a:latin typeface="SimSun"/>
              </a:rPr>
              <a:t>けのビールストーリーを記録できます。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" name="object 17"/>
          <p:cNvGrpSpPr/>
          <p:nvPr/>
        </p:nvGrpSpPr>
        <p:grpSpPr>
          <a:xfrm>
            <a:off x="665640" y="3200400"/>
            <a:ext cx="478440" cy="666360"/>
            <a:chOff x="665640" y="3200400"/>
            <a:chExt cx="478440" cy="666360"/>
          </a:xfrm>
        </p:grpSpPr>
        <p:sp>
          <p:nvSpPr>
            <p:cNvPr id="78" name="object 18"/>
            <p:cNvSpPr/>
            <p:nvPr/>
          </p:nvSpPr>
          <p:spPr>
            <a:xfrm>
              <a:off x="666720" y="3200400"/>
              <a:ext cx="475920" cy="666360"/>
            </a:xfrm>
            <a:custGeom>
              <a:avLst/>
              <a:gdLst>
                <a:gd name="textAreaLeft" fmla="*/ 0 w 475920"/>
                <a:gd name="textAreaRight" fmla="*/ 476280 w 475920"/>
                <a:gd name="textAreaTop" fmla="*/ 0 h 666360"/>
                <a:gd name="textAreaBottom" fmla="*/ 666720 h 666360"/>
              </a:gdLst>
              <a:ahLst/>
              <a:rect l="textAreaLeft" t="textAreaTop" r="textAreaRight" b="textAreaBottom"/>
              <a:pathLst>
                <a:path w="476250" h="666750">
                  <a:moveTo>
                    <a:pt x="245852" y="666749"/>
                  </a:moveTo>
                  <a:lnTo>
                    <a:pt x="230254" y="666749"/>
                  </a:lnTo>
                  <a:lnTo>
                    <a:pt x="222474" y="666214"/>
                  </a:lnTo>
                  <a:lnTo>
                    <a:pt x="183948" y="658213"/>
                  </a:lnTo>
                  <a:lnTo>
                    <a:pt x="139721" y="637193"/>
                  </a:lnTo>
                  <a:lnTo>
                    <a:pt x="100937" y="605934"/>
                  </a:lnTo>
                  <a:lnTo>
                    <a:pt x="73857" y="574821"/>
                  </a:lnTo>
                  <a:lnTo>
                    <a:pt x="50327" y="538475"/>
                  </a:lnTo>
                  <a:lnTo>
                    <a:pt x="30864" y="497696"/>
                  </a:lnTo>
                  <a:lnTo>
                    <a:pt x="15883" y="453352"/>
                  </a:lnTo>
                  <a:lnTo>
                    <a:pt x="5714" y="406419"/>
                  </a:lnTo>
                  <a:lnTo>
                    <a:pt x="573" y="357896"/>
                  </a:lnTo>
                  <a:lnTo>
                    <a:pt x="0" y="341558"/>
                  </a:lnTo>
                  <a:lnTo>
                    <a:pt x="0" y="325190"/>
                  </a:lnTo>
                  <a:lnTo>
                    <a:pt x="3433" y="276382"/>
                  </a:lnTo>
                  <a:lnTo>
                    <a:pt x="11947" y="228798"/>
                  </a:lnTo>
                  <a:lnTo>
                    <a:pt x="25353" y="183487"/>
                  </a:lnTo>
                  <a:lnTo>
                    <a:pt x="43366" y="141412"/>
                  </a:lnTo>
                  <a:lnTo>
                    <a:pt x="65590" y="103500"/>
                  </a:lnTo>
                  <a:lnTo>
                    <a:pt x="91552" y="70558"/>
                  </a:lnTo>
                  <a:lnTo>
                    <a:pt x="120680" y="43310"/>
                  </a:lnTo>
                  <a:lnTo>
                    <a:pt x="154131" y="21197"/>
                  </a:lnTo>
                  <a:lnTo>
                    <a:pt x="199246" y="4275"/>
                  </a:lnTo>
                  <a:lnTo>
                    <a:pt x="230254" y="0"/>
                  </a:lnTo>
                  <a:lnTo>
                    <a:pt x="245852" y="0"/>
                  </a:lnTo>
                  <a:lnTo>
                    <a:pt x="292158" y="8535"/>
                  </a:lnTo>
                  <a:lnTo>
                    <a:pt x="336384" y="29554"/>
                  </a:lnTo>
                  <a:lnTo>
                    <a:pt x="375169" y="60813"/>
                  </a:lnTo>
                  <a:lnTo>
                    <a:pt x="402248" y="91927"/>
                  </a:lnTo>
                  <a:lnTo>
                    <a:pt x="425779" y="128273"/>
                  </a:lnTo>
                  <a:lnTo>
                    <a:pt x="445241" y="169052"/>
                  </a:lnTo>
                  <a:lnTo>
                    <a:pt x="460222" y="213396"/>
                  </a:lnTo>
                  <a:lnTo>
                    <a:pt x="470391" y="260329"/>
                  </a:lnTo>
                  <a:lnTo>
                    <a:pt x="475533" y="308852"/>
                  </a:lnTo>
                  <a:lnTo>
                    <a:pt x="476178" y="333374"/>
                  </a:lnTo>
                  <a:lnTo>
                    <a:pt x="475891" y="349732"/>
                  </a:lnTo>
                  <a:lnTo>
                    <a:pt x="471602" y="398412"/>
                  </a:lnTo>
                  <a:lnTo>
                    <a:pt x="462258" y="445685"/>
                  </a:lnTo>
                  <a:lnTo>
                    <a:pt x="448060" y="490526"/>
                  </a:lnTo>
                  <a:lnTo>
                    <a:pt x="429317" y="531965"/>
                  </a:lnTo>
                  <a:lnTo>
                    <a:pt x="406433" y="569105"/>
                  </a:lnTo>
                  <a:lnTo>
                    <a:pt x="379904" y="601143"/>
                  </a:lnTo>
                  <a:lnTo>
                    <a:pt x="350304" y="627384"/>
                  </a:lnTo>
                  <a:lnTo>
                    <a:pt x="314640" y="649224"/>
                  </a:lnTo>
                  <a:lnTo>
                    <a:pt x="276860" y="662473"/>
                  </a:lnTo>
                  <a:lnTo>
                    <a:pt x="245852" y="666749"/>
                  </a:lnTo>
                  <a:close/>
                </a:path>
              </a:pathLst>
            </a:custGeom>
            <a:solidFill>
              <a:srgbClr val="fef2c7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object 19"/>
            <p:cNvSpPr/>
            <p:nvPr/>
          </p:nvSpPr>
          <p:spPr>
            <a:xfrm>
              <a:off x="665640" y="3343320"/>
              <a:ext cx="478440" cy="380520"/>
            </a:xfrm>
            <a:custGeom>
              <a:avLst/>
              <a:gdLst>
                <a:gd name="textAreaLeft" fmla="*/ 0 w 478440"/>
                <a:gd name="textAreaRight" fmla="*/ 478800 w 478440"/>
                <a:gd name="textAreaTop" fmla="*/ 0 h 380520"/>
                <a:gd name="textAreaBottom" fmla="*/ 380880 h 380520"/>
              </a:gdLst>
              <a:ahLst/>
              <a:rect l="textAreaLeft" t="textAreaTop" r="textAreaRight" b="textAreaBottom"/>
              <a:pathLst>
                <a:path w="478790" h="381000">
                  <a:moveTo>
                    <a:pt x="12948" y="261937"/>
                  </a:moveTo>
                  <a:lnTo>
                    <a:pt x="7813" y="261937"/>
                  </a:lnTo>
                  <a:lnTo>
                    <a:pt x="3274" y="258514"/>
                  </a:lnTo>
                  <a:lnTo>
                    <a:pt x="0" y="248840"/>
                  </a:lnTo>
                  <a:lnTo>
                    <a:pt x="1785" y="243482"/>
                  </a:lnTo>
                  <a:lnTo>
                    <a:pt x="6176" y="240208"/>
                  </a:lnTo>
                  <a:lnTo>
                    <a:pt x="7590" y="239092"/>
                  </a:lnTo>
                  <a:lnTo>
                    <a:pt x="10045" y="236934"/>
                  </a:lnTo>
                  <a:lnTo>
                    <a:pt x="12724" y="234478"/>
                  </a:lnTo>
                  <a:lnTo>
                    <a:pt x="16371" y="230906"/>
                  </a:lnTo>
                  <a:lnTo>
                    <a:pt x="19942" y="226293"/>
                  </a:lnTo>
                  <a:lnTo>
                    <a:pt x="24035" y="221084"/>
                  </a:lnTo>
                  <a:lnTo>
                    <a:pt x="27905" y="214907"/>
                  </a:lnTo>
                  <a:lnTo>
                    <a:pt x="30509" y="207912"/>
                  </a:lnTo>
                  <a:lnTo>
                    <a:pt x="18088" y="190794"/>
                  </a:lnTo>
                  <a:lnTo>
                    <a:pt x="8827" y="172091"/>
                  </a:lnTo>
                  <a:lnTo>
                    <a:pt x="3040" y="152063"/>
                  </a:lnTo>
                  <a:lnTo>
                    <a:pt x="1081" y="131390"/>
                  </a:lnTo>
                  <a:lnTo>
                    <a:pt x="1053" y="130909"/>
                  </a:lnTo>
                  <a:lnTo>
                    <a:pt x="8930" y="89573"/>
                  </a:lnTo>
                  <a:lnTo>
                    <a:pt x="30900" y="53620"/>
                  </a:lnTo>
                  <a:lnTo>
                    <a:pt x="64403" y="25269"/>
                  </a:lnTo>
                  <a:lnTo>
                    <a:pt x="106893" y="6677"/>
                  </a:lnTo>
                  <a:lnTo>
                    <a:pt x="155823" y="0"/>
                  </a:lnTo>
                  <a:lnTo>
                    <a:pt x="204752" y="6677"/>
                  </a:lnTo>
                  <a:lnTo>
                    <a:pt x="247242" y="25269"/>
                  </a:lnTo>
                  <a:lnTo>
                    <a:pt x="280745" y="53620"/>
                  </a:lnTo>
                  <a:lnTo>
                    <a:pt x="302715" y="89573"/>
                  </a:lnTo>
                  <a:lnTo>
                    <a:pt x="310592" y="130909"/>
                  </a:lnTo>
                  <a:lnTo>
                    <a:pt x="310524" y="131390"/>
                  </a:lnTo>
                  <a:lnTo>
                    <a:pt x="302767" y="172091"/>
                  </a:lnTo>
                  <a:lnTo>
                    <a:pt x="280745" y="208316"/>
                  </a:lnTo>
                  <a:lnTo>
                    <a:pt x="247242" y="236667"/>
                  </a:lnTo>
                  <a:lnTo>
                    <a:pt x="230137" y="244152"/>
                  </a:lnTo>
                  <a:lnTo>
                    <a:pt x="77985" y="244152"/>
                  </a:lnTo>
                  <a:lnTo>
                    <a:pt x="72404" y="247129"/>
                  </a:lnTo>
                  <a:lnTo>
                    <a:pt x="25097" y="261206"/>
                  </a:lnTo>
                  <a:lnTo>
                    <a:pt x="12948" y="261937"/>
                  </a:lnTo>
                  <a:close/>
                </a:path>
                <a:path w="478790" h="381000">
                  <a:moveTo>
                    <a:pt x="322510" y="381000"/>
                  </a:moveTo>
                  <a:lnTo>
                    <a:pt x="271728" y="373786"/>
                  </a:lnTo>
                  <a:lnTo>
                    <a:pt x="228013" y="353764"/>
                  </a:lnTo>
                  <a:lnTo>
                    <a:pt x="194247" y="323361"/>
                  </a:lnTo>
                  <a:lnTo>
                    <a:pt x="173310" y="285005"/>
                  </a:lnTo>
                  <a:lnTo>
                    <a:pt x="223612" y="274122"/>
                  </a:lnTo>
                  <a:lnTo>
                    <a:pt x="267760" y="251605"/>
                  </a:lnTo>
                  <a:lnTo>
                    <a:pt x="302867" y="219126"/>
                  </a:lnTo>
                  <a:lnTo>
                    <a:pt x="326048" y="178356"/>
                  </a:lnTo>
                  <a:lnTo>
                    <a:pt x="334342" y="131390"/>
                  </a:lnTo>
                  <a:lnTo>
                    <a:pt x="334342" y="127024"/>
                  </a:lnTo>
                  <a:lnTo>
                    <a:pt x="334193" y="123155"/>
                  </a:lnTo>
                  <a:lnTo>
                    <a:pt x="333895" y="119360"/>
                  </a:lnTo>
                  <a:lnTo>
                    <a:pt x="379576" y="128198"/>
                  </a:lnTo>
                  <a:lnTo>
                    <a:pt x="418967" y="147563"/>
                  </a:lnTo>
                  <a:lnTo>
                    <a:pt x="449849" y="175568"/>
                  </a:lnTo>
                  <a:lnTo>
                    <a:pt x="470005" y="210328"/>
                  </a:lnTo>
                  <a:lnTo>
                    <a:pt x="477217" y="249956"/>
                  </a:lnTo>
                  <a:lnTo>
                    <a:pt x="475218" y="271093"/>
                  </a:lnTo>
                  <a:lnTo>
                    <a:pt x="469431" y="291135"/>
                  </a:lnTo>
                  <a:lnTo>
                    <a:pt x="460170" y="309824"/>
                  </a:lnTo>
                  <a:lnTo>
                    <a:pt x="447749" y="326900"/>
                  </a:lnTo>
                  <a:lnTo>
                    <a:pt x="450353" y="333821"/>
                  </a:lnTo>
                  <a:lnTo>
                    <a:pt x="454223" y="340072"/>
                  </a:lnTo>
                  <a:lnTo>
                    <a:pt x="458316" y="345281"/>
                  </a:lnTo>
                  <a:lnTo>
                    <a:pt x="461888" y="349894"/>
                  </a:lnTo>
                  <a:lnTo>
                    <a:pt x="465534" y="353466"/>
                  </a:lnTo>
                  <a:lnTo>
                    <a:pt x="468213" y="355922"/>
                  </a:lnTo>
                  <a:lnTo>
                    <a:pt x="469552" y="357187"/>
                  </a:lnTo>
                  <a:lnTo>
                    <a:pt x="471785" y="358973"/>
                  </a:lnTo>
                  <a:lnTo>
                    <a:pt x="472082" y="359122"/>
                  </a:lnTo>
                  <a:lnTo>
                    <a:pt x="472380" y="359419"/>
                  </a:lnTo>
                  <a:lnTo>
                    <a:pt x="476547" y="362470"/>
                  </a:lnTo>
                  <a:lnTo>
                    <a:pt x="476785" y="363215"/>
                  </a:lnTo>
                  <a:lnTo>
                    <a:pt x="400422" y="363215"/>
                  </a:lnTo>
                  <a:lnTo>
                    <a:pt x="382576" y="370765"/>
                  </a:lnTo>
                  <a:lnTo>
                    <a:pt x="363531" y="376349"/>
                  </a:lnTo>
                  <a:lnTo>
                    <a:pt x="343453" y="379811"/>
                  </a:lnTo>
                  <a:lnTo>
                    <a:pt x="322510" y="381000"/>
                  </a:lnTo>
                  <a:close/>
                </a:path>
                <a:path w="478790" h="381000">
                  <a:moveTo>
                    <a:pt x="155823" y="261937"/>
                  </a:moveTo>
                  <a:lnTo>
                    <a:pt x="134881" y="260749"/>
                  </a:lnTo>
                  <a:lnTo>
                    <a:pt x="114811" y="257286"/>
                  </a:lnTo>
                  <a:lnTo>
                    <a:pt x="95557" y="251605"/>
                  </a:lnTo>
                  <a:lnTo>
                    <a:pt x="77985" y="244152"/>
                  </a:lnTo>
                  <a:lnTo>
                    <a:pt x="230137" y="244152"/>
                  </a:lnTo>
                  <a:lnTo>
                    <a:pt x="204752" y="255260"/>
                  </a:lnTo>
                  <a:lnTo>
                    <a:pt x="155823" y="261937"/>
                  </a:lnTo>
                  <a:close/>
                </a:path>
                <a:path w="478790" h="381000">
                  <a:moveTo>
                    <a:pt x="470520" y="381000"/>
                  </a:moveTo>
                  <a:lnTo>
                    <a:pt x="465385" y="381000"/>
                  </a:lnTo>
                  <a:lnTo>
                    <a:pt x="453236" y="380268"/>
                  </a:lnTo>
                  <a:lnTo>
                    <a:pt x="412328" y="369093"/>
                  </a:lnTo>
                  <a:lnTo>
                    <a:pt x="400422" y="363215"/>
                  </a:lnTo>
                  <a:lnTo>
                    <a:pt x="476785" y="363215"/>
                  </a:lnTo>
                  <a:lnTo>
                    <a:pt x="478259" y="367828"/>
                  </a:lnTo>
                  <a:lnTo>
                    <a:pt x="475133" y="377651"/>
                  </a:lnTo>
                  <a:lnTo>
                    <a:pt x="470520" y="381000"/>
                  </a:lnTo>
                  <a:close/>
                </a:path>
              </a:pathLst>
            </a:custGeom>
            <a:solidFill>
              <a:srgbClr val="b453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0" name="object 20"/>
          <p:cNvSpPr/>
          <p:nvPr/>
        </p:nvSpPr>
        <p:spPr>
          <a:xfrm>
            <a:off x="1282680" y="3041280"/>
            <a:ext cx="5208480" cy="9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</a:pPr>
            <a:r>
              <a:rPr b="1" lang="ja-JP" sz="2000" spc="-114" strike="noStrike">
                <a:solidFill>
                  <a:srgbClr val="000000"/>
                </a:solidFill>
                <a:latin typeface="BIZ UDPGothic"/>
              </a:rPr>
              <a:t>話題とコミュニティの起点に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544"/>
              </a:spcBef>
            </a:pPr>
            <a:r>
              <a:rPr b="0" lang="ja-JP" sz="1350" spc="-202" strike="noStrike">
                <a:solidFill>
                  <a:srgbClr val="000000"/>
                </a:solidFill>
                <a:latin typeface="SimSun"/>
              </a:rPr>
              <a:t>「何を飲んだの？」の質問から 自然と会話が生まれ、ビール談義の花が咲き</a:t>
            </a:r>
            <a:r>
              <a:rPr b="0" lang="ja-JP" sz="1350" spc="-197" strike="noStrike">
                <a:solidFill>
                  <a:srgbClr val="000000"/>
                </a:solidFill>
                <a:latin typeface="SimSun"/>
              </a:rPr>
              <a:t>ます。新たな出会いやコミュニティ形成を促進。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object 21"/>
          <p:cNvGrpSpPr/>
          <p:nvPr/>
        </p:nvGrpSpPr>
        <p:grpSpPr>
          <a:xfrm>
            <a:off x="666720" y="4952880"/>
            <a:ext cx="447480" cy="666360"/>
            <a:chOff x="666720" y="4952880"/>
            <a:chExt cx="447480" cy="666360"/>
          </a:xfrm>
        </p:grpSpPr>
        <p:sp>
          <p:nvSpPr>
            <p:cNvPr id="82" name="object 22"/>
            <p:cNvSpPr/>
            <p:nvPr/>
          </p:nvSpPr>
          <p:spPr>
            <a:xfrm>
              <a:off x="666720" y="4952880"/>
              <a:ext cx="447480" cy="666360"/>
            </a:xfrm>
            <a:custGeom>
              <a:avLst/>
              <a:gdLst>
                <a:gd name="textAreaLeft" fmla="*/ 0 w 447480"/>
                <a:gd name="textAreaRight" fmla="*/ 447840 w 447480"/>
                <a:gd name="textAreaTop" fmla="*/ 0 h 666360"/>
                <a:gd name="textAreaBottom" fmla="*/ 666720 h 666360"/>
              </a:gdLst>
              <a:ahLst/>
              <a:rect l="textAreaLeft" t="textAreaTop" r="textAreaRight" b="textAreaBottom"/>
              <a:pathLst>
                <a:path w="447675" h="666750">
                  <a:moveTo>
                    <a:pt x="231168" y="666749"/>
                  </a:moveTo>
                  <a:lnTo>
                    <a:pt x="216506" y="666749"/>
                  </a:lnTo>
                  <a:lnTo>
                    <a:pt x="209193" y="666216"/>
                  </a:lnTo>
                  <a:lnTo>
                    <a:pt x="165876" y="655597"/>
                  </a:lnTo>
                  <a:lnTo>
                    <a:pt x="131405" y="637281"/>
                  </a:lnTo>
                  <a:lnTo>
                    <a:pt x="94948" y="606116"/>
                  </a:lnTo>
                  <a:lnTo>
                    <a:pt x="69493" y="575096"/>
                  </a:lnTo>
                  <a:lnTo>
                    <a:pt x="47374" y="538858"/>
                  </a:lnTo>
                  <a:lnTo>
                    <a:pt x="29080" y="498200"/>
                  </a:lnTo>
                  <a:lnTo>
                    <a:pt x="14997" y="453988"/>
                  </a:lnTo>
                  <a:lnTo>
                    <a:pt x="5438" y="407196"/>
                  </a:lnTo>
                  <a:lnTo>
                    <a:pt x="606" y="358818"/>
                  </a:lnTo>
                  <a:lnTo>
                    <a:pt x="0" y="334369"/>
                  </a:lnTo>
                  <a:lnTo>
                    <a:pt x="269" y="316070"/>
                  </a:lnTo>
                  <a:lnTo>
                    <a:pt x="4300" y="267535"/>
                  </a:lnTo>
                  <a:lnTo>
                    <a:pt x="13084" y="220403"/>
                  </a:lnTo>
                  <a:lnTo>
                    <a:pt x="26430" y="175695"/>
                  </a:lnTo>
                  <a:lnTo>
                    <a:pt x="44049" y="134380"/>
                  </a:lnTo>
                  <a:lnTo>
                    <a:pt x="65560" y="97351"/>
                  </a:lnTo>
                  <a:lnTo>
                    <a:pt x="90497" y="65408"/>
                  </a:lnTo>
                  <a:lnTo>
                    <a:pt x="124786" y="34115"/>
                  </a:lnTo>
                  <a:lnTo>
                    <a:pt x="165876" y="11151"/>
                  </a:lnTo>
                  <a:lnTo>
                    <a:pt x="209193" y="533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8509"/>
                  </a:lnTo>
                  <a:lnTo>
                    <a:pt x="316269" y="29466"/>
                  </a:lnTo>
                  <a:lnTo>
                    <a:pt x="352726" y="60631"/>
                  </a:lnTo>
                  <a:lnTo>
                    <a:pt x="378181" y="91652"/>
                  </a:lnTo>
                  <a:lnTo>
                    <a:pt x="400300" y="127890"/>
                  </a:lnTo>
                  <a:lnTo>
                    <a:pt x="418594" y="168547"/>
                  </a:lnTo>
                  <a:lnTo>
                    <a:pt x="432676" y="212758"/>
                  </a:lnTo>
                  <a:lnTo>
                    <a:pt x="442235" y="259552"/>
                  </a:lnTo>
                  <a:lnTo>
                    <a:pt x="447068" y="307930"/>
                  </a:lnTo>
                  <a:lnTo>
                    <a:pt x="447607" y="324220"/>
                  </a:lnTo>
                  <a:lnTo>
                    <a:pt x="447607" y="342528"/>
                  </a:lnTo>
                  <a:lnTo>
                    <a:pt x="444379" y="391190"/>
                  </a:lnTo>
                  <a:lnTo>
                    <a:pt x="436377" y="438632"/>
                  </a:lnTo>
                  <a:lnTo>
                    <a:pt x="423775" y="483808"/>
                  </a:lnTo>
                  <a:lnTo>
                    <a:pt x="406842" y="525758"/>
                  </a:lnTo>
                  <a:lnTo>
                    <a:pt x="385952" y="563557"/>
                  </a:lnTo>
                  <a:lnTo>
                    <a:pt x="361548" y="596401"/>
                  </a:lnTo>
                  <a:lnTo>
                    <a:pt x="322888" y="632633"/>
                  </a:lnTo>
                  <a:lnTo>
                    <a:pt x="281798" y="655597"/>
                  </a:lnTo>
                  <a:lnTo>
                    <a:pt x="238481" y="666216"/>
                  </a:lnTo>
                  <a:lnTo>
                    <a:pt x="231168" y="666749"/>
                  </a:lnTo>
                  <a:close/>
                </a:path>
              </a:pathLst>
            </a:custGeom>
            <a:solidFill>
              <a:srgbClr val="fef2c7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object 23"/>
            <p:cNvSpPr/>
            <p:nvPr/>
          </p:nvSpPr>
          <p:spPr>
            <a:xfrm>
              <a:off x="676440" y="5119560"/>
              <a:ext cx="428400" cy="333000"/>
            </a:xfrm>
            <a:custGeom>
              <a:avLst/>
              <a:gdLst>
                <a:gd name="textAreaLeft" fmla="*/ 0 w 428400"/>
                <a:gd name="textAreaRight" fmla="*/ 428760 w 428400"/>
                <a:gd name="textAreaTop" fmla="*/ 0 h 333000"/>
                <a:gd name="textAreaBottom" fmla="*/ 333360 h 333000"/>
              </a:gdLst>
              <a:ahLst/>
              <a:rect l="textAreaLeft" t="textAreaTop" r="textAreaRight" b="textAreaBottom"/>
              <a:pathLst>
                <a:path w="428625" h="333375">
                  <a:moveTo>
                    <a:pt x="317450" y="333375"/>
                  </a:moveTo>
                  <a:lnTo>
                    <a:pt x="111174" y="333375"/>
                  </a:lnTo>
                  <a:lnTo>
                    <a:pt x="94693" y="330440"/>
                  </a:lnTo>
                  <a:lnTo>
                    <a:pt x="80618" y="322287"/>
                  </a:lnTo>
                  <a:lnTo>
                    <a:pt x="70101" y="309892"/>
                  </a:lnTo>
                  <a:lnTo>
                    <a:pt x="64293" y="294233"/>
                  </a:lnTo>
                  <a:lnTo>
                    <a:pt x="30286" y="107156"/>
                  </a:lnTo>
                  <a:lnTo>
                    <a:pt x="29765" y="107156"/>
                  </a:lnTo>
                  <a:lnTo>
                    <a:pt x="18176" y="104818"/>
                  </a:lnTo>
                  <a:lnTo>
                    <a:pt x="8715" y="98440"/>
                  </a:lnTo>
                  <a:lnTo>
                    <a:pt x="2338" y="88979"/>
                  </a:lnTo>
                  <a:lnTo>
                    <a:pt x="0" y="77390"/>
                  </a:lnTo>
                  <a:lnTo>
                    <a:pt x="2338" y="65801"/>
                  </a:lnTo>
                  <a:lnTo>
                    <a:pt x="8715" y="56340"/>
                  </a:lnTo>
                  <a:lnTo>
                    <a:pt x="18176" y="49963"/>
                  </a:lnTo>
                  <a:lnTo>
                    <a:pt x="29765" y="47625"/>
                  </a:lnTo>
                  <a:lnTo>
                    <a:pt x="41354" y="49963"/>
                  </a:lnTo>
                  <a:lnTo>
                    <a:pt x="50815" y="56340"/>
                  </a:lnTo>
                  <a:lnTo>
                    <a:pt x="57193" y="65801"/>
                  </a:lnTo>
                  <a:lnTo>
                    <a:pt x="59531" y="77390"/>
                  </a:lnTo>
                  <a:lnTo>
                    <a:pt x="59531" y="84087"/>
                  </a:lnTo>
                  <a:lnTo>
                    <a:pt x="57298" y="90264"/>
                  </a:lnTo>
                  <a:lnTo>
                    <a:pt x="53578" y="95250"/>
                  </a:lnTo>
                  <a:lnTo>
                    <a:pt x="119881" y="148307"/>
                  </a:lnTo>
                  <a:lnTo>
                    <a:pt x="129571" y="152954"/>
                  </a:lnTo>
                  <a:lnTo>
                    <a:pt x="139861" y="152948"/>
                  </a:lnTo>
                  <a:lnTo>
                    <a:pt x="149202" y="148631"/>
                  </a:lnTo>
                  <a:lnTo>
                    <a:pt x="156046" y="140344"/>
                  </a:lnTo>
                  <a:lnTo>
                    <a:pt x="198685" y="55066"/>
                  </a:lnTo>
                  <a:lnTo>
                    <a:pt x="192897" y="50422"/>
                  </a:lnTo>
                  <a:lnTo>
                    <a:pt x="188435" y="44481"/>
                  </a:lnTo>
                  <a:lnTo>
                    <a:pt x="185563" y="37507"/>
                  </a:lnTo>
                  <a:lnTo>
                    <a:pt x="184546" y="29765"/>
                  </a:lnTo>
                  <a:lnTo>
                    <a:pt x="186885" y="18176"/>
                  </a:lnTo>
                  <a:lnTo>
                    <a:pt x="193262" y="8715"/>
                  </a:lnTo>
                  <a:lnTo>
                    <a:pt x="202723" y="2338"/>
                  </a:lnTo>
                  <a:lnTo>
                    <a:pt x="214312" y="0"/>
                  </a:lnTo>
                  <a:lnTo>
                    <a:pt x="225901" y="2338"/>
                  </a:lnTo>
                  <a:lnTo>
                    <a:pt x="235362" y="8715"/>
                  </a:lnTo>
                  <a:lnTo>
                    <a:pt x="241739" y="18176"/>
                  </a:lnTo>
                  <a:lnTo>
                    <a:pt x="244078" y="29765"/>
                  </a:lnTo>
                  <a:lnTo>
                    <a:pt x="243061" y="37475"/>
                  </a:lnTo>
                  <a:lnTo>
                    <a:pt x="240189" y="44453"/>
                  </a:lnTo>
                  <a:lnTo>
                    <a:pt x="235727" y="50412"/>
                  </a:lnTo>
                  <a:lnTo>
                    <a:pt x="229939" y="55066"/>
                  </a:lnTo>
                  <a:lnTo>
                    <a:pt x="272578" y="140344"/>
                  </a:lnTo>
                  <a:lnTo>
                    <a:pt x="279422" y="148631"/>
                  </a:lnTo>
                  <a:lnTo>
                    <a:pt x="288763" y="152948"/>
                  </a:lnTo>
                  <a:lnTo>
                    <a:pt x="299053" y="152954"/>
                  </a:lnTo>
                  <a:lnTo>
                    <a:pt x="308743" y="148307"/>
                  </a:lnTo>
                  <a:lnTo>
                    <a:pt x="375046" y="95250"/>
                  </a:lnTo>
                  <a:lnTo>
                    <a:pt x="371326" y="90264"/>
                  </a:lnTo>
                  <a:lnTo>
                    <a:pt x="369093" y="84087"/>
                  </a:lnTo>
                  <a:lnTo>
                    <a:pt x="369093" y="77390"/>
                  </a:lnTo>
                  <a:lnTo>
                    <a:pt x="371431" y="65801"/>
                  </a:lnTo>
                  <a:lnTo>
                    <a:pt x="377809" y="56340"/>
                  </a:lnTo>
                  <a:lnTo>
                    <a:pt x="387270" y="49963"/>
                  </a:lnTo>
                  <a:lnTo>
                    <a:pt x="398859" y="47625"/>
                  </a:lnTo>
                  <a:lnTo>
                    <a:pt x="410448" y="49963"/>
                  </a:lnTo>
                  <a:lnTo>
                    <a:pt x="419909" y="56340"/>
                  </a:lnTo>
                  <a:lnTo>
                    <a:pt x="426286" y="65801"/>
                  </a:lnTo>
                  <a:lnTo>
                    <a:pt x="428625" y="77390"/>
                  </a:lnTo>
                  <a:lnTo>
                    <a:pt x="426286" y="88979"/>
                  </a:lnTo>
                  <a:lnTo>
                    <a:pt x="419909" y="98440"/>
                  </a:lnTo>
                  <a:lnTo>
                    <a:pt x="410448" y="104818"/>
                  </a:lnTo>
                  <a:lnTo>
                    <a:pt x="398859" y="107156"/>
                  </a:lnTo>
                  <a:lnTo>
                    <a:pt x="398338" y="107156"/>
                  </a:lnTo>
                  <a:lnTo>
                    <a:pt x="364331" y="294233"/>
                  </a:lnTo>
                  <a:lnTo>
                    <a:pt x="358481" y="309924"/>
                  </a:lnTo>
                  <a:lnTo>
                    <a:pt x="347950" y="322315"/>
                  </a:lnTo>
                  <a:lnTo>
                    <a:pt x="333890" y="330450"/>
                  </a:lnTo>
                  <a:lnTo>
                    <a:pt x="317450" y="333375"/>
                  </a:lnTo>
                  <a:close/>
                </a:path>
              </a:pathLst>
            </a:custGeom>
            <a:solidFill>
              <a:srgbClr val="b4530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4" name="object 24"/>
          <p:cNvSpPr/>
          <p:nvPr/>
        </p:nvSpPr>
        <p:spPr>
          <a:xfrm>
            <a:off x="1255320" y="4794120"/>
            <a:ext cx="5200920" cy="9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</a:pPr>
            <a:r>
              <a:rPr b="1" lang="ja-JP" sz="2000" spc="-66" strike="noStrike">
                <a:solidFill>
                  <a:srgbClr val="000000"/>
                </a:solidFill>
                <a:latin typeface="BIZ UDPGothic"/>
              </a:rPr>
              <a:t>コレクションする楽しさ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544"/>
              </a:spcBef>
            </a:pPr>
            <a:r>
              <a:rPr b="0" lang="ja-JP" sz="1350" spc="-177" strike="noStrike">
                <a:solidFill>
                  <a:srgbClr val="000000"/>
                </a:solidFill>
                <a:latin typeface="SimSun"/>
              </a:rPr>
              <a:t>訪れる場所やイベントごとに異なるデザインの通帳が集まり、あなたのビー</a:t>
            </a:r>
            <a:r>
              <a:rPr b="0" lang="ja-JP" sz="1350" spc="-216" strike="noStrike">
                <a:solidFill>
                  <a:srgbClr val="000000"/>
                </a:solidFill>
                <a:latin typeface="SimSun"/>
              </a:rPr>
              <a:t>ルライフがさら に彩り豊かになります。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object 25"/>
          <p:cNvSpPr/>
          <p:nvPr/>
        </p:nvSpPr>
        <p:spPr>
          <a:xfrm>
            <a:off x="7048440" y="1866960"/>
            <a:ext cx="4762080" cy="3962160"/>
          </a:xfrm>
          <a:custGeom>
            <a:avLst/>
            <a:gdLst>
              <a:gd name="textAreaLeft" fmla="*/ 0 w 4762080"/>
              <a:gd name="textAreaRight" fmla="*/ 4762440 w 4762080"/>
              <a:gd name="textAreaTop" fmla="*/ 0 h 3962160"/>
              <a:gd name="textAreaBottom" fmla="*/ 3962520 h 3962160"/>
            </a:gdLst>
            <a:ahLst/>
            <a:rect l="textAreaLeft" t="textAreaTop" r="textAreaRight" b="textAreaBottom"/>
            <a:pathLst>
              <a:path w="4762500" h="3962400">
                <a:moveTo>
                  <a:pt x="4691303" y="3962399"/>
                </a:moveTo>
                <a:lnTo>
                  <a:pt x="71196" y="3962399"/>
                </a:lnTo>
                <a:lnTo>
                  <a:pt x="66241" y="3961911"/>
                </a:lnTo>
                <a:lnTo>
                  <a:pt x="29705" y="3946777"/>
                </a:lnTo>
                <a:lnTo>
                  <a:pt x="3885" y="3910736"/>
                </a:lnTo>
                <a:lnTo>
                  <a:pt x="0" y="3891202"/>
                </a:lnTo>
                <a:lnTo>
                  <a:pt x="0" y="3886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691303" y="0"/>
                </a:lnTo>
                <a:lnTo>
                  <a:pt x="4732795" y="15621"/>
                </a:lnTo>
                <a:lnTo>
                  <a:pt x="4758614" y="51661"/>
                </a:lnTo>
                <a:lnTo>
                  <a:pt x="4762500" y="71196"/>
                </a:lnTo>
                <a:lnTo>
                  <a:pt x="4762500" y="3891202"/>
                </a:lnTo>
                <a:lnTo>
                  <a:pt x="4746877" y="3932693"/>
                </a:lnTo>
                <a:lnTo>
                  <a:pt x="4710838" y="3958513"/>
                </a:lnTo>
                <a:lnTo>
                  <a:pt x="4696258" y="3961911"/>
                </a:lnTo>
                <a:lnTo>
                  <a:pt x="4691303" y="3962399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object 26"/>
          <p:cNvSpPr/>
          <p:nvPr/>
        </p:nvSpPr>
        <p:spPr>
          <a:xfrm>
            <a:off x="8045280" y="2072160"/>
            <a:ext cx="2768400" cy="62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ja-JP" sz="2000" spc="-120" strike="noStrike">
                <a:solidFill>
                  <a:srgbClr val="000000"/>
                </a:solidFill>
                <a:latin typeface="BIZ UDPGothic"/>
              </a:rPr>
              <a:t>クラフトビール通帳の価値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object 27"/>
          <p:cNvSpPr/>
          <p:nvPr/>
        </p:nvSpPr>
        <p:spPr>
          <a:xfrm>
            <a:off x="8085600" y="4659840"/>
            <a:ext cx="26881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algn="ctr">
              <a:lnSpc>
                <a:spcPct val="100000"/>
              </a:lnSpc>
              <a:spcBef>
                <a:spcPts val="581"/>
              </a:spcBef>
            </a:pPr>
            <a:r>
              <a:rPr b="1" lang="ja-JP" sz="1350" spc="9" strike="noStrike">
                <a:solidFill>
                  <a:srgbClr val="000000"/>
                </a:solidFill>
                <a:latin typeface="BIZ UDPGothic"/>
              </a:rPr>
              <a:t>『飲んだ』を『思い出』に変える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6"/>
              </a:spcBef>
            </a:pPr>
            <a:r>
              <a:rPr b="0" lang="ja-JP" sz="1150" spc="-120" strike="noStrike">
                <a:solidFill>
                  <a:srgbClr val="000000"/>
                </a:solidFill>
                <a:latin typeface="SimSun"/>
              </a:rPr>
              <a:t>ビールが増えるたび、あなたの物語も豊かに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8" name="object 28"/>
          <p:cNvGrpSpPr/>
          <p:nvPr/>
        </p:nvGrpSpPr>
        <p:grpSpPr>
          <a:xfrm>
            <a:off x="8220240" y="2981160"/>
            <a:ext cx="2418840" cy="1504440"/>
            <a:chOff x="8220240" y="2981160"/>
            <a:chExt cx="2418840" cy="1504440"/>
          </a:xfrm>
        </p:grpSpPr>
        <p:sp>
          <p:nvSpPr>
            <p:cNvPr id="89" name="object 29"/>
            <p:cNvSpPr/>
            <p:nvPr/>
          </p:nvSpPr>
          <p:spPr>
            <a:xfrm>
              <a:off x="8220240" y="2981160"/>
              <a:ext cx="2418840" cy="1504440"/>
            </a:xfrm>
            <a:custGeom>
              <a:avLst/>
              <a:gdLst>
                <a:gd name="textAreaLeft" fmla="*/ 0 w 2418840"/>
                <a:gd name="textAreaRight" fmla="*/ 2419200 w 2418840"/>
                <a:gd name="textAreaTop" fmla="*/ 0 h 1504440"/>
                <a:gd name="textAreaBottom" fmla="*/ 1504800 h 1504440"/>
              </a:gdLst>
              <a:ahLst/>
              <a:rect l="textAreaLeft" t="textAreaTop" r="textAreaRight" b="textAreaBottom"/>
              <a:pathLst>
                <a:path w="2419350" h="1504950">
                  <a:moveTo>
                    <a:pt x="0" y="14763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2390775" y="0"/>
                  </a:lnTo>
                  <a:lnTo>
                    <a:pt x="2394564" y="0"/>
                  </a:lnTo>
                  <a:lnTo>
                    <a:pt x="2398208" y="724"/>
                  </a:lnTo>
                  <a:lnTo>
                    <a:pt x="2401709" y="2174"/>
                  </a:lnTo>
                  <a:lnTo>
                    <a:pt x="2405210" y="3625"/>
                  </a:lnTo>
                  <a:lnTo>
                    <a:pt x="2408299" y="5689"/>
                  </a:lnTo>
                  <a:lnTo>
                    <a:pt x="2410980" y="8369"/>
                  </a:lnTo>
                  <a:lnTo>
                    <a:pt x="2413660" y="11048"/>
                  </a:lnTo>
                  <a:lnTo>
                    <a:pt x="2419350" y="28574"/>
                  </a:lnTo>
                  <a:lnTo>
                    <a:pt x="2419350" y="1476374"/>
                  </a:lnTo>
                  <a:lnTo>
                    <a:pt x="2419349" y="1480163"/>
                  </a:lnTo>
                  <a:lnTo>
                    <a:pt x="2418623" y="1483809"/>
                  </a:lnTo>
                  <a:lnTo>
                    <a:pt x="2417173" y="1487309"/>
                  </a:lnTo>
                  <a:lnTo>
                    <a:pt x="2415723" y="1490810"/>
                  </a:lnTo>
                  <a:lnTo>
                    <a:pt x="2390775" y="1504949"/>
                  </a:lnTo>
                  <a:lnTo>
                    <a:pt x="28575" y="1504949"/>
                  </a:lnTo>
                  <a:lnTo>
                    <a:pt x="2174" y="1487309"/>
                  </a:lnTo>
                  <a:lnTo>
                    <a:pt x="724" y="1483808"/>
                  </a:lnTo>
                  <a:lnTo>
                    <a:pt x="0" y="1480163"/>
                  </a:lnTo>
                  <a:lnTo>
                    <a:pt x="0" y="1476374"/>
                  </a:lnTo>
                  <a:close/>
                </a:path>
              </a:pathLst>
            </a:custGeom>
            <a:noFill/>
            <a:ln w="19049">
              <a:solidFill>
                <a:srgbClr val="e4e7e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object 30"/>
            <p:cNvSpPr/>
            <p:nvPr/>
          </p:nvSpPr>
          <p:spPr>
            <a:xfrm>
              <a:off x="8343720" y="3838680"/>
              <a:ext cx="2171520" cy="485280"/>
            </a:xfrm>
            <a:custGeom>
              <a:avLst/>
              <a:gdLst>
                <a:gd name="textAreaLeft" fmla="*/ 0 w 2171520"/>
                <a:gd name="textAreaRight" fmla="*/ 2171880 w 2171520"/>
                <a:gd name="textAreaTop" fmla="*/ 0 h 485280"/>
                <a:gd name="textAreaBottom" fmla="*/ 485640 h 485280"/>
              </a:gdLst>
              <a:ahLst/>
              <a:rect l="textAreaLeft" t="textAreaTop" r="textAreaRight" b="textAreaBottom"/>
              <a:pathLst>
                <a:path w="2171700" h="485775">
                  <a:moveTo>
                    <a:pt x="2171700" y="476250"/>
                  </a:moveTo>
                  <a:lnTo>
                    <a:pt x="0" y="476250"/>
                  </a:lnTo>
                  <a:lnTo>
                    <a:pt x="0" y="485775"/>
                  </a:lnTo>
                  <a:lnTo>
                    <a:pt x="2171700" y="485775"/>
                  </a:lnTo>
                  <a:lnTo>
                    <a:pt x="2171700" y="476250"/>
                  </a:lnTo>
                  <a:close/>
                </a:path>
                <a:path w="2171700" h="485775">
                  <a:moveTo>
                    <a:pt x="2171700" y="238125"/>
                  </a:moveTo>
                  <a:lnTo>
                    <a:pt x="0" y="238125"/>
                  </a:lnTo>
                  <a:lnTo>
                    <a:pt x="0" y="247650"/>
                  </a:lnTo>
                  <a:lnTo>
                    <a:pt x="2171700" y="247650"/>
                  </a:lnTo>
                  <a:lnTo>
                    <a:pt x="2171700" y="238125"/>
                  </a:lnTo>
                  <a:close/>
                </a:path>
                <a:path w="2171700" h="485775">
                  <a:moveTo>
                    <a:pt x="21717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171700" y="9525"/>
                  </a:lnTo>
                  <a:lnTo>
                    <a:pt x="2171700" y="0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1" name="object 31"/>
          <p:cNvSpPr/>
          <p:nvPr/>
        </p:nvSpPr>
        <p:spPr>
          <a:xfrm>
            <a:off x="9159480" y="3600000"/>
            <a:ext cx="1002960" cy="1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ja-JP" sz="1000" spc="-60" strike="noStrike">
                <a:solidFill>
                  <a:srgbClr val="000000"/>
                </a:solidFill>
                <a:latin typeface="BIZ UDPGothic"/>
              </a:rPr>
              <a:t>ホップハンタ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object 32"/>
          <p:cNvSpPr/>
          <p:nvPr/>
        </p:nvSpPr>
        <p:spPr>
          <a:xfrm>
            <a:off x="8305920" y="3556440"/>
            <a:ext cx="85356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160">
              <a:lnSpc>
                <a:spcPct val="100000"/>
              </a:lnSpc>
              <a:spcBef>
                <a:spcPts val="96"/>
              </a:spcBef>
            </a:pPr>
            <a:r>
              <a:rPr b="0" lang="en-US" sz="1000" spc="-41" strike="noStrike">
                <a:solidFill>
                  <a:srgbClr val="000000"/>
                </a:solidFill>
                <a:latin typeface="Tahoma"/>
              </a:rPr>
              <a:t>2025/07/10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bject 33"/>
          <p:cNvSpPr/>
          <p:nvPr/>
        </p:nvSpPr>
        <p:spPr>
          <a:xfrm>
            <a:off x="10080000" y="3553920"/>
            <a:ext cx="5965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1000" spc="-92" strike="noStrike">
                <a:solidFill>
                  <a:srgbClr val="000000"/>
                </a:solidFill>
                <a:latin typeface="SimSun"/>
              </a:rPr>
              <a:t>500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bject 34"/>
          <p:cNvSpPr/>
          <p:nvPr/>
        </p:nvSpPr>
        <p:spPr>
          <a:xfrm>
            <a:off x="8331120" y="3870720"/>
            <a:ext cx="6688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000" spc="-52" strike="noStrike">
                <a:solidFill>
                  <a:srgbClr val="000000"/>
                </a:solidFill>
                <a:latin typeface="Tahoma"/>
              </a:rPr>
              <a:t>2025/07/15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object 35"/>
          <p:cNvSpPr/>
          <p:nvPr/>
        </p:nvSpPr>
        <p:spPr>
          <a:xfrm>
            <a:off x="9180000" y="3838680"/>
            <a:ext cx="7869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ja-JP" sz="1000" spc="-72" strike="noStrike">
                <a:solidFill>
                  <a:srgbClr val="000000"/>
                </a:solidFill>
                <a:latin typeface="BIZ UDPGothic"/>
              </a:rPr>
              <a:t>柚子エール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object 36"/>
          <p:cNvSpPr/>
          <p:nvPr/>
        </p:nvSpPr>
        <p:spPr>
          <a:xfrm>
            <a:off x="10080000" y="3868200"/>
            <a:ext cx="5965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1000" spc="-92" strike="noStrike">
                <a:solidFill>
                  <a:srgbClr val="000000"/>
                </a:solidFill>
                <a:latin typeface="SimSun"/>
              </a:rPr>
              <a:t>300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object 37"/>
          <p:cNvSpPr/>
          <p:nvPr/>
        </p:nvSpPr>
        <p:spPr>
          <a:xfrm>
            <a:off x="8331120" y="4108680"/>
            <a:ext cx="8488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b="0" lang="en-US" sz="1000" spc="-52" strike="noStrike">
                <a:solidFill>
                  <a:srgbClr val="000000"/>
                </a:solidFill>
                <a:latin typeface="Tahoma"/>
              </a:rPr>
              <a:t>2025/07/18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object 38"/>
          <p:cNvSpPr/>
          <p:nvPr/>
        </p:nvSpPr>
        <p:spPr>
          <a:xfrm>
            <a:off x="9180000" y="4106160"/>
            <a:ext cx="84420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ja-JP" sz="1000" spc="-52" strike="noStrike">
                <a:solidFill>
                  <a:srgbClr val="000000"/>
                </a:solidFill>
                <a:latin typeface="BIZ UDPGothic"/>
              </a:rPr>
              <a:t>深山スタウト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object 39"/>
          <p:cNvSpPr/>
          <p:nvPr/>
        </p:nvSpPr>
        <p:spPr>
          <a:xfrm>
            <a:off x="10080000" y="4106160"/>
            <a:ext cx="44748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0" lang="en-US" sz="1000" spc="-92" strike="noStrike">
                <a:solidFill>
                  <a:srgbClr val="000000"/>
                </a:solidFill>
                <a:latin typeface="SimSun"/>
              </a:rPr>
              <a:t>1000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0" name="object 40"/>
          <p:cNvGrpSpPr/>
          <p:nvPr/>
        </p:nvGrpSpPr>
        <p:grpSpPr>
          <a:xfrm>
            <a:off x="10706040" y="6343560"/>
            <a:ext cx="1294920" cy="323640"/>
            <a:chOff x="10706040" y="6343560"/>
            <a:chExt cx="1294920" cy="323640"/>
          </a:xfrm>
        </p:grpSpPr>
        <p:sp>
          <p:nvSpPr>
            <p:cNvPr id="101" name="object 41"/>
            <p:cNvSpPr/>
            <p:nvPr/>
          </p:nvSpPr>
          <p:spPr>
            <a:xfrm>
              <a:off x="10706040" y="6343560"/>
              <a:ext cx="1294920" cy="323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323640"/>
                <a:gd name="textAreaBottom" fmla="*/ 324000 h 323640"/>
              </a:gdLst>
              <a:ahLst/>
              <a:rect l="textAreaLeft" t="textAreaTop" r="textAreaRight" b="textAreaBottom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02" name="object 42" descr=""/>
            <p:cNvPicPr/>
            <p:nvPr/>
          </p:nvPicPr>
          <p:blipFill>
            <a:blip r:embed="rId1"/>
            <a:stretch/>
          </p:blipFill>
          <p:spPr>
            <a:xfrm>
              <a:off x="10820520" y="6438960"/>
              <a:ext cx="132840" cy="132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3" name="object 43"/>
          <p:cNvSpPr/>
          <p:nvPr/>
        </p:nvSpPr>
        <p:spPr>
          <a:xfrm>
            <a:off x="11000160" y="6440040"/>
            <a:ext cx="89928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100"/>
              </a:lnSpc>
            </a:pPr>
            <a:r>
              <a:rPr b="0" lang="en-US" sz="1050" spc="-97" strike="noStrike">
                <a:solidFill>
                  <a:srgbClr val="ffffff"/>
                </a:solidFill>
                <a:latin typeface="Noto Sans JP"/>
              </a:rPr>
              <a:t>Genspark</a:t>
            </a:r>
            <a:r>
              <a:rPr b="0" lang="en-US" sz="1050" spc="-12" strike="noStrike">
                <a:solidFill>
                  <a:srgbClr val="ffffff"/>
                </a:solidFill>
                <a:latin typeface="Noto Sans JP"/>
              </a:rPr>
              <a:t> </a:t>
            </a:r>
            <a:r>
              <a:rPr b="0" lang="ja-JP" sz="1000" spc="-86" strike="noStrike">
                <a:solidFill>
                  <a:srgbClr val="ffffff"/>
                </a:solidFill>
                <a:latin typeface="SimSun"/>
              </a:rPr>
              <a:t>で作成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ject 2"/>
          <p:cNvSpPr/>
          <p:nvPr/>
        </p:nvSpPr>
        <p:spPr>
          <a:xfrm>
            <a:off x="9572760" y="2371680"/>
            <a:ext cx="2619000" cy="3333240"/>
          </a:xfrm>
          <a:custGeom>
            <a:avLst/>
            <a:gdLst>
              <a:gd name="textAreaLeft" fmla="*/ 0 w 2619000"/>
              <a:gd name="textAreaRight" fmla="*/ 2619360 w 2619000"/>
              <a:gd name="textAreaTop" fmla="*/ 0 h 3333240"/>
              <a:gd name="textAreaBottom" fmla="*/ 3333600 h 3333240"/>
            </a:gdLst>
            <a:ahLst/>
            <a:rect l="textAreaLeft" t="textAreaTop" r="textAreaRight" b="textAreaBottom"/>
            <a:pathLst>
              <a:path w="2619375" h="3333750">
                <a:moveTo>
                  <a:pt x="2143125" y="3333750"/>
                </a:moveTo>
                <a:lnTo>
                  <a:pt x="476250" y="3333750"/>
                </a:lnTo>
                <a:lnTo>
                  <a:pt x="427612" y="3331287"/>
                </a:lnTo>
                <a:lnTo>
                  <a:pt x="380367" y="3324060"/>
                </a:lnTo>
                <a:lnTo>
                  <a:pt x="334755" y="3312309"/>
                </a:lnTo>
                <a:lnTo>
                  <a:pt x="291017" y="3296275"/>
                </a:lnTo>
                <a:lnTo>
                  <a:pt x="249393" y="3276200"/>
                </a:lnTo>
                <a:lnTo>
                  <a:pt x="210125" y="3252323"/>
                </a:lnTo>
                <a:lnTo>
                  <a:pt x="173453" y="3224886"/>
                </a:lnTo>
                <a:lnTo>
                  <a:pt x="139619" y="3194130"/>
                </a:lnTo>
                <a:lnTo>
                  <a:pt x="108863" y="3160296"/>
                </a:lnTo>
                <a:lnTo>
                  <a:pt x="81426" y="3123624"/>
                </a:lnTo>
                <a:lnTo>
                  <a:pt x="57550" y="3084356"/>
                </a:lnTo>
                <a:lnTo>
                  <a:pt x="37474" y="3042732"/>
                </a:lnTo>
                <a:lnTo>
                  <a:pt x="21440" y="2998994"/>
                </a:lnTo>
                <a:lnTo>
                  <a:pt x="9689" y="2953382"/>
                </a:lnTo>
                <a:lnTo>
                  <a:pt x="2462" y="2906137"/>
                </a:lnTo>
                <a:lnTo>
                  <a:pt x="0" y="2857500"/>
                </a:lnTo>
                <a:lnTo>
                  <a:pt x="0" y="238125"/>
                </a:lnTo>
                <a:lnTo>
                  <a:pt x="4829" y="190077"/>
                </a:lnTo>
                <a:lnTo>
                  <a:pt x="18684" y="145351"/>
                </a:lnTo>
                <a:lnTo>
                  <a:pt x="40615" y="104899"/>
                </a:lnTo>
                <a:lnTo>
                  <a:pt x="69670" y="69670"/>
                </a:lnTo>
                <a:lnTo>
                  <a:pt x="104899" y="40615"/>
                </a:lnTo>
                <a:lnTo>
                  <a:pt x="145351" y="18684"/>
                </a:lnTo>
                <a:lnTo>
                  <a:pt x="190077" y="4829"/>
                </a:lnTo>
                <a:lnTo>
                  <a:pt x="238125" y="0"/>
                </a:lnTo>
                <a:lnTo>
                  <a:pt x="2381250" y="0"/>
                </a:lnTo>
                <a:lnTo>
                  <a:pt x="2429298" y="4829"/>
                </a:lnTo>
                <a:lnTo>
                  <a:pt x="2474023" y="18684"/>
                </a:lnTo>
                <a:lnTo>
                  <a:pt x="2514476" y="40615"/>
                </a:lnTo>
                <a:lnTo>
                  <a:pt x="2549704" y="69670"/>
                </a:lnTo>
                <a:lnTo>
                  <a:pt x="2578759" y="104899"/>
                </a:lnTo>
                <a:lnTo>
                  <a:pt x="2600690" y="145351"/>
                </a:lnTo>
                <a:lnTo>
                  <a:pt x="2614545" y="190077"/>
                </a:lnTo>
                <a:lnTo>
                  <a:pt x="2619375" y="238125"/>
                </a:lnTo>
                <a:lnTo>
                  <a:pt x="2619375" y="714375"/>
                </a:lnTo>
                <a:lnTo>
                  <a:pt x="833437" y="714375"/>
                </a:lnTo>
                <a:lnTo>
                  <a:pt x="787207" y="723769"/>
                </a:lnTo>
                <a:lnTo>
                  <a:pt x="749349" y="749349"/>
                </a:lnTo>
                <a:lnTo>
                  <a:pt x="723769" y="787207"/>
                </a:lnTo>
                <a:lnTo>
                  <a:pt x="714375" y="833437"/>
                </a:lnTo>
                <a:lnTo>
                  <a:pt x="714375" y="2500312"/>
                </a:lnTo>
                <a:lnTo>
                  <a:pt x="723769" y="2546542"/>
                </a:lnTo>
                <a:lnTo>
                  <a:pt x="749349" y="2584400"/>
                </a:lnTo>
                <a:lnTo>
                  <a:pt x="787207" y="2609980"/>
                </a:lnTo>
                <a:lnTo>
                  <a:pt x="833437" y="2619375"/>
                </a:lnTo>
                <a:lnTo>
                  <a:pt x="2619375" y="2619375"/>
                </a:lnTo>
                <a:lnTo>
                  <a:pt x="2619375" y="2857500"/>
                </a:lnTo>
                <a:lnTo>
                  <a:pt x="2616912" y="2906137"/>
                </a:lnTo>
                <a:lnTo>
                  <a:pt x="2609685" y="2953382"/>
                </a:lnTo>
                <a:lnTo>
                  <a:pt x="2597934" y="2998994"/>
                </a:lnTo>
                <a:lnTo>
                  <a:pt x="2581900" y="3042732"/>
                </a:lnTo>
                <a:lnTo>
                  <a:pt x="2561825" y="3084356"/>
                </a:lnTo>
                <a:lnTo>
                  <a:pt x="2537948" y="3123624"/>
                </a:lnTo>
                <a:lnTo>
                  <a:pt x="2510511" y="3160296"/>
                </a:lnTo>
                <a:lnTo>
                  <a:pt x="2479755" y="3194130"/>
                </a:lnTo>
                <a:lnTo>
                  <a:pt x="2445921" y="3224886"/>
                </a:lnTo>
                <a:lnTo>
                  <a:pt x="2409249" y="3252323"/>
                </a:lnTo>
                <a:lnTo>
                  <a:pt x="2369981" y="3276200"/>
                </a:lnTo>
                <a:lnTo>
                  <a:pt x="2328357" y="3296275"/>
                </a:lnTo>
                <a:lnTo>
                  <a:pt x="2284619" y="3312309"/>
                </a:lnTo>
                <a:lnTo>
                  <a:pt x="2239007" y="3324060"/>
                </a:lnTo>
                <a:lnTo>
                  <a:pt x="2191762" y="3331287"/>
                </a:lnTo>
                <a:lnTo>
                  <a:pt x="2143125" y="3333750"/>
                </a:lnTo>
                <a:close/>
              </a:path>
              <a:path w="2619375" h="3333750">
                <a:moveTo>
                  <a:pt x="1309687" y="2619375"/>
                </a:moveTo>
                <a:lnTo>
                  <a:pt x="833437" y="2619375"/>
                </a:lnTo>
                <a:lnTo>
                  <a:pt x="879667" y="2609980"/>
                </a:lnTo>
                <a:lnTo>
                  <a:pt x="917525" y="2584400"/>
                </a:lnTo>
                <a:lnTo>
                  <a:pt x="943105" y="2546542"/>
                </a:lnTo>
                <a:lnTo>
                  <a:pt x="952500" y="2500312"/>
                </a:lnTo>
                <a:lnTo>
                  <a:pt x="952500" y="833437"/>
                </a:lnTo>
                <a:lnTo>
                  <a:pt x="943105" y="787207"/>
                </a:lnTo>
                <a:lnTo>
                  <a:pt x="917525" y="749349"/>
                </a:lnTo>
                <a:lnTo>
                  <a:pt x="879667" y="723769"/>
                </a:lnTo>
                <a:lnTo>
                  <a:pt x="833437" y="714375"/>
                </a:lnTo>
                <a:lnTo>
                  <a:pt x="1309687" y="714375"/>
                </a:lnTo>
                <a:lnTo>
                  <a:pt x="1263457" y="723769"/>
                </a:lnTo>
                <a:lnTo>
                  <a:pt x="1225599" y="749349"/>
                </a:lnTo>
                <a:lnTo>
                  <a:pt x="1200019" y="787207"/>
                </a:lnTo>
                <a:lnTo>
                  <a:pt x="1190625" y="833437"/>
                </a:lnTo>
                <a:lnTo>
                  <a:pt x="1190625" y="2500312"/>
                </a:lnTo>
                <a:lnTo>
                  <a:pt x="1200019" y="2546542"/>
                </a:lnTo>
                <a:lnTo>
                  <a:pt x="1225599" y="2584400"/>
                </a:lnTo>
                <a:lnTo>
                  <a:pt x="1263457" y="2609980"/>
                </a:lnTo>
                <a:lnTo>
                  <a:pt x="1309687" y="2619375"/>
                </a:lnTo>
                <a:close/>
              </a:path>
              <a:path w="2619375" h="3333750">
                <a:moveTo>
                  <a:pt x="1785937" y="2619375"/>
                </a:moveTo>
                <a:lnTo>
                  <a:pt x="1309687" y="2619375"/>
                </a:lnTo>
                <a:lnTo>
                  <a:pt x="1355917" y="2609980"/>
                </a:lnTo>
                <a:lnTo>
                  <a:pt x="1393775" y="2584400"/>
                </a:lnTo>
                <a:lnTo>
                  <a:pt x="1419355" y="2546542"/>
                </a:lnTo>
                <a:lnTo>
                  <a:pt x="1428750" y="2500312"/>
                </a:lnTo>
                <a:lnTo>
                  <a:pt x="1428750" y="833437"/>
                </a:lnTo>
                <a:lnTo>
                  <a:pt x="1419355" y="787207"/>
                </a:lnTo>
                <a:lnTo>
                  <a:pt x="1393775" y="749349"/>
                </a:lnTo>
                <a:lnTo>
                  <a:pt x="1355917" y="723769"/>
                </a:lnTo>
                <a:lnTo>
                  <a:pt x="1309687" y="714375"/>
                </a:lnTo>
                <a:lnTo>
                  <a:pt x="1785937" y="714375"/>
                </a:lnTo>
                <a:lnTo>
                  <a:pt x="1739707" y="723769"/>
                </a:lnTo>
                <a:lnTo>
                  <a:pt x="1701849" y="749349"/>
                </a:lnTo>
                <a:lnTo>
                  <a:pt x="1676269" y="787207"/>
                </a:lnTo>
                <a:lnTo>
                  <a:pt x="1666875" y="833437"/>
                </a:lnTo>
                <a:lnTo>
                  <a:pt x="1666875" y="2500312"/>
                </a:lnTo>
                <a:lnTo>
                  <a:pt x="1676269" y="2546542"/>
                </a:lnTo>
                <a:lnTo>
                  <a:pt x="1701849" y="2584400"/>
                </a:lnTo>
                <a:lnTo>
                  <a:pt x="1739707" y="2609980"/>
                </a:lnTo>
                <a:lnTo>
                  <a:pt x="1785937" y="2619375"/>
                </a:lnTo>
                <a:close/>
              </a:path>
              <a:path w="2619375" h="3333750">
                <a:moveTo>
                  <a:pt x="2619375" y="2619375"/>
                </a:moveTo>
                <a:lnTo>
                  <a:pt x="1785937" y="2619375"/>
                </a:lnTo>
                <a:lnTo>
                  <a:pt x="1832167" y="2609980"/>
                </a:lnTo>
                <a:lnTo>
                  <a:pt x="1870025" y="2584400"/>
                </a:lnTo>
                <a:lnTo>
                  <a:pt x="1895605" y="2546542"/>
                </a:lnTo>
                <a:lnTo>
                  <a:pt x="1905000" y="2500312"/>
                </a:lnTo>
                <a:lnTo>
                  <a:pt x="1905000" y="833437"/>
                </a:lnTo>
                <a:lnTo>
                  <a:pt x="1895605" y="787207"/>
                </a:lnTo>
                <a:lnTo>
                  <a:pt x="1870025" y="749349"/>
                </a:lnTo>
                <a:lnTo>
                  <a:pt x="1832167" y="723769"/>
                </a:lnTo>
                <a:lnTo>
                  <a:pt x="1785937" y="714375"/>
                </a:lnTo>
                <a:lnTo>
                  <a:pt x="2619375" y="714375"/>
                </a:lnTo>
                <a:lnTo>
                  <a:pt x="2619375" y="2619375"/>
                </a:lnTo>
                <a:close/>
              </a:path>
            </a:pathLst>
          </a:custGeom>
          <a:solidFill>
            <a:srgbClr val="f7c370">
              <a:alpha val="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object 3"/>
          <p:cNvSpPr/>
          <p:nvPr/>
        </p:nvSpPr>
        <p:spPr>
          <a:xfrm>
            <a:off x="380880" y="838080"/>
            <a:ext cx="914040" cy="75960"/>
          </a:xfrm>
          <a:custGeom>
            <a:avLst/>
            <a:gdLst>
              <a:gd name="textAreaLeft" fmla="*/ 0 w 914040"/>
              <a:gd name="textAreaRight" fmla="*/ 914400 w 91404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914400" h="76200">
                <a:moveTo>
                  <a:pt x="914399" y="76199"/>
                </a:moveTo>
                <a:lnTo>
                  <a:pt x="0" y="76199"/>
                </a:lnTo>
                <a:lnTo>
                  <a:pt x="0" y="0"/>
                </a:lnTo>
                <a:lnTo>
                  <a:pt x="914399" y="0"/>
                </a:lnTo>
                <a:lnTo>
                  <a:pt x="914399" y="76199"/>
                </a:lnTo>
                <a:close/>
              </a:path>
            </a:pathLst>
          </a:custGeom>
          <a:solidFill>
            <a:srgbClr val="fde68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object 4" descr=""/>
          <p:cNvPicPr/>
          <p:nvPr/>
        </p:nvPicPr>
        <p:blipFill>
          <a:blip r:embed="rId1"/>
          <a:stretch/>
        </p:blipFill>
        <p:spPr>
          <a:xfrm>
            <a:off x="0" y="1219320"/>
            <a:ext cx="6819480" cy="539064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87280" y="1424520"/>
            <a:ext cx="34927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ja-JP" sz="2000" spc="-197" strike="noStrike">
                <a:solidFill>
                  <a:srgbClr val="000000"/>
                </a:solidFill>
                <a:latin typeface="BIZ UDPGothic"/>
              </a:rPr>
              <a:t>一杯ごとの記憶をデジタル保存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object 6"/>
          <p:cNvSpPr/>
          <p:nvPr/>
        </p:nvSpPr>
        <p:spPr>
          <a:xfrm>
            <a:off x="1187280" y="1802880"/>
            <a:ext cx="5352120" cy="69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11000"/>
              </a:lnSpc>
              <a:spcBef>
                <a:spcPts val="96"/>
              </a:spcBef>
            </a:pP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ビールの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特徴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、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味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わい、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飲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んだ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場所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、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一緒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にいた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人</a:t>
            </a:r>
            <a:r>
              <a:rPr b="0" lang="ja-JP" sz="1350" spc="-182" strike="noStrike">
                <a:solidFill>
                  <a:srgbClr val="000000"/>
                </a:solidFill>
                <a:latin typeface="PMingLiU"/>
              </a:rPr>
              <a:t>など、あなたのビールヒス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トリーを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通帳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のように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記録</a:t>
            </a:r>
            <a:r>
              <a:rPr b="0" lang="ja-JP" sz="1350" spc="-185" strike="noStrike">
                <a:solidFill>
                  <a:srgbClr val="000000"/>
                </a:solidFill>
                <a:latin typeface="PMingLiU"/>
              </a:rPr>
              <a:t>していく ことで、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時間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と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共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に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価値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が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増</a:t>
            </a:r>
            <a:r>
              <a:rPr b="0" lang="ja-JP" sz="1350" spc="-160" strike="noStrike">
                <a:solidFill>
                  <a:srgbClr val="000000"/>
                </a:solidFill>
                <a:latin typeface="PMingLiU"/>
              </a:rPr>
              <a:t>していきま</a:t>
            </a:r>
            <a:r>
              <a:rPr b="0" lang="en-US" sz="1350" spc="497" strike="noStrike">
                <a:solidFill>
                  <a:srgbClr val="000000"/>
                </a:solidFill>
                <a:latin typeface="PMingLiU"/>
              </a:rPr>
              <a:t> 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す。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object 7"/>
          <p:cNvSpPr/>
          <p:nvPr/>
        </p:nvSpPr>
        <p:spPr>
          <a:xfrm>
            <a:off x="1235160" y="3269880"/>
            <a:ext cx="5350320" cy="9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</a:pPr>
            <a:r>
              <a:rPr b="1" lang="ja-JP" sz="2000" spc="-86" strike="noStrike">
                <a:solidFill>
                  <a:srgbClr val="000000"/>
                </a:solidFill>
                <a:latin typeface="BIZ UDPGothic"/>
              </a:rPr>
              <a:t>通帳デザインのコレクション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11000"/>
              </a:lnSpc>
              <a:spcBef>
                <a:spcPts val="544"/>
              </a:spcBef>
            </a:pP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訪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れるブルワリーやイベントごとに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異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なるデザインの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通帳</a:t>
            </a:r>
            <a:r>
              <a:rPr b="0" lang="ja-JP" sz="1350" spc="-185" strike="noStrike">
                <a:solidFill>
                  <a:srgbClr val="000000"/>
                </a:solidFill>
                <a:latin typeface="PMingLiU"/>
              </a:rPr>
              <a:t>をコレクション。</a:t>
            </a:r>
            <a:r>
              <a:rPr b="0" lang="ja-JP" sz="1350" spc="-52" strike="noStrike">
                <a:solidFill>
                  <a:srgbClr val="000000"/>
                </a:solidFill>
                <a:latin typeface="SimSun"/>
              </a:rPr>
              <a:t>限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定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デザインを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集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める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楽</a:t>
            </a:r>
            <a:r>
              <a:rPr b="0" lang="ja-JP" sz="1350" spc="-171" strike="noStrike">
                <a:solidFill>
                  <a:srgbClr val="000000"/>
                </a:solidFill>
                <a:latin typeface="PMingLiU"/>
              </a:rPr>
              <a:t>しさがあなたのビール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体験</a:t>
            </a:r>
            <a:r>
              <a:rPr b="0" lang="ja-JP" sz="1350" spc="-160" strike="noStrike">
                <a:solidFill>
                  <a:srgbClr val="000000"/>
                </a:solidFill>
                <a:latin typeface="PMingLiU"/>
              </a:rPr>
              <a:t>をさら に</a:t>
            </a:r>
            <a:r>
              <a:rPr b="0" lang="ja-JP" sz="1350" spc="-171" strike="noStrike">
                <a:solidFill>
                  <a:srgbClr val="000000"/>
                </a:solidFill>
                <a:latin typeface="SimSun"/>
              </a:rPr>
              <a:t>豊</a:t>
            </a:r>
            <a:r>
              <a:rPr b="0" lang="ja-JP" sz="1350" spc="-177" strike="noStrike">
                <a:solidFill>
                  <a:srgbClr val="000000"/>
                </a:solidFill>
                <a:latin typeface="PMingLiU"/>
              </a:rPr>
              <a:t>かにします。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object 8"/>
          <p:cNvSpPr/>
          <p:nvPr/>
        </p:nvSpPr>
        <p:spPr>
          <a:xfrm>
            <a:off x="1282680" y="5022720"/>
            <a:ext cx="5194440" cy="120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2280" bIns="0" anchor="t">
            <a:spAutoFit/>
          </a:bodyPr>
          <a:p>
            <a:pPr marL="12600">
              <a:lnSpc>
                <a:spcPct val="100000"/>
              </a:lnSpc>
              <a:spcBef>
                <a:spcPts val="1199"/>
              </a:spcBef>
            </a:pPr>
            <a:r>
              <a:rPr b="1" lang="ja-JP" sz="2000" spc="-120" strike="noStrike">
                <a:solidFill>
                  <a:srgbClr val="000000"/>
                </a:solidFill>
                <a:latin typeface="BIZ UDPGothic"/>
              </a:rPr>
              <a:t>コミュニティでつながる価値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11000"/>
              </a:lnSpc>
              <a:spcBef>
                <a:spcPts val="544"/>
              </a:spcBef>
            </a:pP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「何飲</a:t>
            </a:r>
            <a:r>
              <a:rPr b="0" lang="ja-JP" sz="1350" spc="-182" strike="noStrike">
                <a:solidFill>
                  <a:srgbClr val="000000"/>
                </a:solidFill>
                <a:latin typeface="PMingLiU"/>
              </a:rPr>
              <a:t>んでるの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？」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の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一言</a:t>
            </a:r>
            <a:r>
              <a:rPr b="0" lang="ja-JP" sz="1350" spc="-231" strike="noStrike">
                <a:solidFill>
                  <a:srgbClr val="000000"/>
                </a:solidFill>
                <a:latin typeface="PMingLiU"/>
              </a:rPr>
              <a:t>から 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始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まる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会話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。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通帳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を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見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せ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合</a:t>
            </a:r>
            <a:r>
              <a:rPr b="0" lang="ja-JP" sz="1350" spc="-182" strike="noStrike">
                <a:solidFill>
                  <a:srgbClr val="000000"/>
                </a:solidFill>
                <a:latin typeface="PMingLiU"/>
              </a:rPr>
              <a:t>うことで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共通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の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話題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が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生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まれ、ビール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好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きの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輪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が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広</a:t>
            </a:r>
            <a:r>
              <a:rPr b="0" lang="ja-JP" sz="1350" spc="-191" strike="noStrike">
                <a:solidFill>
                  <a:srgbClr val="000000"/>
                </a:solidFill>
                <a:latin typeface="PMingLiU"/>
              </a:rPr>
              <a:t>がります。オンライン‧オフラインを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問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わない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新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しいつながりの</a:t>
            </a:r>
            <a:r>
              <a:rPr b="0" lang="ja-JP" sz="1350" spc="-165" strike="noStrike">
                <a:solidFill>
                  <a:srgbClr val="000000"/>
                </a:solidFill>
                <a:latin typeface="SimSun"/>
              </a:rPr>
              <a:t>形</a:t>
            </a:r>
            <a:r>
              <a:rPr b="0" lang="ja-JP" sz="1350" spc="-165" strike="noStrike">
                <a:solidFill>
                  <a:srgbClr val="000000"/>
                </a:solidFill>
                <a:latin typeface="PMingLiU"/>
              </a:rPr>
              <a:t>。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object 9"/>
          <p:cNvSpPr/>
          <p:nvPr/>
        </p:nvSpPr>
        <p:spPr>
          <a:xfrm>
            <a:off x="7048440" y="1866960"/>
            <a:ext cx="4762080" cy="3962160"/>
          </a:xfrm>
          <a:custGeom>
            <a:avLst/>
            <a:gdLst>
              <a:gd name="textAreaLeft" fmla="*/ 0 w 4762080"/>
              <a:gd name="textAreaRight" fmla="*/ 4762440 w 4762080"/>
              <a:gd name="textAreaTop" fmla="*/ 0 h 3962160"/>
              <a:gd name="textAreaBottom" fmla="*/ 3962520 h 3962160"/>
            </a:gdLst>
            <a:ahLst/>
            <a:rect l="textAreaLeft" t="textAreaTop" r="textAreaRight" b="textAreaBottom"/>
            <a:pathLst>
              <a:path w="4762500" h="3962400">
                <a:moveTo>
                  <a:pt x="4691303" y="3962399"/>
                </a:moveTo>
                <a:lnTo>
                  <a:pt x="71196" y="3962399"/>
                </a:lnTo>
                <a:lnTo>
                  <a:pt x="66241" y="3961911"/>
                </a:lnTo>
                <a:lnTo>
                  <a:pt x="29705" y="3946777"/>
                </a:lnTo>
                <a:lnTo>
                  <a:pt x="3885" y="3910736"/>
                </a:lnTo>
                <a:lnTo>
                  <a:pt x="0" y="3891202"/>
                </a:lnTo>
                <a:lnTo>
                  <a:pt x="0" y="3886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691303" y="0"/>
                </a:lnTo>
                <a:lnTo>
                  <a:pt x="4732795" y="15621"/>
                </a:lnTo>
                <a:lnTo>
                  <a:pt x="4758614" y="51661"/>
                </a:lnTo>
                <a:lnTo>
                  <a:pt x="4762500" y="71196"/>
                </a:lnTo>
                <a:lnTo>
                  <a:pt x="4762500" y="3891202"/>
                </a:lnTo>
                <a:lnTo>
                  <a:pt x="4746877" y="3932693"/>
                </a:lnTo>
                <a:lnTo>
                  <a:pt x="4710838" y="3958513"/>
                </a:lnTo>
                <a:lnTo>
                  <a:pt x="4696258" y="3961911"/>
                </a:lnTo>
                <a:lnTo>
                  <a:pt x="4691303" y="3962399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object 10"/>
          <p:cNvSpPr/>
          <p:nvPr/>
        </p:nvSpPr>
        <p:spPr>
          <a:xfrm>
            <a:off x="7990920" y="1609560"/>
            <a:ext cx="298908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ja-JP" sz="2000" spc="-197" strike="noStrike">
                <a:solidFill>
                  <a:srgbClr val="000000"/>
                </a:solidFill>
                <a:latin typeface="BIZ UDPGothic"/>
              </a:rPr>
              <a:t>価値あるビール体験を創造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" name="object 11"/>
          <p:cNvGrpSpPr/>
          <p:nvPr/>
        </p:nvGrpSpPr>
        <p:grpSpPr>
          <a:xfrm>
            <a:off x="8039160" y="4838760"/>
            <a:ext cx="837720" cy="552240"/>
            <a:chOff x="8039160" y="4838760"/>
            <a:chExt cx="837720" cy="552240"/>
          </a:xfrm>
        </p:grpSpPr>
        <p:sp>
          <p:nvSpPr>
            <p:cNvPr id="114" name="object 12"/>
            <p:cNvSpPr/>
            <p:nvPr/>
          </p:nvSpPr>
          <p:spPr>
            <a:xfrm>
              <a:off x="8039160" y="4838760"/>
              <a:ext cx="837720" cy="55224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838200" h="552450">
                  <a:moveTo>
                    <a:pt x="813414" y="552449"/>
                  </a:moveTo>
                  <a:lnTo>
                    <a:pt x="24785" y="552449"/>
                  </a:lnTo>
                  <a:lnTo>
                    <a:pt x="21140" y="551724"/>
                  </a:lnTo>
                  <a:lnTo>
                    <a:pt x="0" y="527663"/>
                  </a:lnTo>
                  <a:lnTo>
                    <a:pt x="0" y="5238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813414" y="0"/>
                  </a:lnTo>
                  <a:lnTo>
                    <a:pt x="838199" y="24785"/>
                  </a:lnTo>
                  <a:lnTo>
                    <a:pt x="838199" y="527663"/>
                  </a:lnTo>
                  <a:lnTo>
                    <a:pt x="817058" y="551724"/>
                  </a:lnTo>
                  <a:lnTo>
                    <a:pt x="813414" y="552449"/>
                  </a:lnTo>
                  <a:close/>
                </a:path>
              </a:pathLst>
            </a:custGeom>
            <a:solidFill>
              <a:srgbClr val="fee2e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object 13"/>
            <p:cNvSpPr/>
            <p:nvPr/>
          </p:nvSpPr>
          <p:spPr>
            <a:xfrm>
              <a:off x="8039160" y="4838760"/>
              <a:ext cx="837720" cy="55224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838200" h="552450">
                  <a:moveTo>
                    <a:pt x="0" y="5238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39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8"/>
                  </a:lnTo>
                  <a:lnTo>
                    <a:pt x="11048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809625" y="0"/>
                  </a:lnTo>
                  <a:lnTo>
                    <a:pt x="813414" y="0"/>
                  </a:lnTo>
                  <a:lnTo>
                    <a:pt x="817058" y="724"/>
                  </a:lnTo>
                  <a:lnTo>
                    <a:pt x="836023" y="17639"/>
                  </a:lnTo>
                  <a:lnTo>
                    <a:pt x="837474" y="21139"/>
                  </a:lnTo>
                  <a:lnTo>
                    <a:pt x="838199" y="24785"/>
                  </a:lnTo>
                  <a:lnTo>
                    <a:pt x="838200" y="28574"/>
                  </a:lnTo>
                  <a:lnTo>
                    <a:pt x="838200" y="523874"/>
                  </a:lnTo>
                  <a:lnTo>
                    <a:pt x="838199" y="527663"/>
                  </a:lnTo>
                  <a:lnTo>
                    <a:pt x="837474" y="531308"/>
                  </a:lnTo>
                  <a:lnTo>
                    <a:pt x="836023" y="534809"/>
                  </a:lnTo>
                  <a:lnTo>
                    <a:pt x="834573" y="538310"/>
                  </a:lnTo>
                  <a:lnTo>
                    <a:pt x="820559" y="550273"/>
                  </a:lnTo>
                  <a:lnTo>
                    <a:pt x="817058" y="551724"/>
                  </a:lnTo>
                  <a:lnTo>
                    <a:pt x="813414" y="552449"/>
                  </a:lnTo>
                  <a:lnTo>
                    <a:pt x="809625" y="552449"/>
                  </a:lnTo>
                  <a:lnTo>
                    <a:pt x="28575" y="552449"/>
                  </a:lnTo>
                  <a:lnTo>
                    <a:pt x="24785" y="552449"/>
                  </a:lnTo>
                  <a:lnTo>
                    <a:pt x="21140" y="551724"/>
                  </a:lnTo>
                  <a:lnTo>
                    <a:pt x="17639" y="550273"/>
                  </a:lnTo>
                  <a:lnTo>
                    <a:pt x="14138" y="548823"/>
                  </a:lnTo>
                  <a:lnTo>
                    <a:pt x="11048" y="546759"/>
                  </a:lnTo>
                  <a:lnTo>
                    <a:pt x="8369" y="544080"/>
                  </a:lnTo>
                  <a:lnTo>
                    <a:pt x="5689" y="541400"/>
                  </a:lnTo>
                  <a:lnTo>
                    <a:pt x="3624" y="538310"/>
                  </a:lnTo>
                  <a:lnTo>
                    <a:pt x="2174" y="534809"/>
                  </a:lnTo>
                  <a:lnTo>
                    <a:pt x="724" y="531308"/>
                  </a:lnTo>
                  <a:lnTo>
                    <a:pt x="0" y="527663"/>
                  </a:lnTo>
                  <a:lnTo>
                    <a:pt x="0" y="523874"/>
                  </a:lnTo>
                  <a:close/>
                </a:path>
              </a:pathLst>
            </a:custGeom>
            <a:noFill/>
            <a:ln w="19049">
              <a:solidFill>
                <a:srgbClr val="d977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6" name="object 14"/>
          <p:cNvSpPr/>
          <p:nvPr/>
        </p:nvSpPr>
        <p:spPr>
          <a:xfrm>
            <a:off x="8159760" y="5020560"/>
            <a:ext cx="7171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ja-JP" sz="1000" spc="-80" strike="noStrike">
                <a:solidFill>
                  <a:srgbClr val="000000"/>
                </a:solidFill>
                <a:latin typeface="BIZ UDPGothic"/>
              </a:rPr>
              <a:t>春祭り限定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object 15"/>
          <p:cNvGrpSpPr/>
          <p:nvPr/>
        </p:nvGrpSpPr>
        <p:grpSpPr>
          <a:xfrm>
            <a:off x="9010800" y="4838760"/>
            <a:ext cx="837720" cy="552240"/>
            <a:chOff x="9010800" y="4838760"/>
            <a:chExt cx="837720" cy="552240"/>
          </a:xfrm>
        </p:grpSpPr>
        <p:sp>
          <p:nvSpPr>
            <p:cNvPr id="118" name="object 16"/>
            <p:cNvSpPr/>
            <p:nvPr/>
          </p:nvSpPr>
          <p:spPr>
            <a:xfrm>
              <a:off x="9010800" y="4838760"/>
              <a:ext cx="837720" cy="55224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838200" h="552450">
                  <a:moveTo>
                    <a:pt x="813413" y="552449"/>
                  </a:moveTo>
                  <a:lnTo>
                    <a:pt x="24785" y="552449"/>
                  </a:lnTo>
                  <a:lnTo>
                    <a:pt x="21139" y="551724"/>
                  </a:lnTo>
                  <a:lnTo>
                    <a:pt x="0" y="527663"/>
                  </a:lnTo>
                  <a:lnTo>
                    <a:pt x="0" y="5238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813413" y="0"/>
                  </a:lnTo>
                  <a:lnTo>
                    <a:pt x="838200" y="24785"/>
                  </a:lnTo>
                  <a:lnTo>
                    <a:pt x="838200" y="527663"/>
                  </a:lnTo>
                  <a:lnTo>
                    <a:pt x="817058" y="551724"/>
                  </a:lnTo>
                  <a:lnTo>
                    <a:pt x="813413" y="552449"/>
                  </a:lnTo>
                  <a:close/>
                </a:path>
              </a:pathLst>
            </a:custGeom>
            <a:solidFill>
              <a:srgbClr val="dae9f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object 17"/>
            <p:cNvSpPr/>
            <p:nvPr/>
          </p:nvSpPr>
          <p:spPr>
            <a:xfrm>
              <a:off x="9010800" y="4838760"/>
              <a:ext cx="837720" cy="55224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838200" h="552450">
                  <a:moveTo>
                    <a:pt x="0" y="5238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39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8"/>
                  </a:lnTo>
                  <a:lnTo>
                    <a:pt x="11048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39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809625" y="0"/>
                  </a:lnTo>
                  <a:lnTo>
                    <a:pt x="813413" y="0"/>
                  </a:lnTo>
                  <a:lnTo>
                    <a:pt x="817057" y="724"/>
                  </a:lnTo>
                  <a:lnTo>
                    <a:pt x="836023" y="17639"/>
                  </a:lnTo>
                  <a:lnTo>
                    <a:pt x="837474" y="21139"/>
                  </a:lnTo>
                  <a:lnTo>
                    <a:pt x="838200" y="24785"/>
                  </a:lnTo>
                  <a:lnTo>
                    <a:pt x="838200" y="28574"/>
                  </a:lnTo>
                  <a:lnTo>
                    <a:pt x="838200" y="523874"/>
                  </a:lnTo>
                  <a:lnTo>
                    <a:pt x="838200" y="527663"/>
                  </a:lnTo>
                  <a:lnTo>
                    <a:pt x="837474" y="531308"/>
                  </a:lnTo>
                  <a:lnTo>
                    <a:pt x="836023" y="534809"/>
                  </a:lnTo>
                  <a:lnTo>
                    <a:pt x="834573" y="538310"/>
                  </a:lnTo>
                  <a:lnTo>
                    <a:pt x="820559" y="550273"/>
                  </a:lnTo>
                  <a:lnTo>
                    <a:pt x="817058" y="551724"/>
                  </a:lnTo>
                  <a:lnTo>
                    <a:pt x="813413" y="552449"/>
                  </a:lnTo>
                  <a:lnTo>
                    <a:pt x="809625" y="552449"/>
                  </a:lnTo>
                  <a:lnTo>
                    <a:pt x="28575" y="552449"/>
                  </a:lnTo>
                  <a:lnTo>
                    <a:pt x="24785" y="552449"/>
                  </a:lnTo>
                  <a:lnTo>
                    <a:pt x="21139" y="551724"/>
                  </a:lnTo>
                  <a:lnTo>
                    <a:pt x="17639" y="550273"/>
                  </a:lnTo>
                  <a:lnTo>
                    <a:pt x="14138" y="548823"/>
                  </a:lnTo>
                  <a:lnTo>
                    <a:pt x="11048" y="546759"/>
                  </a:lnTo>
                  <a:lnTo>
                    <a:pt x="8369" y="544080"/>
                  </a:lnTo>
                  <a:lnTo>
                    <a:pt x="5689" y="541400"/>
                  </a:lnTo>
                  <a:lnTo>
                    <a:pt x="3624" y="538310"/>
                  </a:lnTo>
                  <a:lnTo>
                    <a:pt x="2174" y="534809"/>
                  </a:lnTo>
                  <a:lnTo>
                    <a:pt x="724" y="531308"/>
                  </a:lnTo>
                  <a:lnTo>
                    <a:pt x="0" y="527663"/>
                  </a:lnTo>
                  <a:lnTo>
                    <a:pt x="0" y="523874"/>
                  </a:lnTo>
                  <a:close/>
                </a:path>
              </a:pathLst>
            </a:custGeom>
            <a:noFill/>
            <a:ln w="19049">
              <a:solidFill>
                <a:srgbClr val="d977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0" name="object 18"/>
          <p:cNvSpPr/>
          <p:nvPr/>
        </p:nvSpPr>
        <p:spPr>
          <a:xfrm>
            <a:off x="9016920" y="5020560"/>
            <a:ext cx="96516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ja-JP" sz="1000" spc="-80" strike="noStrike">
                <a:solidFill>
                  <a:srgbClr val="000000"/>
                </a:solidFill>
                <a:latin typeface="BIZ UDPGothic"/>
              </a:rPr>
              <a:t>海辺ブルワリー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1" name="object 19"/>
          <p:cNvGrpSpPr/>
          <p:nvPr/>
        </p:nvGrpSpPr>
        <p:grpSpPr>
          <a:xfrm>
            <a:off x="9982080" y="4838760"/>
            <a:ext cx="837720" cy="552240"/>
            <a:chOff x="9982080" y="4838760"/>
            <a:chExt cx="837720" cy="552240"/>
          </a:xfrm>
        </p:grpSpPr>
        <p:sp>
          <p:nvSpPr>
            <p:cNvPr id="122" name="object 20"/>
            <p:cNvSpPr/>
            <p:nvPr/>
          </p:nvSpPr>
          <p:spPr>
            <a:xfrm>
              <a:off x="9982080" y="4838760"/>
              <a:ext cx="837720" cy="55224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838200" h="552450">
                  <a:moveTo>
                    <a:pt x="813415" y="552449"/>
                  </a:moveTo>
                  <a:lnTo>
                    <a:pt x="24786" y="552449"/>
                  </a:lnTo>
                  <a:lnTo>
                    <a:pt x="21140" y="551724"/>
                  </a:lnTo>
                  <a:lnTo>
                    <a:pt x="0" y="527663"/>
                  </a:lnTo>
                  <a:lnTo>
                    <a:pt x="1" y="523874"/>
                  </a:lnTo>
                  <a:lnTo>
                    <a:pt x="0" y="24785"/>
                  </a:lnTo>
                  <a:lnTo>
                    <a:pt x="24786" y="0"/>
                  </a:lnTo>
                  <a:lnTo>
                    <a:pt x="813415" y="0"/>
                  </a:lnTo>
                  <a:lnTo>
                    <a:pt x="838199" y="24785"/>
                  </a:lnTo>
                  <a:lnTo>
                    <a:pt x="838199" y="527663"/>
                  </a:lnTo>
                  <a:lnTo>
                    <a:pt x="817059" y="551724"/>
                  </a:lnTo>
                  <a:lnTo>
                    <a:pt x="813415" y="552449"/>
                  </a:lnTo>
                  <a:close/>
                </a:path>
              </a:pathLst>
            </a:custGeom>
            <a:solidFill>
              <a:srgbClr val="d0fae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object 21"/>
            <p:cNvSpPr/>
            <p:nvPr/>
          </p:nvSpPr>
          <p:spPr>
            <a:xfrm>
              <a:off x="9982080" y="4838760"/>
              <a:ext cx="837720" cy="552240"/>
            </a:xfrm>
            <a:custGeom>
              <a:avLst/>
              <a:gdLst>
                <a:gd name="textAreaLeft" fmla="*/ 0 w 837720"/>
                <a:gd name="textAreaRight" fmla="*/ 838080 w 837720"/>
                <a:gd name="textAreaTop" fmla="*/ 0 h 552240"/>
                <a:gd name="textAreaBottom" fmla="*/ 552600 h 552240"/>
              </a:gdLst>
              <a:ahLst/>
              <a:rect l="textAreaLeft" t="textAreaTop" r="textAreaRight" b="textAreaBottom"/>
              <a:pathLst>
                <a:path w="838200" h="552450">
                  <a:moveTo>
                    <a:pt x="1" y="523874"/>
                  </a:moveTo>
                  <a:lnTo>
                    <a:pt x="1" y="28574"/>
                  </a:lnTo>
                  <a:lnTo>
                    <a:pt x="0" y="24785"/>
                  </a:lnTo>
                  <a:lnTo>
                    <a:pt x="724" y="21139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8"/>
                  </a:lnTo>
                  <a:lnTo>
                    <a:pt x="11049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6" y="0"/>
                  </a:lnTo>
                  <a:lnTo>
                    <a:pt x="28576" y="0"/>
                  </a:lnTo>
                  <a:lnTo>
                    <a:pt x="809626" y="0"/>
                  </a:lnTo>
                  <a:lnTo>
                    <a:pt x="813415" y="0"/>
                  </a:lnTo>
                  <a:lnTo>
                    <a:pt x="817059" y="724"/>
                  </a:lnTo>
                  <a:lnTo>
                    <a:pt x="820560" y="2174"/>
                  </a:lnTo>
                  <a:lnTo>
                    <a:pt x="824061" y="3624"/>
                  </a:lnTo>
                  <a:lnTo>
                    <a:pt x="827150" y="5689"/>
                  </a:lnTo>
                  <a:lnTo>
                    <a:pt x="829830" y="8368"/>
                  </a:lnTo>
                  <a:lnTo>
                    <a:pt x="832510" y="11048"/>
                  </a:lnTo>
                  <a:lnTo>
                    <a:pt x="834574" y="14138"/>
                  </a:lnTo>
                  <a:lnTo>
                    <a:pt x="836024" y="17639"/>
                  </a:lnTo>
                  <a:lnTo>
                    <a:pt x="837474" y="21139"/>
                  </a:lnTo>
                  <a:lnTo>
                    <a:pt x="838199" y="24785"/>
                  </a:lnTo>
                  <a:lnTo>
                    <a:pt x="838201" y="28574"/>
                  </a:lnTo>
                  <a:lnTo>
                    <a:pt x="838201" y="523874"/>
                  </a:lnTo>
                  <a:lnTo>
                    <a:pt x="838199" y="527663"/>
                  </a:lnTo>
                  <a:lnTo>
                    <a:pt x="837474" y="531308"/>
                  </a:lnTo>
                  <a:lnTo>
                    <a:pt x="836024" y="534809"/>
                  </a:lnTo>
                  <a:lnTo>
                    <a:pt x="834574" y="538310"/>
                  </a:lnTo>
                  <a:lnTo>
                    <a:pt x="820560" y="550273"/>
                  </a:lnTo>
                  <a:lnTo>
                    <a:pt x="817059" y="551724"/>
                  </a:lnTo>
                  <a:lnTo>
                    <a:pt x="813415" y="552449"/>
                  </a:lnTo>
                  <a:lnTo>
                    <a:pt x="809626" y="552449"/>
                  </a:lnTo>
                  <a:lnTo>
                    <a:pt x="28576" y="552449"/>
                  </a:lnTo>
                  <a:lnTo>
                    <a:pt x="24786" y="552449"/>
                  </a:lnTo>
                  <a:lnTo>
                    <a:pt x="21140" y="551724"/>
                  </a:lnTo>
                  <a:lnTo>
                    <a:pt x="17639" y="550273"/>
                  </a:lnTo>
                  <a:lnTo>
                    <a:pt x="14138" y="548823"/>
                  </a:lnTo>
                  <a:lnTo>
                    <a:pt x="11049" y="546759"/>
                  </a:lnTo>
                  <a:lnTo>
                    <a:pt x="8369" y="544080"/>
                  </a:lnTo>
                  <a:lnTo>
                    <a:pt x="5689" y="541400"/>
                  </a:lnTo>
                  <a:lnTo>
                    <a:pt x="3624" y="538310"/>
                  </a:lnTo>
                  <a:lnTo>
                    <a:pt x="2174" y="534809"/>
                  </a:lnTo>
                  <a:lnTo>
                    <a:pt x="724" y="531308"/>
                  </a:lnTo>
                  <a:lnTo>
                    <a:pt x="0" y="527663"/>
                  </a:lnTo>
                  <a:lnTo>
                    <a:pt x="1" y="523874"/>
                  </a:lnTo>
                  <a:close/>
                </a:path>
              </a:pathLst>
            </a:custGeom>
            <a:noFill/>
            <a:ln w="19049">
              <a:solidFill>
                <a:srgbClr val="d977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4" name="object 22"/>
          <p:cNvSpPr/>
          <p:nvPr/>
        </p:nvSpPr>
        <p:spPr>
          <a:xfrm>
            <a:off x="10159920" y="5020560"/>
            <a:ext cx="65988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r>
              <a:rPr b="1" lang="ja-JP" sz="1000" spc="-92" strike="noStrike">
                <a:solidFill>
                  <a:srgbClr val="000000"/>
                </a:solidFill>
                <a:latin typeface="BIZ UDPGothic"/>
              </a:rPr>
              <a:t>山の蔵元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object 23"/>
          <p:cNvSpPr/>
          <p:nvPr/>
        </p:nvSpPr>
        <p:spPr>
          <a:xfrm>
            <a:off x="8273880" y="5493960"/>
            <a:ext cx="231120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0600" bIns="0" anchor="t">
            <a:spAutoFit/>
          </a:bodyPr>
          <a:p>
            <a:pPr algn="ctr">
              <a:lnSpc>
                <a:spcPct val="100000"/>
              </a:lnSpc>
              <a:spcBef>
                <a:spcPts val="241"/>
              </a:spcBef>
            </a:pPr>
            <a:r>
              <a:rPr b="1" lang="ja-JP" sz="1350" spc="9" strike="noStrike">
                <a:solidFill>
                  <a:srgbClr val="000000"/>
                </a:solidFill>
                <a:latin typeface="BIZ UDPGothic"/>
              </a:rPr>
              <a:t>『記録』が『体験』に変わる瞬間</a:t>
            </a:r>
            <a:endParaRPr b="0" lang="en-US" sz="135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56"/>
              </a:spcBef>
            </a:pPr>
            <a:r>
              <a:rPr b="0" lang="ja-JP" sz="1150" spc="-114" strike="noStrike">
                <a:solidFill>
                  <a:srgbClr val="000000"/>
                </a:solidFill>
                <a:latin typeface="SimSun"/>
              </a:rPr>
              <a:t>一杯ごとに広がる物語とつながり</a:t>
            </a:r>
            <a:endParaRPr b="0" lang="en-US" sz="11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" name="object 24"/>
          <p:cNvGrpSpPr/>
          <p:nvPr/>
        </p:nvGrpSpPr>
        <p:grpSpPr>
          <a:xfrm>
            <a:off x="8224920" y="2243160"/>
            <a:ext cx="2409480" cy="2342880"/>
            <a:chOff x="8224920" y="2243160"/>
            <a:chExt cx="2409480" cy="2342880"/>
          </a:xfrm>
        </p:grpSpPr>
        <p:sp>
          <p:nvSpPr>
            <p:cNvPr id="127" name="object 25"/>
            <p:cNvSpPr/>
            <p:nvPr/>
          </p:nvSpPr>
          <p:spPr>
            <a:xfrm>
              <a:off x="8224920" y="2243160"/>
              <a:ext cx="2409480" cy="2342880"/>
            </a:xfrm>
            <a:custGeom>
              <a:avLst/>
              <a:gdLst>
                <a:gd name="textAreaLeft" fmla="*/ 0 w 2409480"/>
                <a:gd name="textAreaRight" fmla="*/ 2409840 w 2409480"/>
                <a:gd name="textAreaTop" fmla="*/ 0 h 2342880"/>
                <a:gd name="textAreaBottom" fmla="*/ 2343240 h 2342880"/>
              </a:gdLst>
              <a:ahLst/>
              <a:rect l="textAreaLeft" t="textAreaTop" r="textAreaRight" b="textAreaBottom"/>
              <a:pathLst>
                <a:path w="2409825" h="2343150">
                  <a:moveTo>
                    <a:pt x="0" y="2281237"/>
                  </a:moveTo>
                  <a:lnTo>
                    <a:pt x="0" y="61912"/>
                  </a:lnTo>
                  <a:lnTo>
                    <a:pt x="0" y="57847"/>
                  </a:lnTo>
                  <a:lnTo>
                    <a:pt x="396" y="53821"/>
                  </a:lnTo>
                  <a:lnTo>
                    <a:pt x="1189" y="49833"/>
                  </a:lnTo>
                  <a:lnTo>
                    <a:pt x="1982" y="45846"/>
                  </a:lnTo>
                  <a:lnTo>
                    <a:pt x="3156" y="41975"/>
                  </a:lnTo>
                  <a:lnTo>
                    <a:pt x="4712" y="38219"/>
                  </a:lnTo>
                  <a:lnTo>
                    <a:pt x="6267" y="34463"/>
                  </a:lnTo>
                  <a:lnTo>
                    <a:pt x="8175" y="30895"/>
                  </a:lnTo>
                  <a:lnTo>
                    <a:pt x="10433" y="27515"/>
                  </a:lnTo>
                  <a:lnTo>
                    <a:pt x="12691" y="24135"/>
                  </a:lnTo>
                  <a:lnTo>
                    <a:pt x="15258" y="21008"/>
                  </a:lnTo>
                  <a:lnTo>
                    <a:pt x="18133" y="18133"/>
                  </a:lnTo>
                  <a:lnTo>
                    <a:pt x="21007" y="15258"/>
                  </a:lnTo>
                  <a:lnTo>
                    <a:pt x="38218" y="4712"/>
                  </a:lnTo>
                  <a:lnTo>
                    <a:pt x="41974" y="3157"/>
                  </a:lnTo>
                  <a:lnTo>
                    <a:pt x="45845" y="1982"/>
                  </a:lnTo>
                  <a:lnTo>
                    <a:pt x="49832" y="1189"/>
                  </a:lnTo>
                  <a:lnTo>
                    <a:pt x="53820" y="396"/>
                  </a:lnTo>
                  <a:lnTo>
                    <a:pt x="57847" y="0"/>
                  </a:lnTo>
                  <a:lnTo>
                    <a:pt x="61912" y="0"/>
                  </a:lnTo>
                  <a:lnTo>
                    <a:pt x="2347912" y="0"/>
                  </a:lnTo>
                  <a:lnTo>
                    <a:pt x="2351977" y="0"/>
                  </a:lnTo>
                  <a:lnTo>
                    <a:pt x="2356002" y="396"/>
                  </a:lnTo>
                  <a:lnTo>
                    <a:pt x="2382307" y="10433"/>
                  </a:lnTo>
                  <a:lnTo>
                    <a:pt x="2385687" y="12692"/>
                  </a:lnTo>
                  <a:lnTo>
                    <a:pt x="2388815" y="15258"/>
                  </a:lnTo>
                  <a:lnTo>
                    <a:pt x="2391689" y="18133"/>
                  </a:lnTo>
                  <a:lnTo>
                    <a:pt x="2394564" y="21008"/>
                  </a:lnTo>
                  <a:lnTo>
                    <a:pt x="2397130" y="24135"/>
                  </a:lnTo>
                  <a:lnTo>
                    <a:pt x="2399388" y="27515"/>
                  </a:lnTo>
                  <a:lnTo>
                    <a:pt x="2401647" y="30895"/>
                  </a:lnTo>
                  <a:lnTo>
                    <a:pt x="2409824" y="61912"/>
                  </a:lnTo>
                  <a:lnTo>
                    <a:pt x="2409824" y="2281237"/>
                  </a:lnTo>
                  <a:lnTo>
                    <a:pt x="2397130" y="2319013"/>
                  </a:lnTo>
                  <a:lnTo>
                    <a:pt x="2382307" y="2332715"/>
                  </a:lnTo>
                  <a:lnTo>
                    <a:pt x="2378927" y="2334973"/>
                  </a:lnTo>
                  <a:lnTo>
                    <a:pt x="2375359" y="2336881"/>
                  </a:lnTo>
                  <a:lnTo>
                    <a:pt x="2371603" y="2338436"/>
                  </a:lnTo>
                  <a:lnTo>
                    <a:pt x="2367848" y="2339992"/>
                  </a:lnTo>
                  <a:lnTo>
                    <a:pt x="2363976" y="2341166"/>
                  </a:lnTo>
                  <a:lnTo>
                    <a:pt x="2359989" y="2341959"/>
                  </a:lnTo>
                  <a:lnTo>
                    <a:pt x="2356002" y="2342753"/>
                  </a:lnTo>
                  <a:lnTo>
                    <a:pt x="2351977" y="2343149"/>
                  </a:lnTo>
                  <a:lnTo>
                    <a:pt x="2347912" y="2343149"/>
                  </a:lnTo>
                  <a:lnTo>
                    <a:pt x="61912" y="2343149"/>
                  </a:lnTo>
                  <a:lnTo>
                    <a:pt x="57847" y="2343149"/>
                  </a:lnTo>
                  <a:lnTo>
                    <a:pt x="53820" y="2342753"/>
                  </a:lnTo>
                  <a:lnTo>
                    <a:pt x="49832" y="2341960"/>
                  </a:lnTo>
                  <a:lnTo>
                    <a:pt x="45845" y="2341166"/>
                  </a:lnTo>
                  <a:lnTo>
                    <a:pt x="41974" y="2339992"/>
                  </a:lnTo>
                  <a:lnTo>
                    <a:pt x="38218" y="2338436"/>
                  </a:lnTo>
                  <a:lnTo>
                    <a:pt x="34462" y="2336881"/>
                  </a:lnTo>
                  <a:lnTo>
                    <a:pt x="18133" y="2325015"/>
                  </a:lnTo>
                  <a:lnTo>
                    <a:pt x="15258" y="2322141"/>
                  </a:lnTo>
                  <a:lnTo>
                    <a:pt x="0" y="2285302"/>
                  </a:lnTo>
                  <a:lnTo>
                    <a:pt x="0" y="2281237"/>
                  </a:lnTo>
                  <a:close/>
                </a:path>
              </a:pathLst>
            </a:custGeom>
            <a:noFill/>
            <a:ln w="28574">
              <a:solidFill>
                <a:srgbClr val="d9770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object 26"/>
            <p:cNvSpPr/>
            <p:nvPr/>
          </p:nvSpPr>
          <p:spPr>
            <a:xfrm>
              <a:off x="8353440" y="3019320"/>
              <a:ext cx="2152440" cy="561600"/>
            </a:xfrm>
            <a:custGeom>
              <a:avLst/>
              <a:gdLst>
                <a:gd name="textAreaLeft" fmla="*/ 0 w 2152440"/>
                <a:gd name="textAreaRight" fmla="*/ 2152800 w 2152440"/>
                <a:gd name="textAreaTop" fmla="*/ 0 h 561600"/>
                <a:gd name="textAreaBottom" fmla="*/ 561960 h 561600"/>
              </a:gdLst>
              <a:ahLst/>
              <a:rect l="textAreaLeft" t="textAreaTop" r="textAreaRight" b="textAreaBottom"/>
              <a:pathLst>
                <a:path w="2152650" h="561975">
                  <a:moveTo>
                    <a:pt x="2152650" y="552450"/>
                  </a:moveTo>
                  <a:lnTo>
                    <a:pt x="0" y="552450"/>
                  </a:lnTo>
                  <a:lnTo>
                    <a:pt x="0" y="561975"/>
                  </a:lnTo>
                  <a:lnTo>
                    <a:pt x="2152650" y="561975"/>
                  </a:lnTo>
                  <a:lnTo>
                    <a:pt x="2152650" y="552450"/>
                  </a:lnTo>
                  <a:close/>
                </a:path>
                <a:path w="2152650" h="561975">
                  <a:moveTo>
                    <a:pt x="2152650" y="276225"/>
                  </a:moveTo>
                  <a:lnTo>
                    <a:pt x="0" y="276225"/>
                  </a:lnTo>
                  <a:lnTo>
                    <a:pt x="0" y="285750"/>
                  </a:lnTo>
                  <a:lnTo>
                    <a:pt x="2152650" y="285750"/>
                  </a:lnTo>
                  <a:lnTo>
                    <a:pt x="2152650" y="276225"/>
                  </a:lnTo>
                  <a:close/>
                </a:path>
                <a:path w="2152650" h="561975">
                  <a:moveTo>
                    <a:pt x="21526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2152650" y="9525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e4e7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object 27"/>
            <p:cNvSpPr/>
            <p:nvPr/>
          </p:nvSpPr>
          <p:spPr>
            <a:xfrm>
              <a:off x="8353440" y="3657600"/>
              <a:ext cx="2152440" cy="799920"/>
            </a:xfrm>
            <a:custGeom>
              <a:avLst/>
              <a:gdLst>
                <a:gd name="textAreaLeft" fmla="*/ 0 w 2152440"/>
                <a:gd name="textAreaRight" fmla="*/ 2152800 w 2152440"/>
                <a:gd name="textAreaTop" fmla="*/ 0 h 799920"/>
                <a:gd name="textAreaBottom" fmla="*/ 800280 h 799920"/>
              </a:gdLst>
              <a:ahLst/>
              <a:rect l="textAreaLeft" t="textAreaTop" r="textAreaRight" b="textAreaBottom"/>
              <a:pathLst>
                <a:path w="2152650" h="800100">
                  <a:moveTo>
                    <a:pt x="2119602" y="800099"/>
                  </a:moveTo>
                  <a:lnTo>
                    <a:pt x="33047" y="800099"/>
                  </a:lnTo>
                  <a:lnTo>
                    <a:pt x="28187" y="799132"/>
                  </a:lnTo>
                  <a:lnTo>
                    <a:pt x="966" y="771911"/>
                  </a:lnTo>
                  <a:lnTo>
                    <a:pt x="0" y="767051"/>
                  </a:lnTo>
                  <a:lnTo>
                    <a:pt x="1" y="761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119602" y="0"/>
                  </a:lnTo>
                  <a:lnTo>
                    <a:pt x="2151682" y="28187"/>
                  </a:lnTo>
                  <a:lnTo>
                    <a:pt x="2152649" y="33047"/>
                  </a:lnTo>
                  <a:lnTo>
                    <a:pt x="2152649" y="767051"/>
                  </a:lnTo>
                  <a:lnTo>
                    <a:pt x="2124461" y="799132"/>
                  </a:lnTo>
                  <a:lnTo>
                    <a:pt x="2119602" y="800099"/>
                  </a:lnTo>
                  <a:close/>
                </a:path>
              </a:pathLst>
            </a:custGeom>
            <a:solidFill>
              <a:srgbClr val="fffa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" name="object 29"/>
          <p:cNvSpPr/>
          <p:nvPr/>
        </p:nvSpPr>
        <p:spPr>
          <a:xfrm>
            <a:off x="9064800" y="2779920"/>
            <a:ext cx="691920" cy="1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object 30"/>
          <p:cNvSpPr/>
          <p:nvPr/>
        </p:nvSpPr>
        <p:spPr>
          <a:xfrm>
            <a:off x="9921600" y="2772720"/>
            <a:ext cx="5965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bject 31"/>
          <p:cNvSpPr/>
          <p:nvPr/>
        </p:nvSpPr>
        <p:spPr>
          <a:xfrm>
            <a:off x="8340840" y="3051360"/>
            <a:ext cx="5590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32"/>
          <p:cNvSpPr/>
          <p:nvPr/>
        </p:nvSpPr>
        <p:spPr>
          <a:xfrm>
            <a:off x="9092880" y="3056040"/>
            <a:ext cx="635400" cy="1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object 33"/>
          <p:cNvSpPr/>
          <p:nvPr/>
        </p:nvSpPr>
        <p:spPr>
          <a:xfrm>
            <a:off x="9921600" y="3048840"/>
            <a:ext cx="5965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object 34"/>
          <p:cNvSpPr/>
          <p:nvPr/>
        </p:nvSpPr>
        <p:spPr>
          <a:xfrm>
            <a:off x="8340840" y="3327840"/>
            <a:ext cx="559080" cy="1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object 35"/>
          <p:cNvSpPr/>
          <p:nvPr/>
        </p:nvSpPr>
        <p:spPr>
          <a:xfrm>
            <a:off x="8997840" y="3332160"/>
            <a:ext cx="825120" cy="1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280" bIns="0" anchor="t">
            <a:spAutoFit/>
          </a:bodyPr>
          <a:p>
            <a:pPr marL="12600">
              <a:lnSpc>
                <a:spcPct val="100000"/>
              </a:lnSpc>
              <a:spcBef>
                <a:spcPts val="136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bject 36"/>
          <p:cNvSpPr/>
          <p:nvPr/>
        </p:nvSpPr>
        <p:spPr>
          <a:xfrm>
            <a:off x="9921600" y="3325320"/>
            <a:ext cx="59652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100000"/>
              </a:lnSpc>
              <a:spcBef>
                <a:spcPts val="113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8" name="object 37"/>
          <p:cNvGrpSpPr/>
          <p:nvPr/>
        </p:nvGrpSpPr>
        <p:grpSpPr>
          <a:xfrm>
            <a:off x="10020240" y="4381560"/>
            <a:ext cx="599760" cy="190080"/>
            <a:chOff x="10020240" y="4381560"/>
            <a:chExt cx="599760" cy="190080"/>
          </a:xfrm>
        </p:grpSpPr>
        <p:sp>
          <p:nvSpPr>
            <p:cNvPr id="139" name="object 38"/>
            <p:cNvSpPr/>
            <p:nvPr/>
          </p:nvSpPr>
          <p:spPr>
            <a:xfrm>
              <a:off x="10020240" y="4381560"/>
              <a:ext cx="599760" cy="190080"/>
            </a:xfrm>
            <a:custGeom>
              <a:avLst/>
              <a:gdLst>
                <a:gd name="textAreaLeft" fmla="*/ 0 w 599760"/>
                <a:gd name="textAreaRight" fmla="*/ 600120 w 59976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600075" h="190500">
                  <a:moveTo>
                    <a:pt x="552450" y="190500"/>
                  </a:moveTo>
                  <a:lnTo>
                    <a:pt x="28855" y="190500"/>
                  </a:lnTo>
                  <a:lnTo>
                    <a:pt x="28170" y="189815"/>
                  </a:lnTo>
                  <a:lnTo>
                    <a:pt x="5828" y="151106"/>
                  </a:lnTo>
                  <a:lnTo>
                    <a:pt x="0" y="121805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3" y="28170"/>
                  </a:lnTo>
                  <a:lnTo>
                    <a:pt x="77491" y="5828"/>
                  </a:lnTo>
                  <a:lnTo>
                    <a:pt x="106794" y="0"/>
                  </a:lnTo>
                  <a:lnTo>
                    <a:pt x="531380" y="0"/>
                  </a:lnTo>
                  <a:lnTo>
                    <a:pt x="574547" y="11571"/>
                  </a:lnTo>
                  <a:lnTo>
                    <a:pt x="600075" y="28855"/>
                  </a:lnTo>
                  <a:lnTo>
                    <a:pt x="599976" y="143959"/>
                  </a:lnTo>
                  <a:lnTo>
                    <a:pt x="578790" y="182653"/>
                  </a:lnTo>
                  <a:lnTo>
                    <a:pt x="552450" y="190500"/>
                  </a:lnTo>
                  <a:close/>
                </a:path>
              </a:pathLst>
            </a:custGeom>
            <a:solidFill>
              <a:srgbClr val="f59d0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40" name="object 39" descr=""/>
            <p:cNvPicPr/>
            <p:nvPr/>
          </p:nvPicPr>
          <p:blipFill>
            <a:blip r:embed="rId2"/>
            <a:stretch/>
          </p:blipFill>
          <p:spPr>
            <a:xfrm>
              <a:off x="10096560" y="4445640"/>
              <a:ext cx="99720" cy="997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1" name="object 40"/>
          <p:cNvSpPr/>
          <p:nvPr/>
        </p:nvSpPr>
        <p:spPr>
          <a:xfrm>
            <a:off x="8416800" y="3680280"/>
            <a:ext cx="2177640" cy="11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12600">
              <a:lnSpc>
                <a:spcPct val="100000"/>
              </a:lnSpc>
              <a:spcBef>
                <a:spcPts val="394"/>
              </a:spcBef>
            </a:pPr>
            <a:r>
              <a:rPr b="1" lang="ja-JP" sz="1000" spc="-21" strike="noStrike">
                <a:solidFill>
                  <a:srgbClr val="000000"/>
                </a:solidFill>
                <a:latin typeface="BIZ UDPGothic"/>
              </a:rPr>
              <a:t>思い出メモ：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300"/>
              </a:spcBef>
            </a:pPr>
            <a:r>
              <a:rPr b="0" lang="ja-JP" sz="1000" spc="-100" strike="noStrike">
                <a:solidFill>
                  <a:srgbClr val="000000"/>
                </a:solidFill>
                <a:latin typeface="SimSun"/>
              </a:rPr>
              <a:t>友人と久しぶりに会った日。花火大会の後に飲んだ</a:t>
            </a:r>
            <a:r>
              <a:rPr b="0" lang="en-US" sz="1000" spc="-80" strike="noStrike">
                <a:solidFill>
                  <a:srgbClr val="000000"/>
                </a:solidFill>
                <a:latin typeface="Noto Sans JP"/>
              </a:rPr>
              <a:t>IPA</a:t>
            </a:r>
            <a:r>
              <a:rPr b="0" lang="ja-JP" sz="1000" spc="-106" strike="noStrike">
                <a:solidFill>
                  <a:srgbClr val="000000"/>
                </a:solidFill>
                <a:latin typeface="SimSun"/>
              </a:rPr>
              <a:t>は格別だった！また行</a:t>
            </a:r>
            <a:r>
              <a:rPr b="0" lang="ja-JP" sz="1000" spc="-92" strike="noStrike">
                <a:solidFill>
                  <a:srgbClr val="000000"/>
                </a:solidFill>
                <a:latin typeface="SimSun"/>
              </a:rPr>
              <a:t>きたい。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1821960">
              <a:lnSpc>
                <a:spcPct val="100000"/>
              </a:lnSpc>
              <a:spcBef>
                <a:spcPts val="300"/>
              </a:spcBef>
            </a:pPr>
            <a:r>
              <a:rPr b="0" lang="ja-JP" sz="1000" spc="-86" strike="noStrike">
                <a:solidFill>
                  <a:srgbClr val="ffffff"/>
                </a:solidFill>
                <a:latin typeface="SimSun"/>
              </a:rPr>
              <a:t>共有中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" name="object 41"/>
          <p:cNvGrpSpPr/>
          <p:nvPr/>
        </p:nvGrpSpPr>
        <p:grpSpPr>
          <a:xfrm>
            <a:off x="10706040" y="6343560"/>
            <a:ext cx="1294920" cy="323640"/>
            <a:chOff x="10706040" y="6343560"/>
            <a:chExt cx="1294920" cy="323640"/>
          </a:xfrm>
        </p:grpSpPr>
        <p:sp>
          <p:nvSpPr>
            <p:cNvPr id="143" name="object 42"/>
            <p:cNvSpPr/>
            <p:nvPr/>
          </p:nvSpPr>
          <p:spPr>
            <a:xfrm>
              <a:off x="10706040" y="6343560"/>
              <a:ext cx="1294920" cy="323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323640"/>
                <a:gd name="textAreaBottom" fmla="*/ 324000 h 323640"/>
              </a:gdLst>
              <a:ahLst/>
              <a:rect l="textAreaLeft" t="textAreaTop" r="textAreaRight" b="textAreaBottom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44" name="object 43" descr=""/>
            <p:cNvPicPr/>
            <p:nvPr/>
          </p:nvPicPr>
          <p:blipFill>
            <a:blip r:embed="rId3"/>
            <a:stretch/>
          </p:blipFill>
          <p:spPr>
            <a:xfrm>
              <a:off x="10820520" y="6438960"/>
              <a:ext cx="132840" cy="132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5" name="object 44"/>
          <p:cNvSpPr/>
          <p:nvPr/>
        </p:nvSpPr>
        <p:spPr>
          <a:xfrm>
            <a:off x="11000160" y="6440040"/>
            <a:ext cx="89928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100"/>
              </a:lnSpc>
            </a:pPr>
            <a:r>
              <a:rPr b="0" lang="en-US" sz="1050" spc="-97" strike="noStrike">
                <a:solidFill>
                  <a:srgbClr val="ffffff"/>
                </a:solidFill>
                <a:latin typeface="Noto Sans JP"/>
              </a:rPr>
              <a:t>Genspark</a:t>
            </a:r>
            <a:r>
              <a:rPr b="0" lang="en-US" sz="1050" spc="-12" strike="noStrike">
                <a:solidFill>
                  <a:srgbClr val="ffffff"/>
                </a:solidFill>
                <a:latin typeface="Noto Sans JP"/>
              </a:rPr>
              <a:t> </a:t>
            </a:r>
            <a:r>
              <a:rPr b="0" lang="ja-JP" sz="1000" spc="-86" strike="noStrike">
                <a:solidFill>
                  <a:srgbClr val="ffffff"/>
                </a:solidFill>
                <a:latin typeface="SimSun"/>
              </a:rPr>
              <a:t>で作成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object 2"/>
          <p:cNvSpPr/>
          <p:nvPr/>
        </p:nvSpPr>
        <p:spPr>
          <a:xfrm>
            <a:off x="596880" y="4096440"/>
            <a:ext cx="2283120" cy="5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320" bIns="0" anchor="t">
            <a:spAutoFit/>
          </a:bodyPr>
          <a:p>
            <a:pPr marL="12600">
              <a:lnSpc>
                <a:spcPct val="102000"/>
              </a:lnSpc>
              <a:spcBef>
                <a:spcPts val="34"/>
              </a:spcBef>
            </a:pPr>
            <a:r>
              <a:rPr b="1" lang="ja-JP" sz="1700" spc="-191" strike="noStrike">
                <a:solidFill>
                  <a:srgbClr val="000000"/>
                </a:solidFill>
                <a:latin typeface="BIZ UDPGothic"/>
              </a:rPr>
              <a:t>最先端のテクノロジーで</a:t>
            </a:r>
            <a:r>
              <a:rPr b="1" lang="ja-JP" sz="1700" spc="-197" strike="noStrike">
                <a:solidFill>
                  <a:srgbClr val="000000"/>
                </a:solidFill>
                <a:latin typeface="BIZ UDPGothic"/>
              </a:rPr>
              <a:t>ユーザー体験を最大化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object 3"/>
          <p:cNvGrpSpPr/>
          <p:nvPr/>
        </p:nvGrpSpPr>
        <p:grpSpPr>
          <a:xfrm>
            <a:off x="5076720" y="-9000"/>
            <a:ext cx="7114680" cy="6857640"/>
            <a:chOff x="5076720" y="-9000"/>
            <a:chExt cx="7114680" cy="6857640"/>
          </a:xfrm>
        </p:grpSpPr>
        <p:sp>
          <p:nvSpPr>
            <p:cNvPr id="148" name="object 4"/>
            <p:cNvSpPr/>
            <p:nvPr/>
          </p:nvSpPr>
          <p:spPr>
            <a:xfrm>
              <a:off x="5076720" y="-9000"/>
              <a:ext cx="7114680" cy="6857640"/>
            </a:xfrm>
            <a:custGeom>
              <a:avLst/>
              <a:gdLst>
                <a:gd name="textAreaLeft" fmla="*/ 0 w 7114680"/>
                <a:gd name="textAreaRight" fmla="*/ 7115040 w 7114680"/>
                <a:gd name="textAreaTop" fmla="*/ 0 h 6857640"/>
                <a:gd name="textAreaBottom" fmla="*/ 6858000 h 6857640"/>
              </a:gdLst>
              <a:ahLst/>
              <a:rect l="textAreaLeft" t="textAreaTop" r="textAreaRight" b="textAreaBottom"/>
              <a:pathLst>
                <a:path w="7115175" h="6858000">
                  <a:moveTo>
                    <a:pt x="7115174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7115174" y="0"/>
                  </a:lnTo>
                  <a:lnTo>
                    <a:pt x="7115174" y="6857999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object 5"/>
            <p:cNvSpPr/>
            <p:nvPr/>
          </p:nvSpPr>
          <p:spPr>
            <a:xfrm>
              <a:off x="8239320" y="3267360"/>
              <a:ext cx="3571560" cy="2857680"/>
            </a:xfrm>
            <a:custGeom>
              <a:avLst/>
              <a:gdLst>
                <a:gd name="textAreaLeft" fmla="*/ 0 w 3571560"/>
                <a:gd name="textAreaRight" fmla="*/ 3571920 w 3571560"/>
                <a:gd name="textAreaTop" fmla="*/ 0 h 2857680"/>
                <a:gd name="textAreaBottom" fmla="*/ 2858040 h 2857680"/>
              </a:gdLst>
              <a:ahLst/>
              <a:rect l="textAreaLeft" t="textAreaTop" r="textAreaRight" b="textAreaBottom"/>
              <a:pathLst>
                <a:path w="3571875" h="2858135">
                  <a:moveTo>
                    <a:pt x="1426912" y="2858083"/>
                  </a:moveTo>
                  <a:lnTo>
                    <a:pt x="1379497" y="2851094"/>
                  </a:lnTo>
                  <a:lnTo>
                    <a:pt x="1335559" y="2831816"/>
                  </a:lnTo>
                  <a:lnTo>
                    <a:pt x="1299419" y="2802725"/>
                  </a:lnTo>
                  <a:lnTo>
                    <a:pt x="1272271" y="2765913"/>
                  </a:lnTo>
                  <a:lnTo>
                    <a:pt x="1255308" y="2723474"/>
                  </a:lnTo>
                  <a:lnTo>
                    <a:pt x="1249724" y="2677500"/>
                  </a:lnTo>
                  <a:lnTo>
                    <a:pt x="1256713" y="2630084"/>
                  </a:lnTo>
                  <a:lnTo>
                    <a:pt x="1971088" y="129772"/>
                  </a:lnTo>
                  <a:lnTo>
                    <a:pt x="1990366" y="85834"/>
                  </a:lnTo>
                  <a:lnTo>
                    <a:pt x="2019457" y="49694"/>
                  </a:lnTo>
                  <a:lnTo>
                    <a:pt x="2056269" y="22546"/>
                  </a:lnTo>
                  <a:lnTo>
                    <a:pt x="2098708" y="5583"/>
                  </a:lnTo>
                  <a:lnTo>
                    <a:pt x="2144682" y="0"/>
                  </a:lnTo>
                  <a:lnTo>
                    <a:pt x="2192098" y="6989"/>
                  </a:lnTo>
                  <a:lnTo>
                    <a:pt x="2236036" y="26267"/>
                  </a:lnTo>
                  <a:lnTo>
                    <a:pt x="2272176" y="55358"/>
                  </a:lnTo>
                  <a:lnTo>
                    <a:pt x="2299324" y="92170"/>
                  </a:lnTo>
                  <a:lnTo>
                    <a:pt x="2316287" y="134609"/>
                  </a:lnTo>
                  <a:lnTo>
                    <a:pt x="2321870" y="180583"/>
                  </a:lnTo>
                  <a:lnTo>
                    <a:pt x="2314881" y="227999"/>
                  </a:lnTo>
                  <a:lnTo>
                    <a:pt x="1600506" y="2728311"/>
                  </a:lnTo>
                  <a:lnTo>
                    <a:pt x="1581228" y="2772249"/>
                  </a:lnTo>
                  <a:lnTo>
                    <a:pt x="1552137" y="2808389"/>
                  </a:lnTo>
                  <a:lnTo>
                    <a:pt x="1515325" y="2835537"/>
                  </a:lnTo>
                  <a:lnTo>
                    <a:pt x="1472886" y="2852500"/>
                  </a:lnTo>
                  <a:lnTo>
                    <a:pt x="1426912" y="2858083"/>
                  </a:lnTo>
                  <a:close/>
                </a:path>
                <a:path w="3571875" h="2858135">
                  <a:moveTo>
                    <a:pt x="2767784" y="2233132"/>
                  </a:moveTo>
                  <a:lnTo>
                    <a:pt x="2722422" y="2227318"/>
                  </a:lnTo>
                  <a:lnTo>
                    <a:pt x="2679479" y="2209877"/>
                  </a:lnTo>
                  <a:lnTo>
                    <a:pt x="2641373" y="2180809"/>
                  </a:lnTo>
                  <a:lnTo>
                    <a:pt x="2612305" y="2142703"/>
                  </a:lnTo>
                  <a:lnTo>
                    <a:pt x="2594864" y="2099760"/>
                  </a:lnTo>
                  <a:lnTo>
                    <a:pt x="2589051" y="2054398"/>
                  </a:lnTo>
                  <a:lnTo>
                    <a:pt x="2594864" y="2009037"/>
                  </a:lnTo>
                  <a:lnTo>
                    <a:pt x="2612305" y="1966094"/>
                  </a:lnTo>
                  <a:lnTo>
                    <a:pt x="2641373" y="1927987"/>
                  </a:lnTo>
                  <a:lnTo>
                    <a:pt x="3140319" y="1429041"/>
                  </a:lnTo>
                  <a:lnTo>
                    <a:pt x="2641931" y="930095"/>
                  </a:lnTo>
                  <a:lnTo>
                    <a:pt x="2612863" y="891989"/>
                  </a:lnTo>
                  <a:lnTo>
                    <a:pt x="2595422" y="849046"/>
                  </a:lnTo>
                  <a:lnTo>
                    <a:pt x="2589609" y="803684"/>
                  </a:lnTo>
                  <a:lnTo>
                    <a:pt x="2595422" y="758323"/>
                  </a:lnTo>
                  <a:lnTo>
                    <a:pt x="2612863" y="715379"/>
                  </a:lnTo>
                  <a:lnTo>
                    <a:pt x="2641689" y="677590"/>
                  </a:lnTo>
                  <a:lnTo>
                    <a:pt x="2679479" y="648763"/>
                  </a:lnTo>
                  <a:lnTo>
                    <a:pt x="2722423" y="631323"/>
                  </a:lnTo>
                  <a:lnTo>
                    <a:pt x="2767784" y="625509"/>
                  </a:lnTo>
                  <a:lnTo>
                    <a:pt x="2813146" y="631323"/>
                  </a:lnTo>
                  <a:lnTo>
                    <a:pt x="2856089" y="648763"/>
                  </a:lnTo>
                  <a:lnTo>
                    <a:pt x="2894195" y="677831"/>
                  </a:lnTo>
                  <a:lnTo>
                    <a:pt x="3519273" y="1302909"/>
                  </a:lnTo>
                  <a:lnTo>
                    <a:pt x="3548341" y="1341016"/>
                  </a:lnTo>
                  <a:lnTo>
                    <a:pt x="3565782" y="1383959"/>
                  </a:lnTo>
                  <a:lnTo>
                    <a:pt x="3571560" y="1429041"/>
                  </a:lnTo>
                  <a:lnTo>
                    <a:pt x="3571595" y="1429320"/>
                  </a:lnTo>
                  <a:lnTo>
                    <a:pt x="3565782" y="1474682"/>
                  </a:lnTo>
                  <a:lnTo>
                    <a:pt x="3548341" y="1517625"/>
                  </a:lnTo>
                  <a:lnTo>
                    <a:pt x="3519273" y="1555731"/>
                  </a:lnTo>
                  <a:lnTo>
                    <a:pt x="2894195" y="2180809"/>
                  </a:lnTo>
                  <a:lnTo>
                    <a:pt x="2856089" y="2209877"/>
                  </a:lnTo>
                  <a:lnTo>
                    <a:pt x="2813146" y="2227318"/>
                  </a:lnTo>
                  <a:lnTo>
                    <a:pt x="2767784" y="2233132"/>
                  </a:lnTo>
                  <a:close/>
                </a:path>
                <a:path w="3571875" h="2858135">
                  <a:moveTo>
                    <a:pt x="803811" y="2232573"/>
                  </a:moveTo>
                  <a:lnTo>
                    <a:pt x="758449" y="2226760"/>
                  </a:lnTo>
                  <a:lnTo>
                    <a:pt x="715506" y="2209319"/>
                  </a:lnTo>
                  <a:lnTo>
                    <a:pt x="677400" y="2180251"/>
                  </a:lnTo>
                  <a:lnTo>
                    <a:pt x="52322" y="1555173"/>
                  </a:lnTo>
                  <a:lnTo>
                    <a:pt x="23254" y="1517067"/>
                  </a:lnTo>
                  <a:lnTo>
                    <a:pt x="5813" y="1474124"/>
                  </a:lnTo>
                  <a:lnTo>
                    <a:pt x="35" y="1429041"/>
                  </a:lnTo>
                  <a:lnTo>
                    <a:pt x="0" y="1428762"/>
                  </a:lnTo>
                  <a:lnTo>
                    <a:pt x="5813" y="1383401"/>
                  </a:lnTo>
                  <a:lnTo>
                    <a:pt x="23254" y="1340458"/>
                  </a:lnTo>
                  <a:lnTo>
                    <a:pt x="52322" y="1302351"/>
                  </a:lnTo>
                  <a:lnTo>
                    <a:pt x="677400" y="677273"/>
                  </a:lnTo>
                  <a:lnTo>
                    <a:pt x="715506" y="648205"/>
                  </a:lnTo>
                  <a:lnTo>
                    <a:pt x="758449" y="630765"/>
                  </a:lnTo>
                  <a:lnTo>
                    <a:pt x="803811" y="624951"/>
                  </a:lnTo>
                  <a:lnTo>
                    <a:pt x="849172" y="630765"/>
                  </a:lnTo>
                  <a:lnTo>
                    <a:pt x="892116" y="648205"/>
                  </a:lnTo>
                  <a:lnTo>
                    <a:pt x="930222" y="677273"/>
                  </a:lnTo>
                  <a:lnTo>
                    <a:pt x="959290" y="715380"/>
                  </a:lnTo>
                  <a:lnTo>
                    <a:pt x="976731" y="758323"/>
                  </a:lnTo>
                  <a:lnTo>
                    <a:pt x="982544" y="803684"/>
                  </a:lnTo>
                  <a:lnTo>
                    <a:pt x="976731" y="849046"/>
                  </a:lnTo>
                  <a:lnTo>
                    <a:pt x="959290" y="891989"/>
                  </a:lnTo>
                  <a:lnTo>
                    <a:pt x="930222" y="930095"/>
                  </a:lnTo>
                  <a:lnTo>
                    <a:pt x="431276" y="1429041"/>
                  </a:lnTo>
                  <a:lnTo>
                    <a:pt x="930222" y="1927429"/>
                  </a:lnTo>
                  <a:lnTo>
                    <a:pt x="959290" y="1965536"/>
                  </a:lnTo>
                  <a:lnTo>
                    <a:pt x="976730" y="2008479"/>
                  </a:lnTo>
                  <a:lnTo>
                    <a:pt x="982544" y="2053840"/>
                  </a:lnTo>
                  <a:lnTo>
                    <a:pt x="976730" y="2099202"/>
                  </a:lnTo>
                  <a:lnTo>
                    <a:pt x="959290" y="2142145"/>
                  </a:lnTo>
                  <a:lnTo>
                    <a:pt x="930222" y="2180251"/>
                  </a:lnTo>
                  <a:lnTo>
                    <a:pt x="892116" y="2209319"/>
                  </a:lnTo>
                  <a:lnTo>
                    <a:pt x="849172" y="2226760"/>
                  </a:lnTo>
                  <a:lnTo>
                    <a:pt x="803811" y="2232573"/>
                  </a:lnTo>
                  <a:close/>
                </a:path>
              </a:pathLst>
            </a:custGeom>
            <a:solidFill>
              <a:srgbClr val="f7c370">
                <a:alpha val="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object 6"/>
            <p:cNvSpPr/>
            <p:nvPr/>
          </p:nvSpPr>
          <p:spPr>
            <a:xfrm>
              <a:off x="5533920" y="1229400"/>
              <a:ext cx="6200280" cy="4381200"/>
            </a:xfrm>
            <a:custGeom>
              <a:avLst/>
              <a:gdLst>
                <a:gd name="textAreaLeft" fmla="*/ 0 w 6200280"/>
                <a:gd name="textAreaRight" fmla="*/ 6200640 w 6200280"/>
                <a:gd name="textAreaTop" fmla="*/ 0 h 4381200"/>
                <a:gd name="textAreaBottom" fmla="*/ 4381560 h 4381200"/>
              </a:gdLst>
              <a:ahLst/>
              <a:rect l="textAreaLeft" t="textAreaTop" r="textAreaRight" b="textAreaBottom"/>
              <a:pathLst>
                <a:path w="6200775" h="4381500">
                  <a:moveTo>
                    <a:pt x="6129578" y="4381499"/>
                  </a:moveTo>
                  <a:lnTo>
                    <a:pt x="71196" y="4381499"/>
                  </a:lnTo>
                  <a:lnTo>
                    <a:pt x="66241" y="4381011"/>
                  </a:lnTo>
                  <a:lnTo>
                    <a:pt x="29705" y="4365877"/>
                  </a:lnTo>
                  <a:lnTo>
                    <a:pt x="3885" y="4329837"/>
                  </a:lnTo>
                  <a:lnTo>
                    <a:pt x="0" y="4310302"/>
                  </a:lnTo>
                  <a:lnTo>
                    <a:pt x="0" y="4305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129578" y="0"/>
                  </a:lnTo>
                  <a:lnTo>
                    <a:pt x="6171067" y="15621"/>
                  </a:lnTo>
                  <a:lnTo>
                    <a:pt x="6196888" y="51661"/>
                  </a:lnTo>
                  <a:lnTo>
                    <a:pt x="6200775" y="71196"/>
                  </a:lnTo>
                  <a:lnTo>
                    <a:pt x="6200775" y="4310302"/>
                  </a:lnTo>
                  <a:lnTo>
                    <a:pt x="6185151" y="4351793"/>
                  </a:lnTo>
                  <a:lnTo>
                    <a:pt x="6149111" y="4377613"/>
                  </a:lnTo>
                  <a:lnTo>
                    <a:pt x="6134533" y="4381011"/>
                  </a:lnTo>
                  <a:lnTo>
                    <a:pt x="6129578" y="438149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753160" y="1443600"/>
            <a:ext cx="28868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ja-JP" sz="2000" spc="-106" strike="noStrike">
                <a:solidFill>
                  <a:srgbClr val="000000"/>
                </a:solidFill>
                <a:latin typeface="BIZ UDPGothic"/>
              </a:rPr>
              <a:t>モダン技術スタック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152" name="object 8"/>
          <p:cNvGrpSpPr/>
          <p:nvPr/>
        </p:nvGrpSpPr>
        <p:grpSpPr>
          <a:xfrm>
            <a:off x="5619600" y="2068200"/>
            <a:ext cx="523440" cy="1074600"/>
            <a:chOff x="5619600" y="2068200"/>
            <a:chExt cx="523440" cy="1074600"/>
          </a:xfrm>
        </p:grpSpPr>
        <p:pic>
          <p:nvPicPr>
            <p:cNvPr id="153" name="object 9" descr=""/>
            <p:cNvPicPr/>
            <p:nvPr/>
          </p:nvPicPr>
          <p:blipFill>
            <a:blip r:embed="rId1"/>
            <a:stretch/>
          </p:blipFill>
          <p:spPr>
            <a:xfrm>
              <a:off x="5981760" y="2068200"/>
              <a:ext cx="149760" cy="14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4" name="object 10" descr=""/>
            <p:cNvPicPr/>
            <p:nvPr/>
          </p:nvPicPr>
          <p:blipFill>
            <a:blip r:embed="rId2"/>
            <a:stretch/>
          </p:blipFill>
          <p:spPr>
            <a:xfrm>
              <a:off x="5619600" y="209556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object 11" descr=""/>
            <p:cNvPicPr/>
            <p:nvPr/>
          </p:nvPicPr>
          <p:blipFill>
            <a:blip r:embed="rId3"/>
            <a:stretch/>
          </p:blipFill>
          <p:spPr>
            <a:xfrm>
              <a:off x="5972040" y="2513880"/>
              <a:ext cx="171000" cy="172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6" name="object 12" descr=""/>
            <p:cNvPicPr/>
            <p:nvPr/>
          </p:nvPicPr>
          <p:blipFill>
            <a:blip r:embed="rId4"/>
            <a:stretch/>
          </p:blipFill>
          <p:spPr>
            <a:xfrm>
              <a:off x="5619600" y="255276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7" name="object 13" descr=""/>
            <p:cNvPicPr/>
            <p:nvPr/>
          </p:nvPicPr>
          <p:blipFill>
            <a:blip r:embed="rId5"/>
            <a:stretch/>
          </p:blipFill>
          <p:spPr>
            <a:xfrm>
              <a:off x="5981760" y="2971800"/>
              <a:ext cx="149760" cy="17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8" name="object 14"/>
          <p:cNvSpPr/>
          <p:nvPr/>
        </p:nvSpPr>
        <p:spPr>
          <a:xfrm>
            <a:off x="5760000" y="1980000"/>
            <a:ext cx="5046840" cy="18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545400">
              <a:lnSpc>
                <a:spcPct val="100000"/>
              </a:lnSpc>
              <a:spcBef>
                <a:spcPts val="99"/>
              </a:spcBef>
            </a:pPr>
            <a:r>
              <a:rPr b="0" lang="en-US" sz="1600" spc="-151" strike="noStrike">
                <a:solidFill>
                  <a:srgbClr val="000000"/>
                </a:solidFill>
                <a:latin typeface="Noto Sans JP"/>
              </a:rPr>
              <a:t>TypeScript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完全対応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で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型安全性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を</a:t>
            </a:r>
            <a:r>
              <a:rPr b="0" lang="ja-JP" sz="1500" spc="-100" strike="noStrike">
                <a:solidFill>
                  <a:srgbClr val="000000"/>
                </a:solidFill>
                <a:latin typeface="SimSun"/>
              </a:rPr>
              <a:t>確保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545400">
              <a:lnSpc>
                <a:spcPct val="187000"/>
              </a:lnSpc>
            </a:pPr>
            <a:r>
              <a:rPr b="0" lang="en-US" sz="1600" spc="-160" strike="noStrike">
                <a:solidFill>
                  <a:srgbClr val="000000"/>
                </a:solidFill>
                <a:latin typeface="Noto Sans JP"/>
              </a:rPr>
              <a:t>tRPC</a:t>
            </a:r>
            <a:r>
              <a:rPr b="0" lang="ja-JP" sz="1500" spc="-165" strike="noStrike">
                <a:solidFill>
                  <a:srgbClr val="000000"/>
                </a:solidFill>
                <a:latin typeface="PMingLiU"/>
              </a:rPr>
              <a:t>によるバックエンド‧フロントエンド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間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の</a:t>
            </a:r>
            <a:r>
              <a:rPr b="0" lang="ja-JP" sz="1500" spc="-120" strike="noStrike">
                <a:solidFill>
                  <a:srgbClr val="000000"/>
                </a:solidFill>
                <a:latin typeface="SimSun"/>
              </a:rPr>
              <a:t>型共有</a:t>
            </a:r>
            <a:r>
              <a:rPr b="0" lang="en-US" sz="1500" spc="-52" strike="noStrike">
                <a:solidFill>
                  <a:srgbClr val="000000"/>
                </a:solidFill>
                <a:latin typeface="SimSun"/>
              </a:rPr>
              <a:t> </a:t>
            </a:r>
            <a:r>
              <a:rPr b="0" lang="en-US" sz="1600" spc="-165" strike="noStrike">
                <a:solidFill>
                  <a:srgbClr val="000000"/>
                </a:solidFill>
                <a:latin typeface="Noto Sans JP"/>
              </a:rPr>
              <a:t>Tanstack</a:t>
            </a:r>
            <a:r>
              <a:rPr b="0" lang="en-US" sz="1600" spc="72" strike="noStrike">
                <a:solidFill>
                  <a:srgbClr val="000000"/>
                </a:solidFill>
                <a:latin typeface="Noto Sans JP"/>
              </a:rPr>
              <a:t> </a:t>
            </a:r>
            <a:r>
              <a:rPr b="0" lang="en-US" sz="1600" spc="-151" strike="noStrike">
                <a:solidFill>
                  <a:srgbClr val="000000"/>
                </a:solidFill>
                <a:latin typeface="Noto Sans JP"/>
              </a:rPr>
              <a:t>Query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と</a:t>
            </a:r>
            <a:r>
              <a:rPr b="0" lang="en-US" sz="1600" spc="-157" strike="noStrike">
                <a:solidFill>
                  <a:srgbClr val="000000"/>
                </a:solidFill>
                <a:latin typeface="Noto Sans JP"/>
              </a:rPr>
              <a:t>Suspense</a:t>
            </a:r>
            <a:r>
              <a:rPr b="0" lang="ja-JP" sz="1500" spc="-171" strike="noStrike">
                <a:solidFill>
                  <a:srgbClr val="000000"/>
                </a:solidFill>
                <a:latin typeface="PMingLiU"/>
              </a:rPr>
              <a:t>による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直感的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なデータ</a:t>
            </a:r>
            <a:r>
              <a:rPr b="0" lang="ja-JP" sz="1500" spc="-106" strike="noStrike">
                <a:solidFill>
                  <a:srgbClr val="000000"/>
                </a:solidFill>
                <a:latin typeface="SimSun"/>
              </a:rPr>
              <a:t>取得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545400">
              <a:lnSpc>
                <a:spcPct val="100000"/>
              </a:lnSpc>
              <a:spcBef>
                <a:spcPts val="72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"/>
              </a:spcBef>
            </a:pPr>
            <a:r>
              <a:rPr b="1" lang="ja-JP" sz="2000" spc="-185" strike="noStrike">
                <a:solidFill>
                  <a:srgbClr val="000000"/>
                </a:solidFill>
                <a:latin typeface="BIZ UDPGothic"/>
              </a:rPr>
              <a:t>開発効率と拡張性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object 15"/>
          <p:cNvGrpSpPr/>
          <p:nvPr/>
        </p:nvGrpSpPr>
        <p:grpSpPr>
          <a:xfrm>
            <a:off x="5619600" y="3009960"/>
            <a:ext cx="6381360" cy="3657240"/>
            <a:chOff x="5619600" y="3009960"/>
            <a:chExt cx="6381360" cy="3657240"/>
          </a:xfrm>
        </p:grpSpPr>
        <p:pic>
          <p:nvPicPr>
            <p:cNvPr id="160" name="object 16" descr=""/>
            <p:cNvPicPr/>
            <p:nvPr/>
          </p:nvPicPr>
          <p:blipFill>
            <a:blip r:embed="rId6"/>
            <a:stretch/>
          </p:blipFill>
          <p:spPr>
            <a:xfrm>
              <a:off x="5619600" y="300996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1" name="object 17" descr=""/>
            <p:cNvPicPr/>
            <p:nvPr/>
          </p:nvPicPr>
          <p:blipFill>
            <a:blip r:embed="rId7"/>
            <a:stretch/>
          </p:blipFill>
          <p:spPr>
            <a:xfrm>
              <a:off x="5962680" y="4076280"/>
              <a:ext cx="192600" cy="172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2" name="object 18" descr=""/>
            <p:cNvPicPr/>
            <p:nvPr/>
          </p:nvPicPr>
          <p:blipFill>
            <a:blip r:embed="rId8"/>
            <a:stretch/>
          </p:blipFill>
          <p:spPr>
            <a:xfrm>
              <a:off x="5619600" y="411480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object 19" descr=""/>
            <p:cNvPicPr/>
            <p:nvPr/>
          </p:nvPicPr>
          <p:blipFill>
            <a:blip r:embed="rId9"/>
            <a:stretch/>
          </p:blipFill>
          <p:spPr>
            <a:xfrm>
              <a:off x="5991480" y="4533120"/>
              <a:ext cx="129960" cy="172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4" name="object 20" descr=""/>
            <p:cNvPicPr/>
            <p:nvPr/>
          </p:nvPicPr>
          <p:blipFill>
            <a:blip r:embed="rId10"/>
            <a:stretch/>
          </p:blipFill>
          <p:spPr>
            <a:xfrm>
              <a:off x="5619600" y="4572000"/>
              <a:ext cx="75960" cy="7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5" name="object 21" descr=""/>
            <p:cNvPicPr/>
            <p:nvPr/>
          </p:nvPicPr>
          <p:blipFill>
            <a:blip r:embed="rId11"/>
            <a:stretch/>
          </p:blipFill>
          <p:spPr>
            <a:xfrm>
              <a:off x="5982840" y="5001840"/>
              <a:ext cx="149760" cy="14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6" name="object 22" descr=""/>
            <p:cNvPicPr/>
            <p:nvPr/>
          </p:nvPicPr>
          <p:blipFill>
            <a:blip r:embed="rId12"/>
            <a:stretch/>
          </p:blipFill>
          <p:spPr>
            <a:xfrm>
              <a:off x="5619600" y="5029200"/>
              <a:ext cx="75960" cy="75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67" name="object 23"/>
            <p:cNvSpPr/>
            <p:nvPr/>
          </p:nvSpPr>
          <p:spPr>
            <a:xfrm>
              <a:off x="10706040" y="6343560"/>
              <a:ext cx="1294920" cy="323640"/>
            </a:xfrm>
            <a:custGeom>
              <a:avLst/>
              <a:gdLst>
                <a:gd name="textAreaLeft" fmla="*/ 0 w 1294920"/>
                <a:gd name="textAreaRight" fmla="*/ 1295280 w 1294920"/>
                <a:gd name="textAreaTop" fmla="*/ 0 h 323640"/>
                <a:gd name="textAreaBottom" fmla="*/ 324000 h 323640"/>
              </a:gdLst>
              <a:ahLst/>
              <a:rect l="textAreaLeft" t="textAreaTop" r="textAreaRight" b="textAreaBottom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pic>
          <p:nvPicPr>
            <p:cNvPr id="168" name="object 24" descr=""/>
            <p:cNvPicPr/>
            <p:nvPr/>
          </p:nvPicPr>
          <p:blipFill>
            <a:blip r:embed="rId13"/>
            <a:stretch/>
          </p:blipFill>
          <p:spPr>
            <a:xfrm>
              <a:off x="10820520" y="6438960"/>
              <a:ext cx="132840" cy="132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9" name="object 25"/>
          <p:cNvSpPr/>
          <p:nvPr/>
        </p:nvSpPr>
        <p:spPr>
          <a:xfrm>
            <a:off x="6286320" y="4022640"/>
            <a:ext cx="30736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モ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ノレポ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構成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で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機能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を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効率的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に</a:t>
            </a:r>
            <a:r>
              <a:rPr b="0" lang="ja-JP" sz="1500" spc="-126" strike="noStrike">
                <a:solidFill>
                  <a:srgbClr val="000000"/>
                </a:solidFill>
                <a:latin typeface="SimSun"/>
              </a:rPr>
              <a:t>管理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object 28"/>
          <p:cNvSpPr/>
          <p:nvPr/>
        </p:nvSpPr>
        <p:spPr>
          <a:xfrm>
            <a:off x="11000160" y="6440040"/>
            <a:ext cx="899280" cy="27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100"/>
              </a:lnSpc>
            </a:pPr>
            <a:r>
              <a:rPr b="0" lang="en-US" sz="1050" spc="-97" strike="noStrike">
                <a:solidFill>
                  <a:srgbClr val="ffffff"/>
                </a:solidFill>
                <a:latin typeface="Noto Sans JP"/>
              </a:rPr>
              <a:t>Genspark</a:t>
            </a:r>
            <a:r>
              <a:rPr b="0" lang="en-US" sz="1050" spc="-12" strike="noStrike">
                <a:solidFill>
                  <a:srgbClr val="ffffff"/>
                </a:solidFill>
                <a:latin typeface="Noto Sans JP"/>
              </a:rPr>
              <a:t> </a:t>
            </a:r>
            <a:r>
              <a:rPr b="0" lang="ja-JP" sz="1000" spc="-86" strike="noStrike">
                <a:solidFill>
                  <a:srgbClr val="ffffff"/>
                </a:solidFill>
                <a:latin typeface="SimSun"/>
              </a:rPr>
              <a:t>で作成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object 26"/>
          <p:cNvSpPr/>
          <p:nvPr/>
        </p:nvSpPr>
        <p:spPr>
          <a:xfrm>
            <a:off x="6286320" y="4479840"/>
            <a:ext cx="34336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不要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な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機能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を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含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まないバンドルで</a:t>
            </a:r>
            <a:r>
              <a:rPr b="0" lang="ja-JP" sz="1500" spc="-140" strike="noStrike">
                <a:solidFill>
                  <a:srgbClr val="000000"/>
                </a:solidFill>
                <a:latin typeface="SimSun"/>
              </a:rPr>
              <a:t>高速動作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object 27"/>
          <p:cNvSpPr/>
          <p:nvPr/>
        </p:nvSpPr>
        <p:spPr>
          <a:xfrm>
            <a:off x="6286320" y="4937040"/>
            <a:ext cx="3073680" cy="24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</a:pP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ローカル‧クラウド</a:t>
            </a:r>
            <a:r>
              <a:rPr b="0" lang="ja-JP" sz="1500" spc="-151" strike="noStrike">
                <a:solidFill>
                  <a:srgbClr val="000000"/>
                </a:solidFill>
                <a:latin typeface="SimSun"/>
              </a:rPr>
              <a:t>環境</a:t>
            </a:r>
            <a:r>
              <a:rPr b="0" lang="ja-JP" sz="1500" spc="-151" strike="noStrike">
                <a:solidFill>
                  <a:srgbClr val="000000"/>
                </a:solidFill>
                <a:latin typeface="PMingLiU"/>
              </a:rPr>
              <a:t>を</a:t>
            </a:r>
            <a:r>
              <a:rPr b="0" lang="ja-JP" sz="1500" spc="-140" strike="noStrike">
                <a:solidFill>
                  <a:srgbClr val="000000"/>
                </a:solidFill>
                <a:latin typeface="SimSun"/>
              </a:rPr>
              <a:t>統一管理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d9a06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bject 3"/>
          <p:cNvSpPr/>
          <p:nvPr/>
        </p:nvSpPr>
        <p:spPr>
          <a:xfrm>
            <a:off x="0" y="322920"/>
            <a:ext cx="3959640" cy="5411160"/>
          </a:xfrm>
          <a:custGeom>
            <a:avLst/>
            <a:gdLst>
              <a:gd name="textAreaLeft" fmla="*/ 0 w 3959640"/>
              <a:gd name="textAreaRight" fmla="*/ 3960000 w 3959640"/>
              <a:gd name="textAreaTop" fmla="*/ 0 h 5411160"/>
              <a:gd name="textAreaBottom" fmla="*/ 5411520 h 5411160"/>
            </a:gdLst>
            <a:ahLst/>
            <a:rect l="textAreaLeft" t="textAreaTop" r="textAreaRight" b="textAreaBottom"/>
            <a:pathLst>
              <a:path w="3959860" h="5411470">
                <a:moveTo>
                  <a:pt x="3739412" y="4609962"/>
                </a:moveTo>
                <a:lnTo>
                  <a:pt x="864273" y="5380353"/>
                </a:lnTo>
                <a:lnTo>
                  <a:pt x="818160" y="5391427"/>
                </a:lnTo>
                <a:lnTo>
                  <a:pt x="772037" y="5399982"/>
                </a:lnTo>
                <a:lnTo>
                  <a:pt x="725980" y="5406062"/>
                </a:lnTo>
                <a:lnTo>
                  <a:pt x="680065" y="5409711"/>
                </a:lnTo>
                <a:lnTo>
                  <a:pt x="634367" y="5410973"/>
                </a:lnTo>
                <a:lnTo>
                  <a:pt x="588962" y="5409890"/>
                </a:lnTo>
                <a:lnTo>
                  <a:pt x="543927" y="5406507"/>
                </a:lnTo>
                <a:lnTo>
                  <a:pt x="499336" y="5400868"/>
                </a:lnTo>
                <a:lnTo>
                  <a:pt x="455265" y="5393016"/>
                </a:lnTo>
                <a:lnTo>
                  <a:pt x="411791" y="5382995"/>
                </a:lnTo>
                <a:lnTo>
                  <a:pt x="368988" y="5370849"/>
                </a:lnTo>
                <a:lnTo>
                  <a:pt x="326933" y="5356621"/>
                </a:lnTo>
                <a:lnTo>
                  <a:pt x="285701" y="5340355"/>
                </a:lnTo>
                <a:lnTo>
                  <a:pt x="245368" y="5322095"/>
                </a:lnTo>
                <a:lnTo>
                  <a:pt x="206009" y="5301885"/>
                </a:lnTo>
                <a:lnTo>
                  <a:pt x="167701" y="5279768"/>
                </a:lnTo>
                <a:lnTo>
                  <a:pt x="130520" y="5255788"/>
                </a:lnTo>
                <a:lnTo>
                  <a:pt x="94539" y="5229988"/>
                </a:lnTo>
                <a:lnTo>
                  <a:pt x="59837" y="5202413"/>
                </a:lnTo>
                <a:lnTo>
                  <a:pt x="26488" y="5173106"/>
                </a:lnTo>
                <a:lnTo>
                  <a:pt x="0" y="5147386"/>
                </a:lnTo>
                <a:lnTo>
                  <a:pt x="0" y="681432"/>
                </a:lnTo>
                <a:lnTo>
                  <a:pt x="2506786" y="9740"/>
                </a:lnTo>
                <a:lnTo>
                  <a:pt x="2554488" y="985"/>
                </a:lnTo>
                <a:lnTo>
                  <a:pt x="2601677" y="0"/>
                </a:lnTo>
                <a:lnTo>
                  <a:pt x="2647609" y="6354"/>
                </a:lnTo>
                <a:lnTo>
                  <a:pt x="2691538" y="19618"/>
                </a:lnTo>
                <a:lnTo>
                  <a:pt x="2732720" y="39361"/>
                </a:lnTo>
                <a:lnTo>
                  <a:pt x="2770409" y="65154"/>
                </a:lnTo>
                <a:lnTo>
                  <a:pt x="2803861" y="96566"/>
                </a:lnTo>
                <a:lnTo>
                  <a:pt x="2832330" y="133167"/>
                </a:lnTo>
                <a:lnTo>
                  <a:pt x="2855071" y="174527"/>
                </a:lnTo>
                <a:lnTo>
                  <a:pt x="2871339" y="220215"/>
                </a:lnTo>
                <a:lnTo>
                  <a:pt x="3102457" y="1082756"/>
                </a:lnTo>
                <a:lnTo>
                  <a:pt x="371075" y="1814628"/>
                </a:lnTo>
                <a:lnTo>
                  <a:pt x="327735" y="1834130"/>
                </a:lnTo>
                <a:lnTo>
                  <a:pt x="293773" y="1865170"/>
                </a:lnTo>
                <a:lnTo>
                  <a:pt x="270958" y="1904688"/>
                </a:lnTo>
                <a:lnTo>
                  <a:pt x="261057" y="1949620"/>
                </a:lnTo>
                <a:lnTo>
                  <a:pt x="265838" y="1996904"/>
                </a:lnTo>
                <a:lnTo>
                  <a:pt x="285339" y="2040244"/>
                </a:lnTo>
                <a:lnTo>
                  <a:pt x="316380" y="2074206"/>
                </a:lnTo>
                <a:lnTo>
                  <a:pt x="355898" y="2097022"/>
                </a:lnTo>
                <a:lnTo>
                  <a:pt x="400830" y="2106923"/>
                </a:lnTo>
                <a:lnTo>
                  <a:pt x="448114" y="2102142"/>
                </a:lnTo>
                <a:lnTo>
                  <a:pt x="3179496" y="1370270"/>
                </a:lnTo>
                <a:lnTo>
                  <a:pt x="3256535" y="1657784"/>
                </a:lnTo>
                <a:lnTo>
                  <a:pt x="525153" y="2389656"/>
                </a:lnTo>
                <a:lnTo>
                  <a:pt x="481813" y="2409157"/>
                </a:lnTo>
                <a:lnTo>
                  <a:pt x="447852" y="2440198"/>
                </a:lnTo>
                <a:lnTo>
                  <a:pt x="425036" y="2479716"/>
                </a:lnTo>
                <a:lnTo>
                  <a:pt x="415135" y="2524648"/>
                </a:lnTo>
                <a:lnTo>
                  <a:pt x="419916" y="2571932"/>
                </a:lnTo>
                <a:lnTo>
                  <a:pt x="439418" y="2615272"/>
                </a:lnTo>
                <a:lnTo>
                  <a:pt x="470458" y="2649234"/>
                </a:lnTo>
                <a:lnTo>
                  <a:pt x="509976" y="2672049"/>
                </a:lnTo>
                <a:lnTo>
                  <a:pt x="554908" y="2681950"/>
                </a:lnTo>
                <a:lnTo>
                  <a:pt x="602192" y="2677169"/>
                </a:lnTo>
                <a:lnTo>
                  <a:pt x="3333574" y="1945298"/>
                </a:lnTo>
                <a:lnTo>
                  <a:pt x="3641730" y="3095353"/>
                </a:lnTo>
                <a:lnTo>
                  <a:pt x="3650486" y="3143055"/>
                </a:lnTo>
                <a:lnTo>
                  <a:pt x="3651471" y="3190244"/>
                </a:lnTo>
                <a:lnTo>
                  <a:pt x="3645117" y="3236176"/>
                </a:lnTo>
                <a:lnTo>
                  <a:pt x="3631853" y="3280105"/>
                </a:lnTo>
                <a:lnTo>
                  <a:pt x="3612109" y="3321287"/>
                </a:lnTo>
                <a:lnTo>
                  <a:pt x="3586316" y="3358976"/>
                </a:lnTo>
                <a:lnTo>
                  <a:pt x="3554904" y="3392428"/>
                </a:lnTo>
                <a:lnTo>
                  <a:pt x="3518304" y="3420897"/>
                </a:lnTo>
                <a:lnTo>
                  <a:pt x="3476944" y="3443638"/>
                </a:lnTo>
                <a:lnTo>
                  <a:pt x="3431256" y="3459906"/>
                </a:lnTo>
                <a:lnTo>
                  <a:pt x="556117" y="4230297"/>
                </a:lnTo>
                <a:lnTo>
                  <a:pt x="510429" y="4246566"/>
                </a:lnTo>
                <a:lnTo>
                  <a:pt x="469069" y="4269307"/>
                </a:lnTo>
                <a:lnTo>
                  <a:pt x="432468" y="4297776"/>
                </a:lnTo>
                <a:lnTo>
                  <a:pt x="401056" y="4331227"/>
                </a:lnTo>
                <a:lnTo>
                  <a:pt x="375263" y="4368917"/>
                </a:lnTo>
                <a:lnTo>
                  <a:pt x="355520" y="4410098"/>
                </a:lnTo>
                <a:lnTo>
                  <a:pt x="342256" y="4454028"/>
                </a:lnTo>
                <a:lnTo>
                  <a:pt x="335902" y="4499960"/>
                </a:lnTo>
                <a:lnTo>
                  <a:pt x="336887" y="4547149"/>
                </a:lnTo>
                <a:lnTo>
                  <a:pt x="345642" y="4594850"/>
                </a:lnTo>
                <a:lnTo>
                  <a:pt x="361911" y="4640539"/>
                </a:lnTo>
                <a:lnTo>
                  <a:pt x="384652" y="4681898"/>
                </a:lnTo>
                <a:lnTo>
                  <a:pt x="413121" y="4718499"/>
                </a:lnTo>
                <a:lnTo>
                  <a:pt x="446572" y="4749911"/>
                </a:lnTo>
                <a:lnTo>
                  <a:pt x="484262" y="4775704"/>
                </a:lnTo>
                <a:lnTo>
                  <a:pt x="525443" y="4795447"/>
                </a:lnTo>
                <a:lnTo>
                  <a:pt x="569373" y="4808711"/>
                </a:lnTo>
                <a:lnTo>
                  <a:pt x="615305" y="4815066"/>
                </a:lnTo>
                <a:lnTo>
                  <a:pt x="662494" y="4814080"/>
                </a:lnTo>
                <a:lnTo>
                  <a:pt x="710195" y="4805325"/>
                </a:lnTo>
                <a:lnTo>
                  <a:pt x="3585333" y="4034934"/>
                </a:lnTo>
                <a:lnTo>
                  <a:pt x="3633035" y="4026179"/>
                </a:lnTo>
                <a:lnTo>
                  <a:pt x="3680224" y="4025193"/>
                </a:lnTo>
                <a:lnTo>
                  <a:pt x="3726156" y="4031548"/>
                </a:lnTo>
                <a:lnTo>
                  <a:pt x="3770085" y="4044812"/>
                </a:lnTo>
                <a:lnTo>
                  <a:pt x="3811267" y="4064555"/>
                </a:lnTo>
                <a:lnTo>
                  <a:pt x="3848956" y="4090348"/>
                </a:lnTo>
                <a:lnTo>
                  <a:pt x="3882408" y="4121760"/>
                </a:lnTo>
                <a:lnTo>
                  <a:pt x="3910877" y="4158361"/>
                </a:lnTo>
                <a:lnTo>
                  <a:pt x="3933618" y="4199720"/>
                </a:lnTo>
                <a:lnTo>
                  <a:pt x="3949887" y="4245409"/>
                </a:lnTo>
                <a:lnTo>
                  <a:pt x="3958642" y="4293110"/>
                </a:lnTo>
                <a:lnTo>
                  <a:pt x="3959627" y="4340299"/>
                </a:lnTo>
                <a:lnTo>
                  <a:pt x="3953273" y="4386231"/>
                </a:lnTo>
                <a:lnTo>
                  <a:pt x="3940009" y="4430161"/>
                </a:lnTo>
                <a:lnTo>
                  <a:pt x="3920265" y="4471342"/>
                </a:lnTo>
                <a:lnTo>
                  <a:pt x="3894473" y="4509032"/>
                </a:lnTo>
                <a:lnTo>
                  <a:pt x="3863061" y="4542483"/>
                </a:lnTo>
                <a:lnTo>
                  <a:pt x="3826460" y="4570952"/>
                </a:lnTo>
                <a:lnTo>
                  <a:pt x="3785100" y="4593693"/>
                </a:lnTo>
                <a:lnTo>
                  <a:pt x="3739412" y="4609962"/>
                </a:lnTo>
                <a:close/>
              </a:path>
              <a:path w="3959860" h="5411470">
                <a:moveTo>
                  <a:pt x="3179496" y="1370270"/>
                </a:moveTo>
                <a:lnTo>
                  <a:pt x="2173197" y="1639907"/>
                </a:lnTo>
                <a:lnTo>
                  <a:pt x="2216537" y="1620405"/>
                </a:lnTo>
                <a:lnTo>
                  <a:pt x="2250499" y="1589365"/>
                </a:lnTo>
                <a:lnTo>
                  <a:pt x="2273314" y="1549847"/>
                </a:lnTo>
                <a:lnTo>
                  <a:pt x="2283216" y="1504915"/>
                </a:lnTo>
                <a:lnTo>
                  <a:pt x="2278435" y="1457631"/>
                </a:lnTo>
                <a:lnTo>
                  <a:pt x="2258933" y="1414291"/>
                </a:lnTo>
                <a:lnTo>
                  <a:pt x="2227892" y="1380329"/>
                </a:lnTo>
                <a:lnTo>
                  <a:pt x="2188374" y="1357514"/>
                </a:lnTo>
                <a:lnTo>
                  <a:pt x="2143442" y="1347612"/>
                </a:lnTo>
                <a:lnTo>
                  <a:pt x="2096158" y="1352393"/>
                </a:lnTo>
                <a:lnTo>
                  <a:pt x="3102457" y="1082756"/>
                </a:lnTo>
                <a:lnTo>
                  <a:pt x="3179496" y="1370270"/>
                </a:lnTo>
                <a:close/>
              </a:path>
              <a:path w="3959860" h="5411470">
                <a:moveTo>
                  <a:pt x="3333574" y="1945298"/>
                </a:moveTo>
                <a:lnTo>
                  <a:pt x="2327275" y="2214935"/>
                </a:lnTo>
                <a:lnTo>
                  <a:pt x="2370615" y="2195433"/>
                </a:lnTo>
                <a:lnTo>
                  <a:pt x="2404577" y="2164392"/>
                </a:lnTo>
                <a:lnTo>
                  <a:pt x="2427393" y="2124875"/>
                </a:lnTo>
                <a:lnTo>
                  <a:pt x="2437294" y="2079943"/>
                </a:lnTo>
                <a:lnTo>
                  <a:pt x="2432513" y="2032658"/>
                </a:lnTo>
                <a:lnTo>
                  <a:pt x="2413011" y="1989318"/>
                </a:lnTo>
                <a:lnTo>
                  <a:pt x="2381970" y="1955357"/>
                </a:lnTo>
                <a:lnTo>
                  <a:pt x="2342453" y="1932541"/>
                </a:lnTo>
                <a:lnTo>
                  <a:pt x="2297520" y="1922640"/>
                </a:lnTo>
                <a:lnTo>
                  <a:pt x="2250236" y="1927421"/>
                </a:lnTo>
                <a:lnTo>
                  <a:pt x="3256535" y="1657784"/>
                </a:lnTo>
                <a:lnTo>
                  <a:pt x="3333574" y="1945298"/>
                </a:lnTo>
                <a:close/>
              </a:path>
              <a:path w="3959860" h="5411470">
                <a:moveTo>
                  <a:pt x="3585334" y="4034934"/>
                </a:moveTo>
                <a:lnTo>
                  <a:pt x="3010306" y="4189012"/>
                </a:lnTo>
                <a:lnTo>
                  <a:pt x="2856228" y="3613985"/>
                </a:lnTo>
                <a:lnTo>
                  <a:pt x="3431255" y="3459906"/>
                </a:lnTo>
                <a:lnTo>
                  <a:pt x="3585334" y="4034934"/>
                </a:lnTo>
                <a:close/>
              </a:path>
            </a:pathLst>
          </a:custGeom>
          <a:solidFill>
            <a:srgbClr val="f7c37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object 4"/>
          <p:cNvSpPr/>
          <p:nvPr/>
        </p:nvSpPr>
        <p:spPr>
          <a:xfrm>
            <a:off x="7106040" y="682920"/>
            <a:ext cx="5086080" cy="5606640"/>
          </a:xfrm>
          <a:custGeom>
            <a:avLst/>
            <a:gdLst>
              <a:gd name="textAreaLeft" fmla="*/ 0 w 5086080"/>
              <a:gd name="textAreaRight" fmla="*/ 5086440 w 5086080"/>
              <a:gd name="textAreaTop" fmla="*/ 0 h 5606640"/>
              <a:gd name="textAreaBottom" fmla="*/ 5607000 h 5606640"/>
            </a:gdLst>
            <a:ahLst/>
            <a:rect l="textAreaLeft" t="textAreaTop" r="textAreaRight" b="textAreaBottom"/>
            <a:pathLst>
              <a:path w="5086350" h="5607050">
                <a:moveTo>
                  <a:pt x="2944678" y="5582107"/>
                </a:moveTo>
                <a:lnTo>
                  <a:pt x="529561" y="4934978"/>
                </a:lnTo>
                <a:lnTo>
                  <a:pt x="482802" y="4920740"/>
                </a:lnTo>
                <a:lnTo>
                  <a:pt x="437723" y="4903609"/>
                </a:lnTo>
                <a:lnTo>
                  <a:pt x="394401" y="4883714"/>
                </a:lnTo>
                <a:lnTo>
                  <a:pt x="352910" y="4861189"/>
                </a:lnTo>
                <a:lnTo>
                  <a:pt x="313327" y="4836164"/>
                </a:lnTo>
                <a:lnTo>
                  <a:pt x="275728" y="4808769"/>
                </a:lnTo>
                <a:lnTo>
                  <a:pt x="240188" y="4779137"/>
                </a:lnTo>
                <a:lnTo>
                  <a:pt x="206783" y="4747398"/>
                </a:lnTo>
                <a:lnTo>
                  <a:pt x="175588" y="4713683"/>
                </a:lnTo>
                <a:lnTo>
                  <a:pt x="146680" y="4678123"/>
                </a:lnTo>
                <a:lnTo>
                  <a:pt x="120134" y="4640851"/>
                </a:lnTo>
                <a:lnTo>
                  <a:pt x="96025" y="4601996"/>
                </a:lnTo>
                <a:lnTo>
                  <a:pt x="74430" y="4561689"/>
                </a:lnTo>
                <a:lnTo>
                  <a:pt x="55424" y="4520063"/>
                </a:lnTo>
                <a:lnTo>
                  <a:pt x="39083" y="4477248"/>
                </a:lnTo>
                <a:lnTo>
                  <a:pt x="25482" y="4433376"/>
                </a:lnTo>
                <a:lnTo>
                  <a:pt x="14698" y="4388576"/>
                </a:lnTo>
                <a:lnTo>
                  <a:pt x="6806" y="4342981"/>
                </a:lnTo>
                <a:lnTo>
                  <a:pt x="1881" y="4296722"/>
                </a:lnTo>
                <a:lnTo>
                  <a:pt x="0" y="4249930"/>
                </a:lnTo>
                <a:lnTo>
                  <a:pt x="1237" y="4202736"/>
                </a:lnTo>
                <a:lnTo>
                  <a:pt x="5670" y="4155270"/>
                </a:lnTo>
                <a:lnTo>
                  <a:pt x="13373" y="4107665"/>
                </a:lnTo>
                <a:lnTo>
                  <a:pt x="24422" y="4060051"/>
                </a:lnTo>
                <a:lnTo>
                  <a:pt x="1041338" y="264868"/>
                </a:lnTo>
                <a:lnTo>
                  <a:pt x="1057043" y="218833"/>
                </a:lnTo>
                <a:lnTo>
                  <a:pt x="1078245" y="176345"/>
                </a:lnTo>
                <a:lnTo>
                  <a:pt x="1104428" y="137704"/>
                </a:lnTo>
                <a:lnTo>
                  <a:pt x="1135073" y="103207"/>
                </a:lnTo>
                <a:lnTo>
                  <a:pt x="1169663" y="73154"/>
                </a:lnTo>
                <a:lnTo>
                  <a:pt x="1207681" y="47844"/>
                </a:lnTo>
                <a:lnTo>
                  <a:pt x="1248610" y="27574"/>
                </a:lnTo>
                <a:lnTo>
                  <a:pt x="1291932" y="12645"/>
                </a:lnTo>
                <a:lnTo>
                  <a:pt x="1337129" y="3353"/>
                </a:lnTo>
                <a:lnTo>
                  <a:pt x="1383685" y="0"/>
                </a:lnTo>
                <a:lnTo>
                  <a:pt x="1431082" y="2882"/>
                </a:lnTo>
                <a:lnTo>
                  <a:pt x="1478802" y="12298"/>
                </a:lnTo>
                <a:lnTo>
                  <a:pt x="4583951" y="844321"/>
                </a:lnTo>
                <a:lnTo>
                  <a:pt x="4629986" y="860025"/>
                </a:lnTo>
                <a:lnTo>
                  <a:pt x="4672474" y="881228"/>
                </a:lnTo>
                <a:lnTo>
                  <a:pt x="4711116" y="907410"/>
                </a:lnTo>
                <a:lnTo>
                  <a:pt x="4745612" y="938055"/>
                </a:lnTo>
                <a:lnTo>
                  <a:pt x="4775665" y="972646"/>
                </a:lnTo>
                <a:lnTo>
                  <a:pt x="4800976" y="1010664"/>
                </a:lnTo>
                <a:lnTo>
                  <a:pt x="4821245" y="1051593"/>
                </a:lnTo>
                <a:lnTo>
                  <a:pt x="4836175" y="1094914"/>
                </a:lnTo>
                <a:lnTo>
                  <a:pt x="4845466" y="1140112"/>
                </a:lnTo>
                <a:lnTo>
                  <a:pt x="4848820" y="1186668"/>
                </a:lnTo>
                <a:lnTo>
                  <a:pt x="4845938" y="1234064"/>
                </a:lnTo>
                <a:lnTo>
                  <a:pt x="4836521" y="1281784"/>
                </a:lnTo>
                <a:lnTo>
                  <a:pt x="4744074" y="1626801"/>
                </a:lnTo>
                <a:lnTo>
                  <a:pt x="5086022" y="1718426"/>
                </a:lnTo>
                <a:lnTo>
                  <a:pt x="5086022" y="2088213"/>
                </a:lnTo>
                <a:lnTo>
                  <a:pt x="2064003" y="1278466"/>
                </a:lnTo>
                <a:lnTo>
                  <a:pt x="2016621" y="1272404"/>
                </a:lnTo>
                <a:lnTo>
                  <a:pt x="1970775" y="1278823"/>
                </a:lnTo>
                <a:lnTo>
                  <a:pt x="1928590" y="1296495"/>
                </a:lnTo>
                <a:lnTo>
                  <a:pt x="1892194" y="1324192"/>
                </a:lnTo>
                <a:lnTo>
                  <a:pt x="1863712" y="1360686"/>
                </a:lnTo>
                <a:lnTo>
                  <a:pt x="1845271" y="1404750"/>
                </a:lnTo>
                <a:lnTo>
                  <a:pt x="1198142" y="3819867"/>
                </a:lnTo>
                <a:lnTo>
                  <a:pt x="1192080" y="3867248"/>
                </a:lnTo>
                <a:lnTo>
                  <a:pt x="1198499" y="3913094"/>
                </a:lnTo>
                <a:lnTo>
                  <a:pt x="1216171" y="3955279"/>
                </a:lnTo>
                <a:lnTo>
                  <a:pt x="1243868" y="3991676"/>
                </a:lnTo>
                <a:lnTo>
                  <a:pt x="1280363" y="4020158"/>
                </a:lnTo>
                <a:lnTo>
                  <a:pt x="1324427" y="4038599"/>
                </a:lnTo>
                <a:lnTo>
                  <a:pt x="3912052" y="4731951"/>
                </a:lnTo>
                <a:lnTo>
                  <a:pt x="3819605" y="5076967"/>
                </a:lnTo>
                <a:lnTo>
                  <a:pt x="3805367" y="5123727"/>
                </a:lnTo>
                <a:lnTo>
                  <a:pt x="3788235" y="5168806"/>
                </a:lnTo>
                <a:lnTo>
                  <a:pt x="3768341" y="5212128"/>
                </a:lnTo>
                <a:lnTo>
                  <a:pt x="3745816" y="5253618"/>
                </a:lnTo>
                <a:lnTo>
                  <a:pt x="3720790" y="5293201"/>
                </a:lnTo>
                <a:lnTo>
                  <a:pt x="3693396" y="5330800"/>
                </a:lnTo>
                <a:lnTo>
                  <a:pt x="3663764" y="5366340"/>
                </a:lnTo>
                <a:lnTo>
                  <a:pt x="3632024" y="5399746"/>
                </a:lnTo>
                <a:lnTo>
                  <a:pt x="3598309" y="5430940"/>
                </a:lnTo>
                <a:lnTo>
                  <a:pt x="3562750" y="5459848"/>
                </a:lnTo>
                <a:lnTo>
                  <a:pt x="3525477" y="5486395"/>
                </a:lnTo>
                <a:lnTo>
                  <a:pt x="3486622" y="5510503"/>
                </a:lnTo>
                <a:lnTo>
                  <a:pt x="3446316" y="5532098"/>
                </a:lnTo>
                <a:lnTo>
                  <a:pt x="3404690" y="5551104"/>
                </a:lnTo>
                <a:lnTo>
                  <a:pt x="3361875" y="5567446"/>
                </a:lnTo>
                <a:lnTo>
                  <a:pt x="3318002" y="5581046"/>
                </a:lnTo>
                <a:lnTo>
                  <a:pt x="3273203" y="5591831"/>
                </a:lnTo>
                <a:lnTo>
                  <a:pt x="3227608" y="5599723"/>
                </a:lnTo>
                <a:lnTo>
                  <a:pt x="3181349" y="5604648"/>
                </a:lnTo>
                <a:lnTo>
                  <a:pt x="3134557" y="5606529"/>
                </a:lnTo>
                <a:lnTo>
                  <a:pt x="3087362" y="5605291"/>
                </a:lnTo>
                <a:lnTo>
                  <a:pt x="3039897" y="5600859"/>
                </a:lnTo>
                <a:lnTo>
                  <a:pt x="2992292" y="5593156"/>
                </a:lnTo>
                <a:lnTo>
                  <a:pt x="2944678" y="5582107"/>
                </a:lnTo>
                <a:close/>
              </a:path>
              <a:path w="5086350" h="5607050">
                <a:moveTo>
                  <a:pt x="2014460" y="4223492"/>
                </a:moveTo>
                <a:lnTo>
                  <a:pt x="1324427" y="4038599"/>
                </a:lnTo>
                <a:lnTo>
                  <a:pt x="1371808" y="4044660"/>
                </a:lnTo>
                <a:lnTo>
                  <a:pt x="1417655" y="4038242"/>
                </a:lnTo>
                <a:lnTo>
                  <a:pt x="1459839" y="4020570"/>
                </a:lnTo>
                <a:lnTo>
                  <a:pt x="1496236" y="3992873"/>
                </a:lnTo>
                <a:lnTo>
                  <a:pt x="1524718" y="3956378"/>
                </a:lnTo>
                <a:lnTo>
                  <a:pt x="1543159" y="3912314"/>
                </a:lnTo>
                <a:lnTo>
                  <a:pt x="2190287" y="1497197"/>
                </a:lnTo>
                <a:lnTo>
                  <a:pt x="2196349" y="1449816"/>
                </a:lnTo>
                <a:lnTo>
                  <a:pt x="2189930" y="1403970"/>
                </a:lnTo>
                <a:lnTo>
                  <a:pt x="2172258" y="1361785"/>
                </a:lnTo>
                <a:lnTo>
                  <a:pt x="2144561" y="1325389"/>
                </a:lnTo>
                <a:lnTo>
                  <a:pt x="2108067" y="1296906"/>
                </a:lnTo>
                <a:lnTo>
                  <a:pt x="2064003" y="1278466"/>
                </a:lnTo>
                <a:lnTo>
                  <a:pt x="2754036" y="1463359"/>
                </a:lnTo>
                <a:lnTo>
                  <a:pt x="2706655" y="1457298"/>
                </a:lnTo>
                <a:lnTo>
                  <a:pt x="2660808" y="1463717"/>
                </a:lnTo>
                <a:lnTo>
                  <a:pt x="2618624" y="1481388"/>
                </a:lnTo>
                <a:lnTo>
                  <a:pt x="2582227" y="1509085"/>
                </a:lnTo>
                <a:lnTo>
                  <a:pt x="2553745" y="1545580"/>
                </a:lnTo>
                <a:lnTo>
                  <a:pt x="2535304" y="1589644"/>
                </a:lnTo>
                <a:lnTo>
                  <a:pt x="1888176" y="4004761"/>
                </a:lnTo>
                <a:lnTo>
                  <a:pt x="1882114" y="4052142"/>
                </a:lnTo>
                <a:lnTo>
                  <a:pt x="1888533" y="4097988"/>
                </a:lnTo>
                <a:lnTo>
                  <a:pt x="1906205" y="4140173"/>
                </a:lnTo>
                <a:lnTo>
                  <a:pt x="1933902" y="4176570"/>
                </a:lnTo>
                <a:lnTo>
                  <a:pt x="1970396" y="4205052"/>
                </a:lnTo>
                <a:lnTo>
                  <a:pt x="2014460" y="4223492"/>
                </a:lnTo>
                <a:close/>
              </a:path>
              <a:path w="5086350" h="5607050">
                <a:moveTo>
                  <a:pt x="2704494" y="4408386"/>
                </a:moveTo>
                <a:lnTo>
                  <a:pt x="2014460" y="4223493"/>
                </a:lnTo>
                <a:lnTo>
                  <a:pt x="2061842" y="4229554"/>
                </a:lnTo>
                <a:lnTo>
                  <a:pt x="2107688" y="4223135"/>
                </a:lnTo>
                <a:lnTo>
                  <a:pt x="2149873" y="4205463"/>
                </a:lnTo>
                <a:lnTo>
                  <a:pt x="2186269" y="4177766"/>
                </a:lnTo>
                <a:lnTo>
                  <a:pt x="2214751" y="4141272"/>
                </a:lnTo>
                <a:lnTo>
                  <a:pt x="2233192" y="4097208"/>
                </a:lnTo>
                <a:lnTo>
                  <a:pt x="2880321" y="1682091"/>
                </a:lnTo>
                <a:lnTo>
                  <a:pt x="2886382" y="1634710"/>
                </a:lnTo>
                <a:lnTo>
                  <a:pt x="2879964" y="1588864"/>
                </a:lnTo>
                <a:lnTo>
                  <a:pt x="2862292" y="1546679"/>
                </a:lnTo>
                <a:lnTo>
                  <a:pt x="2834595" y="1510282"/>
                </a:lnTo>
                <a:lnTo>
                  <a:pt x="2798100" y="1481800"/>
                </a:lnTo>
                <a:lnTo>
                  <a:pt x="2754036" y="1463359"/>
                </a:lnTo>
                <a:lnTo>
                  <a:pt x="3444069" y="1648253"/>
                </a:lnTo>
                <a:lnTo>
                  <a:pt x="3396688" y="1642191"/>
                </a:lnTo>
                <a:lnTo>
                  <a:pt x="3350842" y="1648610"/>
                </a:lnTo>
                <a:lnTo>
                  <a:pt x="3308657" y="1666282"/>
                </a:lnTo>
                <a:lnTo>
                  <a:pt x="3272260" y="1693979"/>
                </a:lnTo>
                <a:lnTo>
                  <a:pt x="3243778" y="1730474"/>
                </a:lnTo>
                <a:lnTo>
                  <a:pt x="3225337" y="1774538"/>
                </a:lnTo>
                <a:lnTo>
                  <a:pt x="2578209" y="4189655"/>
                </a:lnTo>
                <a:lnTo>
                  <a:pt x="2572147" y="4237036"/>
                </a:lnTo>
                <a:lnTo>
                  <a:pt x="2578566" y="4282882"/>
                </a:lnTo>
                <a:lnTo>
                  <a:pt x="2596238" y="4325067"/>
                </a:lnTo>
                <a:lnTo>
                  <a:pt x="2623935" y="4361463"/>
                </a:lnTo>
                <a:lnTo>
                  <a:pt x="2660429" y="4389945"/>
                </a:lnTo>
                <a:lnTo>
                  <a:pt x="2704494" y="4408386"/>
                </a:lnTo>
                <a:close/>
              </a:path>
              <a:path w="5086350" h="5607050">
                <a:moveTo>
                  <a:pt x="3912052" y="4731951"/>
                </a:moveTo>
                <a:lnTo>
                  <a:pt x="2704494" y="4408386"/>
                </a:lnTo>
                <a:lnTo>
                  <a:pt x="2751875" y="4414448"/>
                </a:lnTo>
                <a:lnTo>
                  <a:pt x="2797721" y="4408029"/>
                </a:lnTo>
                <a:lnTo>
                  <a:pt x="2839906" y="4390357"/>
                </a:lnTo>
                <a:lnTo>
                  <a:pt x="2876302" y="4362660"/>
                </a:lnTo>
                <a:lnTo>
                  <a:pt x="2904785" y="4326166"/>
                </a:lnTo>
                <a:lnTo>
                  <a:pt x="2923225" y="4282101"/>
                </a:lnTo>
                <a:lnTo>
                  <a:pt x="3570354" y="1866985"/>
                </a:lnTo>
                <a:lnTo>
                  <a:pt x="3576416" y="1819604"/>
                </a:lnTo>
                <a:lnTo>
                  <a:pt x="3569997" y="1773758"/>
                </a:lnTo>
                <a:lnTo>
                  <a:pt x="3552325" y="1731573"/>
                </a:lnTo>
                <a:lnTo>
                  <a:pt x="3524628" y="1695176"/>
                </a:lnTo>
                <a:lnTo>
                  <a:pt x="3488133" y="1666694"/>
                </a:lnTo>
                <a:lnTo>
                  <a:pt x="3444069" y="1648253"/>
                </a:lnTo>
                <a:lnTo>
                  <a:pt x="5086022" y="2088213"/>
                </a:lnTo>
                <a:lnTo>
                  <a:pt x="5086022" y="2458001"/>
                </a:lnTo>
                <a:lnTo>
                  <a:pt x="4559180" y="2316834"/>
                </a:lnTo>
                <a:lnTo>
                  <a:pt x="4121213" y="3951351"/>
                </a:lnTo>
                <a:lnTo>
                  <a:pt x="5086022" y="4209870"/>
                </a:lnTo>
                <a:lnTo>
                  <a:pt x="5086022" y="4504118"/>
                </a:lnTo>
                <a:lnTo>
                  <a:pt x="5051936" y="4516603"/>
                </a:lnTo>
                <a:lnTo>
                  <a:pt x="5006547" y="4530429"/>
                </a:lnTo>
                <a:lnTo>
                  <a:pt x="4960159" y="4541782"/>
                </a:lnTo>
                <a:lnTo>
                  <a:pt x="4912850" y="4550590"/>
                </a:lnTo>
                <a:lnTo>
                  <a:pt x="3918696" y="4707153"/>
                </a:lnTo>
                <a:lnTo>
                  <a:pt x="3912052" y="4731951"/>
                </a:lnTo>
                <a:close/>
              </a:path>
              <a:path w="5086350" h="5607050">
                <a:moveTo>
                  <a:pt x="5086022" y="4209870"/>
                </a:moveTo>
                <a:lnTo>
                  <a:pt x="4121213" y="3951351"/>
                </a:lnTo>
                <a:lnTo>
                  <a:pt x="4801818" y="3843666"/>
                </a:lnTo>
                <a:lnTo>
                  <a:pt x="4841314" y="3831173"/>
                </a:lnTo>
                <a:lnTo>
                  <a:pt x="4875038" y="3808683"/>
                </a:lnTo>
                <a:lnTo>
                  <a:pt x="4901087" y="3777637"/>
                </a:lnTo>
                <a:lnTo>
                  <a:pt x="4917560" y="3739475"/>
                </a:lnTo>
                <a:lnTo>
                  <a:pt x="5086022" y="3110767"/>
                </a:lnTo>
                <a:lnTo>
                  <a:pt x="5086022" y="4209870"/>
                </a:lnTo>
                <a:close/>
              </a:path>
            </a:pathLst>
          </a:custGeom>
          <a:solidFill>
            <a:srgbClr val="f7c37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982800" y="1055880"/>
            <a:ext cx="10537200" cy="155700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</a:pPr>
            <a:r>
              <a:rPr b="1" lang="ja-JP" sz="5050" spc="-335" strike="noStrike">
                <a:solidFill>
                  <a:schemeClr val="lt1"/>
                </a:solidFill>
                <a:latin typeface="Noto Sans JP Black"/>
              </a:rPr>
              <a:t>まとめ‧ご</a:t>
            </a:r>
            <a:r>
              <a:rPr b="1" lang="ja-JP" sz="5050" spc="-335" strike="noStrike">
                <a:solidFill>
                  <a:schemeClr val="lt1"/>
                </a:solidFill>
                <a:latin typeface="BIZ UDPGothic"/>
              </a:rPr>
              <a:t>一緒</a:t>
            </a:r>
            <a:r>
              <a:rPr b="1" lang="ja-JP" sz="5050" spc="-335" strike="noStrike">
                <a:solidFill>
                  <a:schemeClr val="lt1"/>
                </a:solidFill>
                <a:latin typeface="Noto Sans JP Black"/>
              </a:rPr>
              <a:t>に</a:t>
            </a:r>
            <a:r>
              <a:rPr b="1" lang="ja-JP" sz="5050" spc="-335" strike="noStrike">
                <a:solidFill>
                  <a:schemeClr val="lt1"/>
                </a:solidFill>
                <a:latin typeface="BIZ UDPGothic"/>
              </a:rPr>
              <a:t>最高</a:t>
            </a:r>
            <a:r>
              <a:rPr b="1" lang="ja-JP" sz="5050" spc="-335" strike="noStrike">
                <a:solidFill>
                  <a:schemeClr val="lt1"/>
                </a:solidFill>
                <a:latin typeface="Noto Sans JP Black"/>
              </a:rPr>
              <a:t>のビール</a:t>
            </a:r>
            <a:r>
              <a:rPr b="1" lang="ja-JP" sz="5050" spc="-335" strike="noStrike">
                <a:solidFill>
                  <a:schemeClr val="lt1"/>
                </a:solidFill>
                <a:latin typeface="BIZ UDPGothic"/>
              </a:rPr>
              <a:t>体験</a:t>
            </a:r>
            <a:r>
              <a:rPr b="1" lang="ja-JP" sz="5050" spc="-610" strike="noStrike">
                <a:solidFill>
                  <a:schemeClr val="lt1"/>
                </a:solidFill>
                <a:latin typeface="Noto Sans JP Black"/>
              </a:rPr>
              <a:t>を</a:t>
            </a:r>
            <a:endParaRPr b="0" lang="en-US" sz="505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object 6"/>
          <p:cNvSpPr/>
          <p:nvPr/>
        </p:nvSpPr>
        <p:spPr>
          <a:xfrm>
            <a:off x="2744640" y="2034000"/>
            <a:ext cx="6975360" cy="32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US" sz="2000" spc="-66" strike="noStrike">
                <a:solidFill>
                  <a:srgbClr val="fef2c7"/>
                </a:solidFill>
                <a:latin typeface="Noto Sans JP"/>
              </a:rPr>
              <a:t>"</a:t>
            </a:r>
            <a:r>
              <a:rPr b="1" lang="ja-JP" sz="2000" spc="-151" strike="noStrike">
                <a:solidFill>
                  <a:srgbClr val="fef2c7"/>
                </a:solidFill>
                <a:latin typeface="BIZ UDPGothic"/>
              </a:rPr>
              <a:t>記録</a:t>
            </a:r>
            <a:r>
              <a:rPr b="1" lang="en-US" sz="2000" spc="-66" strike="noStrike">
                <a:solidFill>
                  <a:srgbClr val="fef2c7"/>
                </a:solidFill>
                <a:latin typeface="Noto Sans JP"/>
              </a:rPr>
              <a:t>"</a:t>
            </a:r>
            <a:r>
              <a:rPr b="1" lang="ja-JP" sz="2000" spc="-151" strike="noStrike">
                <a:solidFill>
                  <a:srgbClr val="fef2c7"/>
                </a:solidFill>
                <a:latin typeface="BIZ UDPGothic"/>
              </a:rPr>
              <a:t>を</a:t>
            </a:r>
            <a:r>
              <a:rPr b="1" lang="en-US" sz="2000" spc="-66" strike="noStrike">
                <a:solidFill>
                  <a:srgbClr val="fef2c7"/>
                </a:solidFill>
                <a:latin typeface="Noto Sans JP"/>
              </a:rPr>
              <a:t>"</a:t>
            </a:r>
            <a:r>
              <a:rPr b="1" lang="ja-JP" sz="2000" spc="-151" strike="noStrike">
                <a:solidFill>
                  <a:srgbClr val="fef2c7"/>
                </a:solidFill>
                <a:latin typeface="BIZ UDPGothic"/>
              </a:rPr>
              <a:t>思い出</a:t>
            </a:r>
            <a:r>
              <a:rPr b="1" lang="en-US" sz="2000" spc="-66" strike="noStrike">
                <a:solidFill>
                  <a:srgbClr val="fef2c7"/>
                </a:solidFill>
                <a:latin typeface="Noto Sans JP"/>
              </a:rPr>
              <a:t>"</a:t>
            </a:r>
            <a:r>
              <a:rPr b="1" lang="ja-JP" sz="2000" spc="-75" strike="noStrike">
                <a:solidFill>
                  <a:srgbClr val="fef2c7"/>
                </a:solidFill>
                <a:latin typeface="BIZ UDPGothic"/>
              </a:rPr>
              <a:t>に。新たなビール文化を共に創造しましょう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8" name="object 7"/>
          <p:cNvGrpSpPr/>
          <p:nvPr/>
        </p:nvGrpSpPr>
        <p:grpSpPr>
          <a:xfrm>
            <a:off x="3181320" y="2743200"/>
            <a:ext cx="5829120" cy="1485720"/>
            <a:chOff x="3181320" y="2743200"/>
            <a:chExt cx="5829120" cy="1485720"/>
          </a:xfrm>
        </p:grpSpPr>
        <p:sp>
          <p:nvSpPr>
            <p:cNvPr id="179" name="object 8"/>
            <p:cNvSpPr/>
            <p:nvPr/>
          </p:nvSpPr>
          <p:spPr>
            <a:xfrm>
              <a:off x="3181320" y="2743200"/>
              <a:ext cx="5829120" cy="1485720"/>
            </a:xfrm>
            <a:custGeom>
              <a:avLst/>
              <a:gdLst>
                <a:gd name="textAreaLeft" fmla="*/ 0 w 5829120"/>
                <a:gd name="textAreaRight" fmla="*/ 5829480 w 5829120"/>
                <a:gd name="textAreaTop" fmla="*/ 0 h 1485720"/>
                <a:gd name="textAreaBottom" fmla="*/ 1486080 h 1485720"/>
              </a:gdLst>
              <a:ahLst/>
              <a:rect l="textAreaLeft" t="textAreaTop" r="textAreaRight" b="textAreaBottom"/>
              <a:pathLst>
                <a:path w="5829300" h="1485900">
                  <a:moveTo>
                    <a:pt x="5758102" y="1485899"/>
                  </a:moveTo>
                  <a:lnTo>
                    <a:pt x="71196" y="1485899"/>
                  </a:lnTo>
                  <a:lnTo>
                    <a:pt x="66241" y="1485411"/>
                  </a:lnTo>
                  <a:lnTo>
                    <a:pt x="29704" y="1470277"/>
                  </a:lnTo>
                  <a:lnTo>
                    <a:pt x="3885" y="1434237"/>
                  </a:lnTo>
                  <a:lnTo>
                    <a:pt x="0" y="1414703"/>
                  </a:lnTo>
                  <a:lnTo>
                    <a:pt x="0" y="14096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758102" y="0"/>
                  </a:lnTo>
                  <a:lnTo>
                    <a:pt x="5799592" y="15621"/>
                  </a:lnTo>
                  <a:lnTo>
                    <a:pt x="5825412" y="51661"/>
                  </a:lnTo>
                  <a:lnTo>
                    <a:pt x="5829298" y="71196"/>
                  </a:lnTo>
                  <a:lnTo>
                    <a:pt x="5829298" y="1414703"/>
                  </a:lnTo>
                  <a:lnTo>
                    <a:pt x="5813676" y="1456194"/>
                  </a:lnTo>
                  <a:lnTo>
                    <a:pt x="5777636" y="1482013"/>
                  </a:lnTo>
                  <a:lnTo>
                    <a:pt x="5763057" y="1485411"/>
                  </a:lnTo>
                  <a:lnTo>
                    <a:pt x="5758102" y="1485899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80" name="object 9" descr=""/>
            <p:cNvPicPr/>
            <p:nvPr/>
          </p:nvPicPr>
          <p:blipFill>
            <a:blip r:embed="rId1"/>
            <a:stretch/>
          </p:blipFill>
          <p:spPr>
            <a:xfrm>
              <a:off x="3848040" y="2981160"/>
              <a:ext cx="190080" cy="19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1" name="object 10" descr=""/>
            <p:cNvPicPr/>
            <p:nvPr/>
          </p:nvPicPr>
          <p:blipFill>
            <a:blip r:embed="rId2"/>
            <a:stretch/>
          </p:blipFill>
          <p:spPr>
            <a:xfrm>
              <a:off x="3562200" y="3400560"/>
              <a:ext cx="190080" cy="19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object 11" descr=""/>
            <p:cNvPicPr/>
            <p:nvPr/>
          </p:nvPicPr>
          <p:blipFill>
            <a:blip r:embed="rId3"/>
            <a:stretch/>
          </p:blipFill>
          <p:spPr>
            <a:xfrm>
              <a:off x="3943440" y="3819600"/>
              <a:ext cx="190080" cy="190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3" name="object 12"/>
          <p:cNvSpPr/>
          <p:nvPr/>
        </p:nvSpPr>
        <p:spPr>
          <a:xfrm>
            <a:off x="3600000" y="2915280"/>
            <a:ext cx="5323320" cy="110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algn="ctr">
              <a:lnSpc>
                <a:spcPct val="100000"/>
              </a:lnSpc>
              <a:spcBef>
                <a:spcPts val="96"/>
              </a:spcBef>
            </a:pPr>
            <a:r>
              <a:rPr b="0" lang="ja-JP" sz="1700" spc="-205" strike="noStrike">
                <a:solidFill>
                  <a:srgbClr val="000000"/>
                </a:solidFill>
                <a:latin typeface="SimSun"/>
              </a:rPr>
              <a:t>個性的な体験と記録が生み出す新たなビール文化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61000"/>
              </a:lnSpc>
            </a:pPr>
            <a:r>
              <a:rPr b="0" lang="ja-JP" sz="1700" spc="-211" strike="noStrike">
                <a:solidFill>
                  <a:srgbClr val="000000"/>
                </a:solidFill>
                <a:latin typeface="SimSun"/>
              </a:rPr>
              <a:t>成長するクラフトビール市場に革新的な体験価値を提供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12600" algn="ctr">
              <a:lnSpc>
                <a:spcPct val="161000"/>
              </a:lnSpc>
            </a:pPr>
            <a:r>
              <a:rPr b="0" lang="ja-JP" sz="1700" spc="-205" strike="noStrike">
                <a:solidFill>
                  <a:srgbClr val="000000"/>
                </a:solidFill>
                <a:latin typeface="SimSun"/>
              </a:rPr>
              <a:t>複数の収益源を持つ持続可能なビジネスモデル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14"/>
          <p:cNvSpPr/>
          <p:nvPr/>
        </p:nvSpPr>
        <p:spPr>
          <a:xfrm>
            <a:off x="3542400" y="4853880"/>
            <a:ext cx="4377600" cy="5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029240">
              <a:lnSpc>
                <a:spcPct val="100000"/>
              </a:lnSpc>
              <a:spcBef>
                <a:spcPts val="96"/>
              </a:spcBef>
            </a:pPr>
            <a:r>
              <a:rPr b="1" lang="ja-JP" sz="1700" spc="-131" strike="noStrike" u="sng">
                <a:solidFill>
                  <a:srgbClr val="ffffff"/>
                </a:solidFill>
                <a:uFillTx/>
                <a:latin typeface="BIZ UDPGothic"/>
              </a:rPr>
              <a:t>ご清聴ありがとうございました！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object 18"/>
          <p:cNvSpPr/>
          <p:nvPr/>
        </p:nvSpPr>
        <p:spPr>
          <a:xfrm>
            <a:off x="10974600" y="6368400"/>
            <a:ext cx="950400" cy="77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8160">
              <a:lnSpc>
                <a:spcPct val="100000"/>
              </a:lnSpc>
              <a:spcBef>
                <a:spcPts val="105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2025-07-20T22:31:05Z</dcterms:created>
  <dc:creator/>
  <dc:description/>
  <dc:language>ja-JP</dc:language>
  <cp:lastModifiedBy/>
  <dcterms:modified xsi:type="dcterms:W3CDTF">2025-07-21T09:55:07Z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2025-07-20T00:00:00Z</vt:filetime>
  </property>
  <property fmtid="{D5CDD505-2E9C-101B-9397-08002B2CF9AE}" pid="3" name="LastSaved">
    <vt:filetime>2025-07-20T00:00:00Z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pypdf</vt:lpwstr>
  </property>
</Properties>
</file>