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ttr13Gh3hiFYBNabnzQYPcMGO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terms.naver.com/entry.naver?docId=568415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2193" l="0" r="0" t="21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1628191"/>
            <a:ext cx="12192000" cy="3601617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90912" y="1875043"/>
            <a:ext cx="521017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고마 써 </a:t>
            </a:r>
            <a:r>
              <a:rPr b="0" i="0" lang="ko-K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ko-KR" sz="5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b="0" i="0" lang="ko-K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-나만의 가계부-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 amt="60000"/>
          </a:blip>
          <a:srcRect b="2193" l="0" r="0" t="21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rgbClr val="7F7F7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fmla="val 12262" name="adj"/>
            </a:avLst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PAY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59972" y="341311"/>
            <a:ext cx="29671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 소개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 amt="60000"/>
          </a:blip>
          <a:srcRect b="2193" l="0" r="0" t="21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4043362" y="-642938"/>
            <a:ext cx="4105275" cy="8143875"/>
          </a:xfrm>
          <a:prstGeom prst="roundRect">
            <a:avLst>
              <a:gd fmla="val 0" name="adj"/>
            </a:avLst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5307804" y="375673"/>
            <a:ext cx="15763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  차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4276723" y="1183176"/>
            <a:ext cx="3871914" cy="5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팀 소개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프로젝트 개요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프로그램 소개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느낀점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QnA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 amt="60000"/>
          </a:blip>
          <a:srcRect b="2193" l="0" r="0" t="21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80" y="1350869"/>
            <a:ext cx="7200000" cy="16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324" y="3927235"/>
            <a:ext cx="7200000" cy="15884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6364" y="2724797"/>
            <a:ext cx="7200000" cy="16719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1200" y="5215515"/>
            <a:ext cx="7200000" cy="16101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4"/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rgbClr val="7F7F7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fmla="val 12262" name="adj"/>
            </a:avLst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PAY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추진 배경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901700" y="1739900"/>
            <a:ext cx="1092200" cy="41305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3492500" y="4321105"/>
            <a:ext cx="1092200" cy="41305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558151" y="3560780"/>
            <a:ext cx="855349" cy="3664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8936351" y="6045978"/>
            <a:ext cx="855349" cy="3664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 amt="60000"/>
          </a:blip>
          <a:srcRect b="2193" l="0" r="0" t="21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6104251" y="1583650"/>
            <a:ext cx="5732530" cy="4779870"/>
          </a:xfrm>
          <a:prstGeom prst="roundRect">
            <a:avLst>
              <a:gd fmla="val 6932" name="adj"/>
            </a:avLst>
          </a:prstGeom>
          <a:solidFill>
            <a:srgbClr val="F2F2F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24727" y="1747975"/>
            <a:ext cx="5612054" cy="445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30대 후반, 40대 초반까지 조기 은퇴하겠다는 목표로, 회사 생활하는 20대부터 </a:t>
            </a:r>
            <a:r>
              <a:rPr b="1" i="0" lang="ko-K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소비를 극단적으로 줄이며</a:t>
            </a:r>
            <a:r>
              <a:rPr i="0"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은퇴 자금을 마련하는 이들을 가리킴</a:t>
            </a:r>
            <a:endParaRPr i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2008년 금융위기 이후 미국의 젊은 고학력·고소득 계층을 중심으로 ‘</a:t>
            </a:r>
            <a:r>
              <a:rPr b="1" i="0" lang="ko-K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조기 퇴사</a:t>
            </a:r>
            <a:r>
              <a:rPr i="0"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’를 목표로 수입의 70〜80%를 넘는 액수를 </a:t>
            </a:r>
            <a:r>
              <a:rPr b="1" i="0" lang="ko-K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저축</a:t>
            </a:r>
            <a:r>
              <a:rPr i="0"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하는 등 극단적 </a:t>
            </a:r>
            <a:r>
              <a:rPr b="1" i="0" lang="ko-K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절약</a:t>
            </a:r>
            <a:r>
              <a:rPr i="0"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실천한다.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 : </a:t>
            </a:r>
            <a:r>
              <a:rPr i="0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[네이버 지식백과] </a:t>
            </a:r>
            <a:r>
              <a:rPr i="0" lang="ko-KR" sz="14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파이어족</a:t>
            </a:r>
            <a:r>
              <a:rPr i="0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(시사상식사전, pmg 지식엔진연구소)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185861" y="1583650"/>
            <a:ext cx="5732530" cy="4779870"/>
          </a:xfrm>
          <a:prstGeom prst="roundRect">
            <a:avLst>
              <a:gd fmla="val 6932" name="adj"/>
            </a:avLst>
          </a:prstGeom>
          <a:solidFill>
            <a:srgbClr val="F2F2F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85861" y="1103391"/>
            <a:ext cx="6541242" cy="550363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inancial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ndependence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etire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arly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rgbClr val="7F7F7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fmla="val 12262" name="adj"/>
            </a:avLst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PAY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추진 배경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 amt="60000"/>
          </a:blip>
          <a:srcRect b="2193" l="0" r="0" t="1839"/>
          <a:stretch/>
        </p:blipFill>
        <p:spPr>
          <a:xfrm>
            <a:off x="0" y="-25391"/>
            <a:ext cx="12192000" cy="688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80" y="1338255"/>
            <a:ext cx="8877570" cy="147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77" y="3796542"/>
            <a:ext cx="7200000" cy="16262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2423" y="5195549"/>
            <a:ext cx="7200000" cy="15983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62423" y="2645735"/>
            <a:ext cx="7200000" cy="156652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6"/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rgbClr val="7F7F7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fmla="val 12262" name="adj"/>
            </a:avLst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PAY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추진 배경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 amt="60000"/>
          </a:blip>
          <a:srcRect b="2193" l="0" r="0" t="1839"/>
          <a:stretch/>
        </p:blipFill>
        <p:spPr>
          <a:xfrm>
            <a:off x="0" y="-25391"/>
            <a:ext cx="12192000" cy="688339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rgbClr val="7F7F7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fmla="val 12262" name="adj"/>
            </a:avLst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PAY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목적</a:t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54040" y="1936379"/>
            <a:ext cx="11271220" cy="1141240"/>
          </a:xfrm>
          <a:prstGeom prst="roundRect">
            <a:avLst>
              <a:gd fmla="val 6932" name="adj"/>
            </a:avLst>
          </a:prstGeom>
          <a:solidFill>
            <a:srgbClr val="F2F2F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454040" y="2071479"/>
            <a:ext cx="1146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b="0" i="0" lang="ko-K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가계부 작성을 통해 현재 </a:t>
            </a:r>
            <a:r>
              <a:rPr b="1" i="0" lang="ko-KR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소비 상태 확인</a:t>
            </a:r>
            <a:r>
              <a:rPr b="0" i="0" lang="ko-K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하여 효율적인 비용 관리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454040" y="3440867"/>
            <a:ext cx="11271220" cy="1141240"/>
          </a:xfrm>
          <a:prstGeom prst="roundRect">
            <a:avLst>
              <a:gd fmla="val 6932" name="adj"/>
            </a:avLst>
          </a:prstGeom>
          <a:solidFill>
            <a:srgbClr val="F2F2F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1673240" y="3598934"/>
            <a:ext cx="9642460" cy="768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지출 항목별 총 비용을 확인하여 소비 습관 개선</a:t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454040" y="4945355"/>
            <a:ext cx="11271220" cy="1141240"/>
          </a:xfrm>
          <a:prstGeom prst="roundRect">
            <a:avLst>
              <a:gd fmla="val 6932" name="adj"/>
            </a:avLst>
          </a:prstGeom>
          <a:solidFill>
            <a:srgbClr val="F2F2F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673240" y="5103422"/>
            <a:ext cx="9642460" cy="768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endParaRPr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 amt="60000"/>
          </a:blip>
          <a:srcRect b="2193" l="0" r="0" t="1839"/>
          <a:stretch/>
        </p:blipFill>
        <p:spPr>
          <a:xfrm>
            <a:off x="0" y="-25391"/>
            <a:ext cx="12192000" cy="688339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rgbClr val="7F7F7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fmla="val 12262" name="adj"/>
            </a:avLst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PAY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프로그램 순서도</a:t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>
            <a:off x="4508204" y="1234902"/>
            <a:ext cx="2300375" cy="603849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프로그램 시작</a:t>
            </a:r>
            <a:endParaRPr/>
          </a:p>
        </p:txBody>
      </p:sp>
      <p:cxnSp>
        <p:nvCxnSpPr>
          <p:cNvPr id="172" name="Google Shape;172;p8"/>
          <p:cNvCxnSpPr/>
          <p:nvPr/>
        </p:nvCxnSpPr>
        <p:spPr>
          <a:xfrm>
            <a:off x="5629240" y="1825601"/>
            <a:ext cx="0" cy="2982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8"/>
          <p:cNvSpPr/>
          <p:nvPr/>
        </p:nvSpPr>
        <p:spPr>
          <a:xfrm>
            <a:off x="4109186" y="2142469"/>
            <a:ext cx="3048000" cy="886691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5064282" y="2439477"/>
            <a:ext cx="119584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선택</a:t>
            </a:r>
            <a:endParaRPr/>
          </a:p>
        </p:txBody>
      </p:sp>
      <p:cxnSp>
        <p:nvCxnSpPr>
          <p:cNvPr id="175" name="Google Shape;175;p8"/>
          <p:cNvCxnSpPr/>
          <p:nvPr/>
        </p:nvCxnSpPr>
        <p:spPr>
          <a:xfrm flipH="1">
            <a:off x="5629240" y="3029198"/>
            <a:ext cx="4837" cy="7864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8"/>
          <p:cNvCxnSpPr/>
          <p:nvPr/>
        </p:nvCxnSpPr>
        <p:spPr>
          <a:xfrm>
            <a:off x="1327175" y="3267101"/>
            <a:ext cx="8319077" cy="244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8"/>
          <p:cNvCxnSpPr/>
          <p:nvPr/>
        </p:nvCxnSpPr>
        <p:spPr>
          <a:xfrm flipH="1">
            <a:off x="9636252" y="3282383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8"/>
          <p:cNvCxnSpPr/>
          <p:nvPr/>
        </p:nvCxnSpPr>
        <p:spPr>
          <a:xfrm flipH="1">
            <a:off x="7631931" y="3282383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" name="Google Shape;179;p8"/>
          <p:cNvCxnSpPr/>
          <p:nvPr/>
        </p:nvCxnSpPr>
        <p:spPr>
          <a:xfrm flipH="1">
            <a:off x="1325893" y="3271800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8"/>
          <p:cNvCxnSpPr/>
          <p:nvPr/>
        </p:nvCxnSpPr>
        <p:spPr>
          <a:xfrm flipH="1">
            <a:off x="3446628" y="3271798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8"/>
          <p:cNvCxnSpPr/>
          <p:nvPr/>
        </p:nvCxnSpPr>
        <p:spPr>
          <a:xfrm>
            <a:off x="10915159" y="2582483"/>
            <a:ext cx="5746" cy="358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2" name="Google Shape;182;p8"/>
          <p:cNvCxnSpPr/>
          <p:nvPr/>
        </p:nvCxnSpPr>
        <p:spPr>
          <a:xfrm>
            <a:off x="7158592" y="2577931"/>
            <a:ext cx="3757661" cy="327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8"/>
          <p:cNvSpPr/>
          <p:nvPr/>
        </p:nvSpPr>
        <p:spPr>
          <a:xfrm>
            <a:off x="9762048" y="6195840"/>
            <a:ext cx="2300375" cy="603849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프로그램 종료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449277" y="3832918"/>
            <a:ext cx="1746249" cy="698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수입 내역 입력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454568" y="5068585"/>
            <a:ext cx="1746249" cy="836083"/>
          </a:xfrm>
          <a:prstGeom prst="flowChartDocumen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550877" y="5172768"/>
            <a:ext cx="155786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파일에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8"/>
          <p:cNvCxnSpPr/>
          <p:nvPr/>
        </p:nvCxnSpPr>
        <p:spPr>
          <a:xfrm flipH="1">
            <a:off x="1315309" y="4531216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8"/>
          <p:cNvSpPr/>
          <p:nvPr/>
        </p:nvSpPr>
        <p:spPr>
          <a:xfrm>
            <a:off x="2587110" y="3811751"/>
            <a:ext cx="1746249" cy="698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지출 내역 입력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2592401" y="5047418"/>
            <a:ext cx="1746249" cy="836083"/>
          </a:xfrm>
          <a:prstGeom prst="flowChartDocumen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2688710" y="5151601"/>
            <a:ext cx="155786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파일에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8"/>
          <p:cNvCxnSpPr/>
          <p:nvPr/>
        </p:nvCxnSpPr>
        <p:spPr>
          <a:xfrm flipH="1">
            <a:off x="3453142" y="4510049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p8"/>
          <p:cNvSpPr/>
          <p:nvPr/>
        </p:nvSpPr>
        <p:spPr>
          <a:xfrm>
            <a:off x="4777859" y="3832917"/>
            <a:ext cx="1746249" cy="698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일일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지출내역 출력 요청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783150" y="5068585"/>
            <a:ext cx="1746249" cy="836083"/>
          </a:xfrm>
          <a:prstGeom prst="flowChartDocumen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4879459" y="5172767"/>
            <a:ext cx="155786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 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지출내역 출력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8"/>
          <p:cNvCxnSpPr/>
          <p:nvPr/>
        </p:nvCxnSpPr>
        <p:spPr>
          <a:xfrm flipH="1">
            <a:off x="5643892" y="4531216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8"/>
          <p:cNvSpPr/>
          <p:nvPr/>
        </p:nvSpPr>
        <p:spPr>
          <a:xfrm>
            <a:off x="6767526" y="3832917"/>
            <a:ext cx="1746249" cy="698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월간 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지출내역 출력 요청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772817" y="5068584"/>
            <a:ext cx="1746249" cy="836083"/>
          </a:xfrm>
          <a:prstGeom prst="flowChartDocumen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6869126" y="5172767"/>
            <a:ext cx="155786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월간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지출내역 출력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8"/>
          <p:cNvCxnSpPr/>
          <p:nvPr/>
        </p:nvCxnSpPr>
        <p:spPr>
          <a:xfrm flipH="1">
            <a:off x="7633558" y="4531215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8"/>
          <p:cNvSpPr/>
          <p:nvPr/>
        </p:nvSpPr>
        <p:spPr>
          <a:xfrm>
            <a:off x="8773067" y="3832917"/>
            <a:ext cx="1746249" cy="698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기간별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지출내역 출력 요청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8778358" y="5068584"/>
            <a:ext cx="1746249" cy="836083"/>
          </a:xfrm>
          <a:prstGeom prst="flowChartDocumen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8874667" y="5172767"/>
            <a:ext cx="155786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기간별 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지출내역 출력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8"/>
          <p:cNvCxnSpPr/>
          <p:nvPr/>
        </p:nvCxnSpPr>
        <p:spPr>
          <a:xfrm flipH="1">
            <a:off x="9639099" y="4531215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4487553" y="1013018"/>
            <a:ext cx="2300375" cy="603849"/>
          </a:xfrm>
          <a:prstGeom prst="flowChartTerminator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프로그램 시작</a:t>
            </a:r>
            <a:endParaRPr/>
          </a:p>
        </p:txBody>
      </p:sp>
      <p:cxnSp>
        <p:nvCxnSpPr>
          <p:cNvPr id="209" name="Google Shape;209;p9"/>
          <p:cNvCxnSpPr/>
          <p:nvPr/>
        </p:nvCxnSpPr>
        <p:spPr>
          <a:xfrm>
            <a:off x="5608589" y="1603717"/>
            <a:ext cx="0" cy="2982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" name="Google Shape;210;p9"/>
          <p:cNvSpPr/>
          <p:nvPr/>
        </p:nvSpPr>
        <p:spPr>
          <a:xfrm>
            <a:off x="4088535" y="1920585"/>
            <a:ext cx="3048000" cy="886691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5043631" y="2217593"/>
            <a:ext cx="1620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선택</a:t>
            </a:r>
            <a:endParaRPr/>
          </a:p>
        </p:txBody>
      </p:sp>
      <p:cxnSp>
        <p:nvCxnSpPr>
          <p:cNvPr id="212" name="Google Shape;212;p9"/>
          <p:cNvCxnSpPr/>
          <p:nvPr/>
        </p:nvCxnSpPr>
        <p:spPr>
          <a:xfrm flipH="1">
            <a:off x="5608589" y="2807314"/>
            <a:ext cx="4837" cy="7864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9"/>
          <p:cNvCxnSpPr/>
          <p:nvPr/>
        </p:nvCxnSpPr>
        <p:spPr>
          <a:xfrm>
            <a:off x="1306524" y="3045217"/>
            <a:ext cx="8319077" cy="244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9"/>
          <p:cNvCxnSpPr/>
          <p:nvPr/>
        </p:nvCxnSpPr>
        <p:spPr>
          <a:xfrm flipH="1">
            <a:off x="9615601" y="3060499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9"/>
          <p:cNvCxnSpPr/>
          <p:nvPr/>
        </p:nvCxnSpPr>
        <p:spPr>
          <a:xfrm flipH="1">
            <a:off x="7611280" y="3060499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9"/>
          <p:cNvCxnSpPr/>
          <p:nvPr/>
        </p:nvCxnSpPr>
        <p:spPr>
          <a:xfrm flipH="1">
            <a:off x="1305242" y="3049916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9"/>
          <p:cNvCxnSpPr/>
          <p:nvPr/>
        </p:nvCxnSpPr>
        <p:spPr>
          <a:xfrm flipH="1">
            <a:off x="3425977" y="3049914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9"/>
          <p:cNvCxnSpPr/>
          <p:nvPr/>
        </p:nvCxnSpPr>
        <p:spPr>
          <a:xfrm>
            <a:off x="10894508" y="2360599"/>
            <a:ext cx="5746" cy="358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9"/>
          <p:cNvCxnSpPr/>
          <p:nvPr/>
        </p:nvCxnSpPr>
        <p:spPr>
          <a:xfrm>
            <a:off x="7137941" y="2356047"/>
            <a:ext cx="3757661" cy="327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9"/>
          <p:cNvSpPr/>
          <p:nvPr/>
        </p:nvSpPr>
        <p:spPr>
          <a:xfrm>
            <a:off x="9741397" y="5973956"/>
            <a:ext cx="2300375" cy="603849"/>
          </a:xfrm>
          <a:prstGeom prst="flowChartTerminator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프로그램 종료</a:t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428626" y="3611034"/>
            <a:ext cx="1746249" cy="698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수입 내역 입력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33917" y="4846701"/>
            <a:ext cx="1746249" cy="836083"/>
          </a:xfrm>
          <a:prstGeom prst="flowChartDocumen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530226" y="4950884"/>
            <a:ext cx="15578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파일에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9"/>
          <p:cNvCxnSpPr/>
          <p:nvPr/>
        </p:nvCxnSpPr>
        <p:spPr>
          <a:xfrm flipH="1">
            <a:off x="1294658" y="4309332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9"/>
          <p:cNvSpPr/>
          <p:nvPr/>
        </p:nvSpPr>
        <p:spPr>
          <a:xfrm>
            <a:off x="2566459" y="3589867"/>
            <a:ext cx="1746249" cy="698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지출 내역 입력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2571750" y="4825534"/>
            <a:ext cx="1746249" cy="836083"/>
          </a:xfrm>
          <a:prstGeom prst="flowChartDocumen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2668059" y="4929717"/>
            <a:ext cx="15578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파일에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9"/>
          <p:cNvCxnSpPr/>
          <p:nvPr/>
        </p:nvCxnSpPr>
        <p:spPr>
          <a:xfrm flipH="1">
            <a:off x="3432491" y="4288165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9"/>
          <p:cNvSpPr/>
          <p:nvPr/>
        </p:nvSpPr>
        <p:spPr>
          <a:xfrm>
            <a:off x="4757208" y="3611033"/>
            <a:ext cx="1746249" cy="698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일일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지출내역 출력 요청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4762499" y="4846701"/>
            <a:ext cx="1746249" cy="836083"/>
          </a:xfrm>
          <a:prstGeom prst="flowChartDocumen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4858808" y="4950883"/>
            <a:ext cx="15578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일일 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지출내역 출력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9"/>
          <p:cNvCxnSpPr/>
          <p:nvPr/>
        </p:nvCxnSpPr>
        <p:spPr>
          <a:xfrm flipH="1">
            <a:off x="5623241" y="4309332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9"/>
          <p:cNvSpPr/>
          <p:nvPr/>
        </p:nvSpPr>
        <p:spPr>
          <a:xfrm>
            <a:off x="6746875" y="3611033"/>
            <a:ext cx="1746249" cy="698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월간 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지출내역 출력 요청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6752166" y="4846700"/>
            <a:ext cx="1746249" cy="836083"/>
          </a:xfrm>
          <a:prstGeom prst="flowChartDocumen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6848475" y="4950883"/>
            <a:ext cx="15578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월간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지출내역 출력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9"/>
          <p:cNvCxnSpPr/>
          <p:nvPr/>
        </p:nvCxnSpPr>
        <p:spPr>
          <a:xfrm flipH="1">
            <a:off x="7612907" y="4309331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9"/>
          <p:cNvSpPr/>
          <p:nvPr/>
        </p:nvSpPr>
        <p:spPr>
          <a:xfrm>
            <a:off x="8752416" y="3611033"/>
            <a:ext cx="1746249" cy="698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기간별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지출내역 출력 요청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8757707" y="4846700"/>
            <a:ext cx="1746249" cy="836083"/>
          </a:xfrm>
          <a:prstGeom prst="flowChartDocumen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8854016" y="4950883"/>
            <a:ext cx="15578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기간별 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지출내역 출력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9"/>
          <p:cNvCxnSpPr/>
          <p:nvPr/>
        </p:nvCxnSpPr>
        <p:spPr>
          <a:xfrm flipH="1">
            <a:off x="9618448" y="4309331"/>
            <a:ext cx="4837" cy="522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2022-06-28T01:44:47Z</dcterms:created>
  <dc:creator>admin</dc:creator>
</cp:coreProperties>
</file>