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558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89A7D2B-264E-43FC-AC36-AE666BBB0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2198E7A-AD83-47A1-B3B3-7504D11A99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DDB59F4-03DB-406C-9984-D33AC3211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2C3D9-536A-41ED-8346-4359952C805A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46ECE9B-3E5F-48A8-BA23-4481F1F32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D984934-2E9F-4CDD-9C1E-AEE8C21A0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6ADDD-B354-42AE-9320-F36BB3D4B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307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97B6D41-827F-415C-BB5B-A42ECD618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6CB7B07-6BCA-4213-BA15-4D68AAE05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1ABFA1B-3EEA-4E2F-990F-2AE2E06F2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2C3D9-536A-41ED-8346-4359952C805A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17A038F-2FB4-4F82-966D-60D3AC358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2B69741-8249-433C-8F10-9C6DC5C1F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6ADDD-B354-42AE-9320-F36BB3D4B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269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1768DA9E-5D89-44F7-B8BF-CE62F42C82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FDCD5095-3086-4B33-B2BA-6CB25507C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DC2AFC7-3C62-4793-BB0B-E0C529D0E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2C3D9-536A-41ED-8346-4359952C805A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82DE6C7-FE1D-4DFB-914B-4B46D108A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F14B4B8-AA9B-4791-A3D0-64027FB5F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6ADDD-B354-42AE-9320-F36BB3D4B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689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8D0869E-DE7B-4D96-BB48-0532E95E0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72F4693F-0057-41D1-8FD2-9E9C7F7F7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EAF7BCE-3099-4719-91D8-A84F5D507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2C3D9-536A-41ED-8346-4359952C805A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E4A6469-49C8-4C3D-88B9-51B3E098E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DEE0C31-BAB3-40F5-8C77-D26D2CEF3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6ADDD-B354-42AE-9320-F36BB3D4B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181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A10CACB-2751-42B6-A7E5-47C0E6869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FF66605-C2BE-4D93-95DB-AC68D394A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B2B01EA-2C58-4C1A-9B92-D846A148F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2C3D9-536A-41ED-8346-4359952C805A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54FC77D-AAAA-4D3E-B1E8-E005ABD6F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EEE69BA-DADC-4659-B10B-555BF0D7E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6ADDD-B354-42AE-9320-F36BB3D4B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474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B0BF169-33DD-44A4-9AE7-984D32049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E2FC44F-3D74-48B9-A1A9-79728FF1AE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5BE1D1A2-1066-4F25-BD71-958E5E633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83586230-EE30-4EAB-905A-DF8A35216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2C3D9-536A-41ED-8346-4359952C805A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FA145A5D-2046-44D9-B68D-ADF7E04EC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EE0F30D-F386-4546-902A-C7434EE4B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6ADDD-B354-42AE-9320-F36BB3D4B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92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4061DE8-2598-4CF2-AF0D-BC49E2F0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997EC94-609C-41C3-A765-C25C48290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87E0A4CA-4671-4DE9-96FF-918AB575B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05CC8115-A158-4FD5-8FBD-C10DD2A032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3FE2C89E-E3C6-4EBD-AAF2-ADCA1AE9B4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850D38C1-7EE6-4401-BE46-ABEE1FEB4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2C3D9-536A-41ED-8346-4359952C805A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2CE7F31D-19B4-414D-8688-A1E4ACE71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48CBD321-1394-4A86-8A2C-438648FAE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6ADDD-B354-42AE-9320-F36BB3D4B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23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E4C7BCF-F124-496E-92EA-53D1CAA32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0664ADFC-F956-48E6-9B77-E7399E85D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2C3D9-536A-41ED-8346-4359952C805A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370A9C89-6CDF-43A2-992F-3A47435A7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C90AE521-438D-4C8A-9FCE-EC4E04AC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6ADDD-B354-42AE-9320-F36BB3D4B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16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F7DE31DC-6C51-4F3D-AB1B-BBFA5A15B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2C3D9-536A-41ED-8346-4359952C805A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38F5542E-68F3-4FB1-9862-6AFA94E6D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1779A890-8AED-4BEE-A613-2101B0FCB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6ADDD-B354-42AE-9320-F36BB3D4B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85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1D1CBAD-BD47-49D9-8704-312843CF0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6151A59-F2D2-4D40-9876-44FB48730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43FC4BEF-E515-41BB-B92B-6E84D29DD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DA7C2EBB-66E1-40CB-994B-9A27DD1AE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2C3D9-536A-41ED-8346-4359952C805A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9FA5AF7-1810-479F-8EB7-9A809512B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6C977FE-7D87-415B-942C-D52FB5929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6ADDD-B354-42AE-9320-F36BB3D4B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449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BEAFB8F-039C-48B3-AF53-71D84C8FD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74E9FD38-16C9-4B19-AD56-B34F1391F9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F7F45B15-3CF6-4C74-BA97-37DA50858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2BB320DD-86D7-4A89-9C5B-F1ACA3415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2C3D9-536A-41ED-8346-4359952C805A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F3EDB03-6F2B-4B13-9B4C-A7F55EE3D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3C2789C-406F-4D4C-97F3-8E53A1E35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6ADDD-B354-42AE-9320-F36BB3D4B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020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664EDA96-9F36-4485-BEA4-8773E31AF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B30DC85-BEA6-443F-8CFF-51A1AADAD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F16AF2C-2AE7-4BF9-89E9-A63390B1D6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2C3D9-536A-41ED-8346-4359952C805A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AA364B2-FA28-4F54-B6A9-8C20EAE8EE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730E892-3A4B-477E-81C6-167664F1F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6ADDD-B354-42AE-9320-F36BB3D4BD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617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24411647-7980-438F-9203-87A0773847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53" y="514673"/>
            <a:ext cx="4106176" cy="20320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551257" y="1649573"/>
            <a:ext cx="879893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주식</a:t>
            </a:r>
            <a:endParaRPr lang="en-US" altLang="ko-KR" sz="1050" dirty="0" smtClean="0"/>
          </a:p>
          <a:p>
            <a:pPr algn="ctr"/>
            <a:r>
              <a:rPr lang="ko-KR" altLang="en-US" sz="1050" dirty="0" smtClean="0"/>
              <a:t>레벨테스트</a:t>
            </a:r>
            <a:endParaRPr lang="ko-KR" altLang="en-US" sz="1050" dirty="0"/>
          </a:p>
        </p:txBody>
      </p:sp>
      <p:sp>
        <p:nvSpPr>
          <p:cNvPr id="9" name="TextBox 8"/>
          <p:cNvSpPr txBox="1"/>
          <p:nvPr/>
        </p:nvSpPr>
        <p:spPr>
          <a:xfrm>
            <a:off x="9638181" y="2137767"/>
            <a:ext cx="8252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100% </a:t>
            </a:r>
            <a:r>
              <a:rPr lang="ko-KR" altLang="en-US" sz="800" dirty="0" smtClean="0"/>
              <a:t>무료</a:t>
            </a:r>
            <a:endParaRPr lang="ko-KR" altLang="en-US" sz="800" dirty="0"/>
          </a:p>
        </p:txBody>
      </p:sp>
      <p:sp>
        <p:nvSpPr>
          <p:cNvPr id="10" name="TextBox 9"/>
          <p:cNvSpPr txBox="1"/>
          <p:nvPr/>
        </p:nvSpPr>
        <p:spPr>
          <a:xfrm>
            <a:off x="9583550" y="1649573"/>
            <a:ext cx="879893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무료강의</a:t>
            </a:r>
            <a:endParaRPr lang="en-US" altLang="ko-KR" sz="1050" dirty="0" smtClean="0"/>
          </a:p>
          <a:p>
            <a:pPr algn="ctr"/>
            <a:r>
              <a:rPr lang="ko-KR" altLang="en-US" sz="1050" dirty="0" err="1" smtClean="0"/>
              <a:t>보러가</a:t>
            </a:r>
            <a:r>
              <a:rPr lang="ko-KR" altLang="en-US" sz="1050" dirty="0" err="1"/>
              <a:t>기</a:t>
            </a:r>
            <a:endParaRPr lang="ko-KR" altLang="en-US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8605889" y="2159456"/>
            <a:ext cx="770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나의 레벨은</a:t>
            </a:r>
            <a:r>
              <a:rPr lang="en-US" altLang="ko-KR" sz="800" dirty="0" smtClean="0"/>
              <a:t>?</a:t>
            </a:r>
            <a:endParaRPr lang="ko-KR" altLang="en-US" sz="800" dirty="0"/>
          </a:p>
        </p:txBody>
      </p:sp>
      <p:sp>
        <p:nvSpPr>
          <p:cNvPr id="12" name="TextBox 11"/>
          <p:cNvSpPr txBox="1"/>
          <p:nvPr/>
        </p:nvSpPr>
        <p:spPr>
          <a:xfrm>
            <a:off x="7543400" y="1645353"/>
            <a:ext cx="879893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주식스쿨</a:t>
            </a:r>
            <a:endParaRPr lang="en-US" altLang="ko-KR" sz="1050" dirty="0" smtClean="0"/>
          </a:p>
          <a:p>
            <a:pPr algn="ctr"/>
            <a:r>
              <a:rPr lang="ko-KR" altLang="en-US" sz="1050" dirty="0" smtClean="0"/>
              <a:t>강의소개</a:t>
            </a:r>
            <a:endParaRPr lang="ko-KR" altLang="en-US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7598032" y="2159456"/>
            <a:ext cx="770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 smtClean="0"/>
              <a:t>바로가기</a:t>
            </a:r>
            <a:endParaRPr lang="ko-KR" alt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7573362" y="518910"/>
            <a:ext cx="325500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주식투자로 </a:t>
            </a:r>
            <a:r>
              <a:rPr lang="ko-KR" altLang="en-US" dirty="0" err="1" smtClean="0"/>
              <a:t>돈버는</a:t>
            </a:r>
            <a:r>
              <a:rPr lang="ko-KR" altLang="en-US" dirty="0" smtClean="0"/>
              <a:t> 기술  </a:t>
            </a:r>
            <a:endParaRPr lang="en-US" altLang="ko-KR" dirty="0" smtClean="0"/>
          </a:p>
          <a:p>
            <a:r>
              <a:rPr lang="ko-KR" altLang="en-US" sz="1050" dirty="0" smtClean="0"/>
              <a:t>누구나 주식으로 똑똑하게 돈 </a:t>
            </a:r>
            <a:r>
              <a:rPr lang="ko-KR" altLang="en-US" sz="1050" dirty="0" err="1" smtClean="0"/>
              <a:t>벌수</a:t>
            </a:r>
            <a:r>
              <a:rPr lang="ko-KR" altLang="en-US" sz="1050" dirty="0" smtClean="0"/>
              <a:t> 있도록</a:t>
            </a:r>
            <a:endParaRPr lang="en-US" altLang="ko-KR" sz="1050" dirty="0" smtClean="0"/>
          </a:p>
          <a:p>
            <a:r>
              <a:rPr lang="ko-KR" altLang="en-US" sz="1050" dirty="0" smtClean="0"/>
              <a:t>주식초보 </a:t>
            </a:r>
            <a:r>
              <a:rPr lang="ko-KR" altLang="en-US" sz="1050" dirty="0" err="1" smtClean="0"/>
              <a:t>부터</a:t>
            </a:r>
            <a:r>
              <a:rPr lang="ko-KR" altLang="en-US" sz="1050" dirty="0" smtClean="0"/>
              <a:t> 주식고수까지 레벨 별 강의진행</a:t>
            </a:r>
            <a:endParaRPr lang="ko-KR" altLang="en-US" sz="105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78" y="2693368"/>
            <a:ext cx="2669112" cy="1229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606126" y="1211407"/>
            <a:ext cx="18902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0070C0"/>
                </a:solidFill>
              </a:rPr>
              <a:t>강의소개    수강후기    수강신청</a:t>
            </a:r>
            <a:endParaRPr lang="ko-KR" altLang="en-US" sz="900" dirty="0">
              <a:solidFill>
                <a:srgbClr val="0070C0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5A81F784-46B7-4155-AD29-9B91BD6EB9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04" y="4484899"/>
            <a:ext cx="2771891" cy="2080776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7235" y="4676536"/>
            <a:ext cx="2292629" cy="1475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2" r="60393" b="7586"/>
          <a:stretch/>
        </p:blipFill>
        <p:spPr>
          <a:xfrm>
            <a:off x="5434642" y="518910"/>
            <a:ext cx="1999477" cy="18803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53131" y="634325"/>
            <a:ext cx="1162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</a:rPr>
              <a:t>주식스쿨 로고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(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흰배경</a:t>
            </a:r>
            <a:r>
              <a:rPr lang="en-US" altLang="ko-KR" sz="1200" dirty="0" smtClean="0">
                <a:solidFill>
                  <a:srgbClr val="FF0000"/>
                </a:solidFill>
              </a:rPr>
              <a:t>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589917" y="2137767"/>
            <a:ext cx="1716657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2" r="60393" b="7586"/>
          <a:stretch/>
        </p:blipFill>
        <p:spPr>
          <a:xfrm>
            <a:off x="4423146" y="4653172"/>
            <a:ext cx="927371" cy="872115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4507268" y="5414165"/>
            <a:ext cx="843249" cy="1077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515125" y="5735618"/>
            <a:ext cx="879893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주식</a:t>
            </a:r>
            <a:endParaRPr lang="en-US" altLang="ko-KR" sz="1050" dirty="0" smtClean="0"/>
          </a:p>
          <a:p>
            <a:pPr algn="ctr"/>
            <a:r>
              <a:rPr lang="ko-KR" altLang="en-US" sz="1050" dirty="0" smtClean="0"/>
              <a:t>레벨테스트</a:t>
            </a:r>
            <a:endParaRPr lang="ko-KR" altLang="en-US" sz="1050" dirty="0"/>
          </a:p>
        </p:txBody>
      </p:sp>
      <p:sp>
        <p:nvSpPr>
          <p:cNvPr id="21" name="TextBox 20"/>
          <p:cNvSpPr txBox="1"/>
          <p:nvPr/>
        </p:nvSpPr>
        <p:spPr>
          <a:xfrm>
            <a:off x="6547418" y="5735618"/>
            <a:ext cx="879893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무료강의</a:t>
            </a:r>
            <a:endParaRPr lang="en-US" altLang="ko-KR" sz="1050" dirty="0" smtClean="0"/>
          </a:p>
          <a:p>
            <a:pPr algn="ctr"/>
            <a:r>
              <a:rPr lang="ko-KR" altLang="en-US" sz="1050" dirty="0" err="1" smtClean="0"/>
              <a:t>보러가</a:t>
            </a:r>
            <a:r>
              <a:rPr lang="ko-KR" altLang="en-US" sz="1050" dirty="0" err="1"/>
              <a:t>기</a:t>
            </a:r>
            <a:endParaRPr lang="ko-KR" altLang="en-US" sz="1050" dirty="0"/>
          </a:p>
        </p:txBody>
      </p:sp>
      <p:sp>
        <p:nvSpPr>
          <p:cNvPr id="22" name="TextBox 21"/>
          <p:cNvSpPr txBox="1"/>
          <p:nvPr/>
        </p:nvSpPr>
        <p:spPr>
          <a:xfrm>
            <a:off x="4507268" y="5731398"/>
            <a:ext cx="879893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주식스쿨</a:t>
            </a:r>
            <a:endParaRPr lang="en-US" altLang="ko-KR" sz="1050" dirty="0" smtClean="0"/>
          </a:p>
          <a:p>
            <a:pPr algn="ctr"/>
            <a:r>
              <a:rPr lang="ko-KR" altLang="en-US" sz="1050" dirty="0" smtClean="0"/>
              <a:t>강의소개</a:t>
            </a:r>
            <a:endParaRPr lang="ko-KR" altLang="en-US" sz="1050" dirty="0"/>
          </a:p>
        </p:txBody>
      </p:sp>
      <p:pic>
        <p:nvPicPr>
          <p:cNvPr id="23" name="그림 22">
            <a:extLst>
              <a:ext uri="{FF2B5EF4-FFF2-40B4-BE49-F238E27FC236}">
                <a16:creationId xmlns="" xmlns:a16="http://schemas.microsoft.com/office/drawing/2014/main" id="{5A81F784-46B7-4155-AD29-9B91BD6EB91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14" t="22525" b="38737"/>
          <a:stretch/>
        </p:blipFill>
        <p:spPr>
          <a:xfrm>
            <a:off x="5437520" y="4661989"/>
            <a:ext cx="1914996" cy="806037"/>
          </a:xfrm>
          <a:prstGeom prst="rect">
            <a:avLst/>
          </a:prstGeom>
        </p:spPr>
      </p:pic>
      <p:cxnSp>
        <p:nvCxnSpPr>
          <p:cNvPr id="24" name="직선 연결선 23"/>
          <p:cNvCxnSpPr/>
          <p:nvPr/>
        </p:nvCxnSpPr>
        <p:spPr>
          <a:xfrm>
            <a:off x="0" y="40285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81152" y="0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&lt;PC</a:t>
            </a:r>
            <a:r>
              <a:rPr lang="ko-KR" altLang="en-US" dirty="0" smtClean="0"/>
              <a:t>버전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98015" y="4028536"/>
            <a:ext cx="1662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모바일버전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84673" y="2534147"/>
            <a:ext cx="877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&lt;</a:t>
            </a:r>
            <a:r>
              <a:rPr lang="ko-KR" altLang="en-US" sz="1000" dirty="0" err="1" smtClean="0"/>
              <a:t>레퍼런스</a:t>
            </a:r>
            <a:r>
              <a:rPr lang="en-US" altLang="ko-KR" sz="1000" dirty="0"/>
              <a:t>&gt;</a:t>
            </a:r>
            <a:endParaRPr lang="ko-KR" alt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8437235" y="4415768"/>
            <a:ext cx="877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&lt;</a:t>
            </a:r>
            <a:r>
              <a:rPr lang="ko-KR" altLang="en-US" sz="1000" dirty="0" err="1" smtClean="0"/>
              <a:t>레퍼런스</a:t>
            </a:r>
            <a:r>
              <a:rPr lang="en-US" altLang="ko-KR" sz="1000" dirty="0"/>
              <a:t>&gt;</a:t>
            </a:r>
            <a:endParaRPr lang="ko-KR" alt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4423146" y="4653172"/>
            <a:ext cx="8370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rgbClr val="FF0000"/>
                </a:solidFill>
              </a:rPr>
              <a:t>주식스쿨 로고</a:t>
            </a:r>
            <a:endParaRPr lang="en-US" altLang="ko-KR" sz="800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(</a:t>
            </a:r>
            <a:r>
              <a:rPr lang="ko-KR" altLang="en-US" sz="800" dirty="0" err="1" smtClean="0">
                <a:solidFill>
                  <a:srgbClr val="FF0000"/>
                </a:solidFill>
              </a:rPr>
              <a:t>흰배경</a:t>
            </a:r>
            <a:r>
              <a:rPr lang="en-US" altLang="ko-KR" sz="800" dirty="0" smtClean="0">
                <a:solidFill>
                  <a:srgbClr val="FF0000"/>
                </a:solidFill>
              </a:rPr>
              <a:t>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87161" y="457200"/>
            <a:ext cx="2046958" cy="20099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7515331" y="1611702"/>
            <a:ext cx="3017522" cy="5260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483036" y="5676114"/>
            <a:ext cx="3017522" cy="5260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428402" y="4653172"/>
            <a:ext cx="922115" cy="8906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377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60</Words>
  <Application>Microsoft Office PowerPoint</Application>
  <PresentationFormat>사용자 지정</PresentationFormat>
  <Paragraphs>27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MSI</dc:creator>
  <cp:lastModifiedBy>SF-marketer</cp:lastModifiedBy>
  <cp:revision>6</cp:revision>
  <dcterms:created xsi:type="dcterms:W3CDTF">2021-07-30T05:36:23Z</dcterms:created>
  <dcterms:modified xsi:type="dcterms:W3CDTF">2021-08-03T23:59:20Z</dcterms:modified>
</cp:coreProperties>
</file>