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6"/>
  </p:notesMasterIdLst>
  <p:sldIdLst>
    <p:sldId id="266" r:id="rId2"/>
    <p:sldId id="290" r:id="rId3"/>
    <p:sldId id="279" r:id="rId4"/>
    <p:sldId id="1198" r:id="rId5"/>
    <p:sldId id="276" r:id="rId6"/>
    <p:sldId id="1197" r:id="rId7"/>
    <p:sldId id="258" r:id="rId8"/>
    <p:sldId id="264" r:id="rId9"/>
    <p:sldId id="280" r:id="rId10"/>
    <p:sldId id="265" r:id="rId11"/>
    <p:sldId id="262" r:id="rId12"/>
    <p:sldId id="267" r:id="rId13"/>
    <p:sldId id="282" r:id="rId14"/>
    <p:sldId id="1199" r:id="rId15"/>
    <p:sldId id="1200" r:id="rId16"/>
    <p:sldId id="283" r:id="rId17"/>
    <p:sldId id="284" r:id="rId18"/>
    <p:sldId id="285" r:id="rId19"/>
    <p:sldId id="1196" r:id="rId20"/>
    <p:sldId id="273" r:id="rId21"/>
    <p:sldId id="263" r:id="rId22"/>
    <p:sldId id="259" r:id="rId23"/>
    <p:sldId id="257" r:id="rId24"/>
    <p:sldId id="281"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8F7C6909-C062-41D7-A256-DF60030DCBAF}">
          <p14:sldIdLst>
            <p14:sldId id="266"/>
            <p14:sldId id="290"/>
            <p14:sldId id="279"/>
            <p14:sldId id="1198"/>
            <p14:sldId id="276"/>
            <p14:sldId id="1197"/>
            <p14:sldId id="258"/>
            <p14:sldId id="264"/>
            <p14:sldId id="280"/>
            <p14:sldId id="265"/>
            <p14:sldId id="262"/>
            <p14:sldId id="267"/>
            <p14:sldId id="282"/>
            <p14:sldId id="1199"/>
            <p14:sldId id="1200"/>
            <p14:sldId id="283"/>
            <p14:sldId id="284"/>
            <p14:sldId id="285"/>
            <p14:sldId id="1196"/>
            <p14:sldId id="273"/>
            <p14:sldId id="263"/>
            <p14:sldId id="259"/>
            <p14:sldId id="257"/>
            <p14:sldId id="281"/>
          </p14:sldIdLst>
        </p14:section>
        <p14:section name="参考" id="{0243C809-C699-4D73-9766-9449533BC8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02BBC-A718-4690-A51F-82E26CD46A26}" v="152" dt="2023-09-06T06:34:24.544"/>
    <p1510:client id="{A98A7E63-8507-4288-4318-21C38A580FA2}" v="789" dt="2023-09-06T06:21:07.098"/>
    <p1510:client id="{D7664F71-C94A-2855-FA98-385947CB6BFB}" v="182" dt="2023-09-06T05:14:07.03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66941" autoAdjust="0"/>
  </p:normalViewPr>
  <p:slideViewPr>
    <p:cSldViewPr snapToGrid="0">
      <p:cViewPr>
        <p:scale>
          <a:sx n="75" d="100"/>
          <a:sy n="75" d="100"/>
        </p:scale>
        <p:origin x="1266" y="90"/>
      </p:cViewPr>
      <p:guideLst/>
    </p:cSldViewPr>
  </p:slideViewPr>
  <p:outlineViewPr>
    <p:cViewPr>
      <p:scale>
        <a:sx n="33" d="100"/>
        <a:sy n="33" d="100"/>
      </p:scale>
      <p:origin x="0" y="0"/>
    </p:cViewPr>
  </p:outlineViewPr>
  <p:notesTextViewPr>
    <p:cViewPr>
      <p:scale>
        <a:sx n="150" d="100"/>
        <a:sy n="150" d="100"/>
      </p:scale>
      <p:origin x="0" y="0"/>
    </p:cViewPr>
  </p:notesTextViewPr>
  <p:notesViewPr>
    <p:cSldViewPr snapToGrid="0">
      <p:cViewPr varScale="1">
        <p:scale>
          <a:sx n="86" d="100"/>
          <a:sy n="86" d="100"/>
        </p:scale>
        <p:origin x="386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内海 卓也" userId="S::s041990@kddi.com::9f0dd165-6e6d-4920-9299-c2f2af25addb" providerId="AD" clId="Web-{D7664F71-C94A-2855-FA98-385947CB6BFB}"/>
    <pc:docChg chg="modSld">
      <pc:chgData name="内海 卓也" userId="S::s041990@kddi.com::9f0dd165-6e6d-4920-9299-c2f2af25addb" providerId="AD" clId="Web-{D7664F71-C94A-2855-FA98-385947CB6BFB}" dt="2023-09-06T05:14:07.039" v="87"/>
      <pc:docMkLst>
        <pc:docMk/>
      </pc:docMkLst>
      <pc:sldChg chg="modSp">
        <pc:chgData name="内海 卓也" userId="S::s041990@kddi.com::9f0dd165-6e6d-4920-9299-c2f2af25addb" providerId="AD" clId="Web-{D7664F71-C94A-2855-FA98-385947CB6BFB}" dt="2023-09-06T05:11:34.052" v="3"/>
        <pc:sldMkLst>
          <pc:docMk/>
          <pc:sldMk cId="1927479505" sldId="1217"/>
        </pc:sldMkLst>
        <pc:graphicFrameChg chg="mod modGraphic">
          <ac:chgData name="内海 卓也" userId="S::s041990@kddi.com::9f0dd165-6e6d-4920-9299-c2f2af25addb" providerId="AD" clId="Web-{D7664F71-C94A-2855-FA98-385947CB6BFB}" dt="2023-09-06T05:11:34.052" v="3"/>
          <ac:graphicFrameMkLst>
            <pc:docMk/>
            <pc:sldMk cId="1927479505" sldId="1217"/>
            <ac:graphicFrameMk id="4" creationId="{DA84C956-A3FF-4161-A064-C8D1B63D0E52}"/>
          </ac:graphicFrameMkLst>
        </pc:graphicFrameChg>
      </pc:sldChg>
      <pc:sldChg chg="modSp">
        <pc:chgData name="内海 卓也" userId="S::s041990@kddi.com::9f0dd165-6e6d-4920-9299-c2f2af25addb" providerId="AD" clId="Web-{D7664F71-C94A-2855-FA98-385947CB6BFB}" dt="2023-09-06T05:14:07.039" v="87"/>
        <pc:sldMkLst>
          <pc:docMk/>
          <pc:sldMk cId="503602960" sldId="1218"/>
        </pc:sldMkLst>
        <pc:graphicFrameChg chg="mod modGraphic">
          <ac:chgData name="内海 卓也" userId="S::s041990@kddi.com::9f0dd165-6e6d-4920-9299-c2f2af25addb" providerId="AD" clId="Web-{D7664F71-C94A-2855-FA98-385947CB6BFB}" dt="2023-09-06T05:14:07.039" v="87"/>
          <ac:graphicFrameMkLst>
            <pc:docMk/>
            <pc:sldMk cId="503602960" sldId="1218"/>
            <ac:graphicFrameMk id="4" creationId="{DA84C956-A3FF-4161-A064-C8D1B63D0E52}"/>
          </ac:graphicFrameMkLst>
        </pc:graphicFrameChg>
      </pc:sldChg>
      <pc:sldChg chg="modSp">
        <pc:chgData name="内海 卓也" userId="S::s041990@kddi.com::9f0dd165-6e6d-4920-9299-c2f2af25addb" providerId="AD" clId="Web-{D7664F71-C94A-2855-FA98-385947CB6BFB}" dt="2023-09-06T05:14:01.633" v="81"/>
        <pc:sldMkLst>
          <pc:docMk/>
          <pc:sldMk cId="242671886" sldId="1219"/>
        </pc:sldMkLst>
        <pc:graphicFrameChg chg="mod modGraphic">
          <ac:chgData name="内海 卓也" userId="S::s041990@kddi.com::9f0dd165-6e6d-4920-9299-c2f2af25addb" providerId="AD" clId="Web-{D7664F71-C94A-2855-FA98-385947CB6BFB}" dt="2023-09-06T05:14:01.633" v="81"/>
          <ac:graphicFrameMkLst>
            <pc:docMk/>
            <pc:sldMk cId="242671886" sldId="1219"/>
            <ac:graphicFrameMk id="4" creationId="{DA84C956-A3FF-4161-A064-C8D1B63D0E52}"/>
          </ac:graphicFrameMkLst>
        </pc:graphicFrameChg>
      </pc:sldChg>
      <pc:sldChg chg="modSp">
        <pc:chgData name="内海 卓也" userId="S::s041990@kddi.com::9f0dd165-6e6d-4920-9299-c2f2af25addb" providerId="AD" clId="Web-{D7664F71-C94A-2855-FA98-385947CB6BFB}" dt="2023-09-06T05:13:56.117" v="76"/>
        <pc:sldMkLst>
          <pc:docMk/>
          <pc:sldMk cId="885343480" sldId="1220"/>
        </pc:sldMkLst>
        <pc:graphicFrameChg chg="mod modGraphic">
          <ac:chgData name="内海 卓也" userId="S::s041990@kddi.com::9f0dd165-6e6d-4920-9299-c2f2af25addb" providerId="AD" clId="Web-{D7664F71-C94A-2855-FA98-385947CB6BFB}" dt="2023-09-06T05:13:56.117" v="76"/>
          <ac:graphicFrameMkLst>
            <pc:docMk/>
            <pc:sldMk cId="885343480" sldId="1220"/>
            <ac:graphicFrameMk id="4" creationId="{DA84C956-A3FF-4161-A064-C8D1B63D0E52}"/>
          </ac:graphicFrameMkLst>
        </pc:graphicFrameChg>
      </pc:sldChg>
      <pc:sldChg chg="modSp">
        <pc:chgData name="内海 卓也" userId="S::s041990@kddi.com::9f0dd165-6e6d-4920-9299-c2f2af25addb" providerId="AD" clId="Web-{D7664F71-C94A-2855-FA98-385947CB6BFB}" dt="2023-09-06T05:13:16.195" v="30"/>
        <pc:sldMkLst>
          <pc:docMk/>
          <pc:sldMk cId="592275892" sldId="1221"/>
        </pc:sldMkLst>
        <pc:graphicFrameChg chg="mod modGraphic">
          <ac:chgData name="内海 卓也" userId="S::s041990@kddi.com::9f0dd165-6e6d-4920-9299-c2f2af25addb" providerId="AD" clId="Web-{D7664F71-C94A-2855-FA98-385947CB6BFB}" dt="2023-09-06T05:13:16.195" v="30"/>
          <ac:graphicFrameMkLst>
            <pc:docMk/>
            <pc:sldMk cId="592275892" sldId="1221"/>
            <ac:graphicFrameMk id="4" creationId="{DA84C956-A3FF-4161-A064-C8D1B63D0E52}"/>
          </ac:graphicFrameMkLst>
        </pc:graphicFrameChg>
      </pc:sldChg>
      <pc:sldChg chg="modSp">
        <pc:chgData name="内海 卓也" userId="S::s041990@kddi.com::9f0dd165-6e6d-4920-9299-c2f2af25addb" providerId="AD" clId="Web-{D7664F71-C94A-2855-FA98-385947CB6BFB}" dt="2023-09-06T05:13:22.101" v="50"/>
        <pc:sldMkLst>
          <pc:docMk/>
          <pc:sldMk cId="1439678827" sldId="1222"/>
        </pc:sldMkLst>
        <pc:graphicFrameChg chg="mod modGraphic">
          <ac:chgData name="内海 卓也" userId="S::s041990@kddi.com::9f0dd165-6e6d-4920-9299-c2f2af25addb" providerId="AD" clId="Web-{D7664F71-C94A-2855-FA98-385947CB6BFB}" dt="2023-09-06T05:13:22.101" v="50"/>
          <ac:graphicFrameMkLst>
            <pc:docMk/>
            <pc:sldMk cId="1439678827" sldId="1222"/>
            <ac:graphicFrameMk id="4" creationId="{DA84C956-A3FF-4161-A064-C8D1B63D0E52}"/>
          </ac:graphicFrameMkLst>
        </pc:graphicFrameChg>
      </pc:sldChg>
    </pc:docChg>
  </pc:docChgLst>
  <pc:docChgLst>
    <pc:chgData name="佐藤 雅彦" userId="37a992e7-10d7-43cf-aa3f-862a4958c531" providerId="ADAL" clId="{6BC02BBC-A718-4690-A51F-82E26CD46A26}"/>
    <pc:docChg chg="undo custSel modSld">
      <pc:chgData name="佐藤 雅彦" userId="37a992e7-10d7-43cf-aa3f-862a4958c531" providerId="ADAL" clId="{6BC02BBC-A718-4690-A51F-82E26CD46A26}" dt="2023-09-06T06:34:24.543" v="157"/>
      <pc:docMkLst>
        <pc:docMk/>
      </pc:docMkLst>
      <pc:sldChg chg="addSp delSp modSp mod">
        <pc:chgData name="佐藤 雅彦" userId="37a992e7-10d7-43cf-aa3f-862a4958c531" providerId="ADAL" clId="{6BC02BBC-A718-4690-A51F-82E26CD46A26}" dt="2023-09-06T06:33:06.054" v="149" actId="14100"/>
        <pc:sldMkLst>
          <pc:docMk/>
          <pc:sldMk cId="3813868294" sldId="1207"/>
        </pc:sldMkLst>
        <pc:spChg chg="add mod">
          <ac:chgData name="佐藤 雅彦" userId="37a992e7-10d7-43cf-aa3f-862a4958c531" providerId="ADAL" clId="{6BC02BBC-A718-4690-A51F-82E26CD46A26}" dt="2023-09-06T06:31:30.976" v="132" actId="571"/>
          <ac:spMkLst>
            <pc:docMk/>
            <pc:sldMk cId="3813868294" sldId="1207"/>
            <ac:spMk id="2" creationId="{AC0DFA04-D3FA-9066-B420-421FD03C4150}"/>
          </ac:spMkLst>
        </pc:spChg>
        <pc:spChg chg="add mod">
          <ac:chgData name="佐藤 雅彦" userId="37a992e7-10d7-43cf-aa3f-862a4958c531" providerId="ADAL" clId="{6BC02BBC-A718-4690-A51F-82E26CD46A26}" dt="2023-09-06T06:31:53.702" v="139" actId="1076"/>
          <ac:spMkLst>
            <pc:docMk/>
            <pc:sldMk cId="3813868294" sldId="1207"/>
            <ac:spMk id="7" creationId="{7994CB22-1C95-C793-5C34-351747180238}"/>
          </ac:spMkLst>
        </pc:spChg>
        <pc:spChg chg="add mod">
          <ac:chgData name="佐藤 雅彦" userId="37a992e7-10d7-43cf-aa3f-862a4958c531" providerId="ADAL" clId="{6BC02BBC-A718-4690-A51F-82E26CD46A26}" dt="2023-09-06T06:32:50.074" v="145" actId="14100"/>
          <ac:spMkLst>
            <pc:docMk/>
            <pc:sldMk cId="3813868294" sldId="1207"/>
            <ac:spMk id="9" creationId="{B4E9BF70-6B4B-5BD5-88FD-7E76C4EA8507}"/>
          </ac:spMkLst>
        </pc:spChg>
        <pc:spChg chg="add mod">
          <ac:chgData name="佐藤 雅彦" userId="37a992e7-10d7-43cf-aa3f-862a4958c531" providerId="ADAL" clId="{6BC02BBC-A718-4690-A51F-82E26CD46A26}" dt="2023-09-06T06:32:59.789" v="147" actId="14100"/>
          <ac:spMkLst>
            <pc:docMk/>
            <pc:sldMk cId="3813868294" sldId="1207"/>
            <ac:spMk id="12" creationId="{E132A67B-4AC5-040E-271C-8280898A8C20}"/>
          </ac:spMkLst>
        </pc:spChg>
        <pc:spChg chg="add mod">
          <ac:chgData name="佐藤 雅彦" userId="37a992e7-10d7-43cf-aa3f-862a4958c531" providerId="ADAL" clId="{6BC02BBC-A718-4690-A51F-82E26CD46A26}" dt="2023-09-06T06:33:06.054" v="149" actId="14100"/>
          <ac:spMkLst>
            <pc:docMk/>
            <pc:sldMk cId="3813868294" sldId="1207"/>
            <ac:spMk id="13" creationId="{3FF91C8F-0941-5445-A6F2-59FD7E0A3487}"/>
          </ac:spMkLst>
        </pc:spChg>
        <pc:spChg chg="del mod">
          <ac:chgData name="佐藤 雅彦" userId="37a992e7-10d7-43cf-aa3f-862a4958c531" providerId="ADAL" clId="{6BC02BBC-A718-4690-A51F-82E26CD46A26}" dt="2023-09-06T06:30:38.490" v="125" actId="478"/>
          <ac:spMkLst>
            <pc:docMk/>
            <pc:sldMk cId="3813868294" sldId="1207"/>
            <ac:spMk id="17" creationId="{D7423028-B8D7-4E10-BC84-DC51FB81A963}"/>
          </ac:spMkLst>
        </pc:spChg>
        <pc:spChg chg="mod">
          <ac:chgData name="佐藤 雅彦" userId="37a992e7-10d7-43cf-aa3f-862a4958c531" providerId="ADAL" clId="{6BC02BBC-A718-4690-A51F-82E26CD46A26}" dt="2023-09-06T06:31:00.297" v="131" actId="1076"/>
          <ac:spMkLst>
            <pc:docMk/>
            <pc:sldMk cId="3813868294" sldId="1207"/>
            <ac:spMk id="18" creationId="{D7423028-B8D7-4E10-BC84-DC51FB81A963}"/>
          </ac:spMkLst>
        </pc:spChg>
        <pc:spChg chg="mod">
          <ac:chgData name="佐藤 雅彦" userId="37a992e7-10d7-43cf-aa3f-862a4958c531" providerId="ADAL" clId="{6BC02BBC-A718-4690-A51F-82E26CD46A26}" dt="2023-09-06T06:30:54.273" v="129" actId="1076"/>
          <ac:spMkLst>
            <pc:docMk/>
            <pc:sldMk cId="3813868294" sldId="1207"/>
            <ac:spMk id="28" creationId="{90602F7D-FD13-449A-8545-56CCA8C318EF}"/>
          </ac:spMkLst>
        </pc:spChg>
        <pc:graphicFrameChg chg="modGraphic">
          <ac:chgData name="佐藤 雅彦" userId="37a992e7-10d7-43cf-aa3f-862a4958c531" providerId="ADAL" clId="{6BC02BBC-A718-4690-A51F-82E26CD46A26}" dt="2023-09-06T06:32:41.456" v="142" actId="14734"/>
          <ac:graphicFrameMkLst>
            <pc:docMk/>
            <pc:sldMk cId="3813868294" sldId="1207"/>
            <ac:graphicFrameMk id="5" creationId="{00000000-0000-0000-0000-000000000000}"/>
          </ac:graphicFrameMkLst>
        </pc:graphicFrameChg>
        <pc:cxnChg chg="del">
          <ac:chgData name="佐藤 雅彦" userId="37a992e7-10d7-43cf-aa3f-862a4958c531" providerId="ADAL" clId="{6BC02BBC-A718-4690-A51F-82E26CD46A26}" dt="2023-09-06T06:30:37.099" v="124" actId="478"/>
          <ac:cxnSpMkLst>
            <pc:docMk/>
            <pc:sldMk cId="3813868294" sldId="1207"/>
            <ac:cxnSpMk id="6" creationId="{5C3ACE03-4DC4-4136-A287-BCD3D68D0415}"/>
          </ac:cxnSpMkLst>
        </pc:cxnChg>
        <pc:cxnChg chg="del">
          <ac:chgData name="佐藤 雅彦" userId="37a992e7-10d7-43cf-aa3f-862a4958c531" providerId="ADAL" clId="{6BC02BBC-A718-4690-A51F-82E26CD46A26}" dt="2023-09-06T06:30:56.023" v="130" actId="478"/>
          <ac:cxnSpMkLst>
            <pc:docMk/>
            <pc:sldMk cId="3813868294" sldId="1207"/>
            <ac:cxnSpMk id="16" creationId="{6CA5BA2F-ADCE-4382-8139-F00379C76A0B}"/>
          </ac:cxnSpMkLst>
        </pc:cxnChg>
      </pc:sldChg>
      <pc:sldChg chg="delSp modSp mod">
        <pc:chgData name="佐藤 雅彦" userId="37a992e7-10d7-43cf-aa3f-862a4958c531" providerId="ADAL" clId="{6BC02BBC-A718-4690-A51F-82E26CD46A26}" dt="2023-09-06T06:29:28.974" v="66"/>
        <pc:sldMkLst>
          <pc:docMk/>
          <pc:sldMk cId="3708893233" sldId="1208"/>
        </pc:sldMkLst>
        <pc:spChg chg="mod">
          <ac:chgData name="佐藤 雅彦" userId="37a992e7-10d7-43cf-aa3f-862a4958c531" providerId="ADAL" clId="{6BC02BBC-A718-4690-A51F-82E26CD46A26}" dt="2023-09-06T06:29:28.974" v="66"/>
          <ac:spMkLst>
            <pc:docMk/>
            <pc:sldMk cId="3708893233" sldId="1208"/>
            <ac:spMk id="4" creationId="{750D8910-2343-8CEA-D19D-D25CB12F6C84}"/>
          </ac:spMkLst>
        </pc:spChg>
        <pc:spChg chg="del">
          <ac:chgData name="佐藤 雅彦" userId="37a992e7-10d7-43cf-aa3f-862a4958c531" providerId="ADAL" clId="{6BC02BBC-A718-4690-A51F-82E26CD46A26}" dt="2023-09-06T06:27:57.637" v="0" actId="478"/>
          <ac:spMkLst>
            <pc:docMk/>
            <pc:sldMk cId="3708893233" sldId="1208"/>
            <ac:spMk id="9" creationId="{0BBFA6F1-E2D4-E8C2-2CDF-89A921E14B86}"/>
          </ac:spMkLst>
        </pc:spChg>
        <pc:graphicFrameChg chg="mod modGraphic">
          <ac:chgData name="佐藤 雅彦" userId="37a992e7-10d7-43cf-aa3f-862a4958c531" providerId="ADAL" clId="{6BC02BBC-A718-4690-A51F-82E26CD46A26}" dt="2023-09-06T06:28:49.322" v="27"/>
          <ac:graphicFrameMkLst>
            <pc:docMk/>
            <pc:sldMk cId="3708893233" sldId="1208"/>
            <ac:graphicFrameMk id="5" creationId="{44F039B6-3F72-4F17-A556-1EA4A051DD9C}"/>
          </ac:graphicFrameMkLst>
        </pc:graphicFrameChg>
      </pc:sldChg>
      <pc:sldChg chg="delSp modSp mod">
        <pc:chgData name="佐藤 雅彦" userId="37a992e7-10d7-43cf-aa3f-862a4958c531" providerId="ADAL" clId="{6BC02BBC-A718-4690-A51F-82E26CD46A26}" dt="2023-09-06T06:30:12.060" v="122"/>
        <pc:sldMkLst>
          <pc:docMk/>
          <pc:sldMk cId="486503979" sldId="1211"/>
        </pc:sldMkLst>
        <pc:spChg chg="del">
          <ac:chgData name="佐藤 雅彦" userId="37a992e7-10d7-43cf-aa3f-862a4958c531" providerId="ADAL" clId="{6BC02BBC-A718-4690-A51F-82E26CD46A26}" dt="2023-09-06T06:30:05.913" v="104" actId="478"/>
          <ac:spMkLst>
            <pc:docMk/>
            <pc:sldMk cId="486503979" sldId="1211"/>
            <ac:spMk id="9" creationId="{B2796971-6BDA-CB03-9C83-758F8D5909E0}"/>
          </ac:spMkLst>
        </pc:spChg>
        <pc:spChg chg="mod">
          <ac:chgData name="佐藤 雅彦" userId="37a992e7-10d7-43cf-aa3f-862a4958c531" providerId="ADAL" clId="{6BC02BBC-A718-4690-A51F-82E26CD46A26}" dt="2023-09-06T06:29:58.740" v="103"/>
          <ac:spMkLst>
            <pc:docMk/>
            <pc:sldMk cId="486503979" sldId="1211"/>
            <ac:spMk id="17" creationId="{9129C0EB-A513-27CD-5BE5-658A2D4E9B41}"/>
          </ac:spMkLst>
        </pc:spChg>
        <pc:graphicFrameChg chg="mod modGraphic">
          <ac:chgData name="佐藤 雅彦" userId="37a992e7-10d7-43cf-aa3f-862a4958c531" providerId="ADAL" clId="{6BC02BBC-A718-4690-A51F-82E26CD46A26}" dt="2023-09-06T06:30:12.060" v="122"/>
          <ac:graphicFrameMkLst>
            <pc:docMk/>
            <pc:sldMk cId="486503979" sldId="1211"/>
            <ac:graphicFrameMk id="4" creationId="{0CFA87D0-6976-4ACA-B04F-28A72ED9A260}"/>
          </ac:graphicFrameMkLst>
        </pc:graphicFrameChg>
      </pc:sldChg>
      <pc:sldChg chg="modSp mod">
        <pc:chgData name="佐藤 雅彦" userId="37a992e7-10d7-43cf-aa3f-862a4958c531" providerId="ADAL" clId="{6BC02BBC-A718-4690-A51F-82E26CD46A26}" dt="2023-09-06T06:34:24.543" v="157"/>
        <pc:sldMkLst>
          <pc:docMk/>
          <pc:sldMk cId="3086445003" sldId="1214"/>
        </pc:sldMkLst>
        <pc:spChg chg="mod">
          <ac:chgData name="佐藤 雅彦" userId="37a992e7-10d7-43cf-aa3f-862a4958c531" providerId="ADAL" clId="{6BC02BBC-A718-4690-A51F-82E26CD46A26}" dt="2023-09-06T06:34:24.543" v="157"/>
          <ac:spMkLst>
            <pc:docMk/>
            <pc:sldMk cId="3086445003" sldId="1214"/>
            <ac:spMk id="7" creationId="{34644D1C-CD46-D08C-AE2C-D25376DDEC67}"/>
          </ac:spMkLst>
        </pc:spChg>
      </pc:sldChg>
    </pc:docChg>
  </pc:docChgLst>
  <pc:docChgLst>
    <pc:chgData name="内海 卓也" userId="S::s041990@kddi.com::9f0dd165-6e6d-4920-9299-c2f2af25addb" providerId="AD" clId="Web-{A98A7E63-8507-4288-4318-21C38A580FA2}"/>
    <pc:docChg chg="modSld">
      <pc:chgData name="内海 卓也" userId="S::s041990@kddi.com::9f0dd165-6e6d-4920-9299-c2f2af25addb" providerId="AD" clId="Web-{A98A7E63-8507-4288-4318-21C38A580FA2}" dt="2023-09-06T06:17:43.194" v="52"/>
      <pc:docMkLst>
        <pc:docMk/>
      </pc:docMkLst>
      <pc:sldChg chg="modSp">
        <pc:chgData name="内海 卓也" userId="S::s041990@kddi.com::9f0dd165-6e6d-4920-9299-c2f2af25addb" providerId="AD" clId="Web-{A98A7E63-8507-4288-4318-21C38A580FA2}" dt="2023-09-06T06:17:43.194" v="52"/>
        <pc:sldMkLst>
          <pc:docMk/>
          <pc:sldMk cId="503602960" sldId="1218"/>
        </pc:sldMkLst>
        <pc:graphicFrameChg chg="mod modGraphic">
          <ac:chgData name="内海 卓也" userId="S::s041990@kddi.com::9f0dd165-6e6d-4920-9299-c2f2af25addb" providerId="AD" clId="Web-{A98A7E63-8507-4288-4318-21C38A580FA2}" dt="2023-09-06T06:17:43.194" v="52"/>
          <ac:graphicFrameMkLst>
            <pc:docMk/>
            <pc:sldMk cId="503602960" sldId="1218"/>
            <ac:graphicFrameMk id="4" creationId="{DA84C956-A3FF-4161-A064-C8D1B63D0E52}"/>
          </ac:graphicFrameMkLst>
        </pc:graphicFrameChg>
      </pc:sldChg>
      <pc:sldChg chg="modSp">
        <pc:chgData name="内海 卓也" userId="S::s041990@kddi.com::9f0dd165-6e6d-4920-9299-c2f2af25addb" providerId="AD" clId="Web-{A98A7E63-8507-4288-4318-21C38A580FA2}" dt="2023-09-06T06:17:29.614" v="8"/>
        <pc:sldMkLst>
          <pc:docMk/>
          <pc:sldMk cId="242671886" sldId="1219"/>
        </pc:sldMkLst>
        <pc:graphicFrameChg chg="modGraphic">
          <ac:chgData name="内海 卓也" userId="S::s041990@kddi.com::9f0dd165-6e6d-4920-9299-c2f2af25addb" providerId="AD" clId="Web-{A98A7E63-8507-4288-4318-21C38A580FA2}" dt="2023-09-06T06:17:29.614" v="8"/>
          <ac:graphicFrameMkLst>
            <pc:docMk/>
            <pc:sldMk cId="242671886" sldId="1219"/>
            <ac:graphicFrameMk id="4" creationId="{DA84C956-A3FF-4161-A064-C8D1B63D0E52}"/>
          </ac:graphicFrameMkLst>
        </pc:graphicFrameChg>
      </pc:sldChg>
      <pc:sldChg chg="modSp">
        <pc:chgData name="内海 卓也" userId="S::s041990@kddi.com::9f0dd165-6e6d-4920-9299-c2f2af25addb" providerId="AD" clId="Web-{A98A7E63-8507-4288-4318-21C38A580FA2}" dt="2023-09-06T06:17:33.865" v="19"/>
        <pc:sldMkLst>
          <pc:docMk/>
          <pc:sldMk cId="885343480" sldId="1220"/>
        </pc:sldMkLst>
        <pc:graphicFrameChg chg="mod modGraphic">
          <ac:chgData name="内海 卓也" userId="S::s041990@kddi.com::9f0dd165-6e6d-4920-9299-c2f2af25addb" providerId="AD" clId="Web-{A98A7E63-8507-4288-4318-21C38A580FA2}" dt="2023-09-06T06:17:33.865" v="19"/>
          <ac:graphicFrameMkLst>
            <pc:docMk/>
            <pc:sldMk cId="885343480" sldId="1220"/>
            <ac:graphicFrameMk id="4" creationId="{DA84C956-A3FF-4161-A064-C8D1B63D0E52}"/>
          </ac:graphicFrameMkLst>
        </pc:graphicFrameChg>
      </pc:sldChg>
      <pc:sldChg chg="modSp">
        <pc:chgData name="内海 卓也" userId="S::s041990@kddi.com::9f0dd165-6e6d-4920-9299-c2f2af25addb" providerId="AD" clId="Web-{A98A7E63-8507-4288-4318-21C38A580FA2}" dt="2023-09-06T06:17:36.677" v="30"/>
        <pc:sldMkLst>
          <pc:docMk/>
          <pc:sldMk cId="592275892" sldId="1221"/>
        </pc:sldMkLst>
        <pc:graphicFrameChg chg="mod modGraphic">
          <ac:chgData name="内海 卓也" userId="S::s041990@kddi.com::9f0dd165-6e6d-4920-9299-c2f2af25addb" providerId="AD" clId="Web-{A98A7E63-8507-4288-4318-21C38A580FA2}" dt="2023-09-06T06:17:36.677" v="30"/>
          <ac:graphicFrameMkLst>
            <pc:docMk/>
            <pc:sldMk cId="592275892" sldId="1221"/>
            <ac:graphicFrameMk id="4" creationId="{DA84C956-A3FF-4161-A064-C8D1B63D0E52}"/>
          </ac:graphicFrameMkLst>
        </pc:graphicFrameChg>
      </pc:sldChg>
      <pc:sldChg chg="modSp">
        <pc:chgData name="内海 卓也" userId="S::s041990@kddi.com::9f0dd165-6e6d-4920-9299-c2f2af25addb" providerId="AD" clId="Web-{A98A7E63-8507-4288-4318-21C38A580FA2}" dt="2023-09-06T06:17:39.771" v="41"/>
        <pc:sldMkLst>
          <pc:docMk/>
          <pc:sldMk cId="1439678827" sldId="1222"/>
        </pc:sldMkLst>
        <pc:graphicFrameChg chg="mod modGraphic">
          <ac:chgData name="内海 卓也" userId="S::s041990@kddi.com::9f0dd165-6e6d-4920-9299-c2f2af25addb" providerId="AD" clId="Web-{A98A7E63-8507-4288-4318-21C38A580FA2}" dt="2023-09-06T06:17:39.771" v="41"/>
          <ac:graphicFrameMkLst>
            <pc:docMk/>
            <pc:sldMk cId="1439678827" sldId="1222"/>
            <ac:graphicFrameMk id="4" creationId="{DA84C956-A3FF-4161-A064-C8D1B63D0E5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08D92-2074-4929-A5F6-9702A1185621}" type="datetimeFigureOut">
              <a:rPr kumimoji="1" lang="ja-JP" altLang="en-US" smtClean="0"/>
              <a:t>2023/9/21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5EBD8F-A932-4942-86C0-FD5223FB4BD8}" type="slidenum">
              <a:rPr kumimoji="1" lang="ja-JP" altLang="en-US" smtClean="0"/>
              <a:t>‹#›</a:t>
            </a:fld>
            <a:endParaRPr kumimoji="1" lang="ja-JP" altLang="en-US"/>
          </a:p>
        </p:txBody>
      </p:sp>
    </p:spTree>
    <p:extLst>
      <p:ext uri="{BB962C8B-B14F-4D97-AF65-F5344CB8AC3E}">
        <p14:creationId xmlns:p14="http://schemas.microsoft.com/office/powerpoint/2010/main" val="30803054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sz="1200" b="0" i="0" dirty="0">
                <a:solidFill>
                  <a:schemeClr val="accent6">
                    <a:lumMod val="50000"/>
                  </a:schemeClr>
                </a:solidFill>
                <a:effectLst/>
                <a:latin typeface="BIZ UDPゴシック" panose="020B0400000000000000" pitchFamily="50" charset="-128"/>
                <a:ea typeface="BIZ UDPゴシック" panose="020B0400000000000000" pitchFamily="50" charset="-128"/>
              </a:rPr>
              <a:t>Creative .</a:t>
            </a:r>
            <a:r>
              <a:rPr lang="en-US" altLang="ja-JP" sz="1200" b="0" i="0" dirty="0" err="1">
                <a:solidFill>
                  <a:schemeClr val="accent6">
                    <a:lumMod val="50000"/>
                  </a:schemeClr>
                </a:solidFill>
                <a:effectLst/>
                <a:latin typeface="BIZ UDPゴシック" panose="020B0400000000000000" pitchFamily="50" charset="-128"/>
                <a:ea typeface="BIZ UDPゴシック" panose="020B0400000000000000" pitchFamily="50" charset="-128"/>
              </a:rPr>
              <a:t>hackStartar</a:t>
            </a:r>
            <a:r>
              <a:rPr lang="ja-JP" altLang="en-US" sz="1200" b="0" i="0" dirty="0">
                <a:solidFill>
                  <a:schemeClr val="accent6">
                    <a:lumMod val="50000"/>
                  </a:schemeClr>
                </a:solidFill>
                <a:effectLst/>
                <a:latin typeface="BIZ UDPゴシック" panose="020B0400000000000000" pitchFamily="50" charset="-128"/>
                <a:ea typeface="BIZ UDPゴシック" panose="020B0400000000000000" pitchFamily="50" charset="-128"/>
              </a:rPr>
              <a:t>データ分析コース</a:t>
            </a:r>
            <a:r>
              <a:rPr lang="ja-JP" altLang="en-US" sz="1200" b="0" dirty="0">
                <a:solidFill>
                  <a:schemeClr val="accent6">
                    <a:lumMod val="50000"/>
                  </a:schemeClr>
                </a:solidFill>
                <a:latin typeface="BIZ UDPゴシック" panose="020B0400000000000000" pitchFamily="50" charset="-128"/>
                <a:ea typeface="BIZ UDPゴシック" panose="020B0400000000000000" pitchFamily="50" charset="-128"/>
              </a:rPr>
              <a:t>成果発表です。</a:t>
            </a:r>
            <a:endParaRPr lang="en-US" altLang="ja-JP" sz="1200" b="0" dirty="0">
              <a:solidFill>
                <a:schemeClr val="accent6">
                  <a:lumMod val="50000"/>
                </a:schemeClr>
              </a:solidFill>
              <a:latin typeface="BIZ UDPゴシック" panose="020B0400000000000000" pitchFamily="50" charset="-128"/>
              <a:ea typeface="BIZ UDPゴシック" panose="020B0400000000000000" pitchFamily="50" charset="-128"/>
            </a:endParaRPr>
          </a:p>
          <a:p>
            <a:pPr algn="l"/>
            <a:r>
              <a:rPr lang="ja-JP" altLang="en-US" sz="1200" b="0" dirty="0">
                <a:solidFill>
                  <a:schemeClr val="accent6">
                    <a:lumMod val="50000"/>
                  </a:schemeClr>
                </a:solidFill>
                <a:latin typeface="BIZ UDPゴシック" panose="020B0400000000000000" pitchFamily="50" charset="-128"/>
                <a:ea typeface="BIZ UDPゴシック" panose="020B0400000000000000" pitchFamily="50" charset="-128"/>
              </a:rPr>
              <a:t>情報システム本部スマートオフィスシステム部　小田と申します。本日はよろしくお願いいたします。</a:t>
            </a:r>
            <a:endParaRPr lang="en-US" altLang="ja-JP" sz="1200" b="0" dirty="0">
              <a:solidFill>
                <a:schemeClr val="accent6">
                  <a:lumMod val="50000"/>
                </a:schemeClr>
              </a:solidFill>
              <a:latin typeface="BIZ UDPゴシック" panose="020B0400000000000000" pitchFamily="50" charset="-128"/>
              <a:ea typeface="BIZ UDPゴシック" panose="020B0400000000000000" pitchFamily="50" charset="-128"/>
            </a:endParaRPr>
          </a:p>
          <a:p>
            <a:pPr algn="l"/>
            <a:endParaRPr lang="en-US" altLang="ja-JP" sz="1200" b="1"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1</a:t>
            </a:fld>
            <a:endParaRPr kumimoji="1" lang="ja-JP" altLang="en-US"/>
          </a:p>
        </p:txBody>
      </p:sp>
    </p:spTree>
    <p:extLst>
      <p:ext uri="{BB962C8B-B14F-4D97-AF65-F5344CB8AC3E}">
        <p14:creationId xmlns:p14="http://schemas.microsoft.com/office/powerpoint/2010/main" val="2535196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その後のどうなったのかというと、、、スコアは下がり続けてしまった。。</a:t>
            </a:r>
            <a:endParaRPr kumimoji="1" lang="en-US" altLang="ja-JP" dirty="0"/>
          </a:p>
          <a:p>
            <a:endParaRPr kumimoji="1" lang="en-US" altLang="ja-JP" dirty="0"/>
          </a:p>
          <a:p>
            <a:r>
              <a:rPr kumimoji="1" lang="ja-JP" altLang="en-US" dirty="0"/>
              <a:t>こうなると</a:t>
            </a:r>
            <a:endParaRPr kumimoji="1" lang="en-US" altLang="ja-JP" dirty="0"/>
          </a:p>
          <a:p>
            <a:r>
              <a:rPr kumimoji="1" lang="ja-JP" altLang="en-US" dirty="0"/>
              <a:t>なぜ下がってしまったのかと考えると思うのですけど・・・わからないんです。</a:t>
            </a:r>
            <a:endParaRPr kumimoji="1" lang="en-US" altLang="ja-JP" dirty="0"/>
          </a:p>
          <a:p>
            <a:endParaRPr kumimoji="1" lang="en-US" altLang="ja-JP" dirty="0"/>
          </a:p>
          <a:p>
            <a:r>
              <a:rPr kumimoji="1" lang="ja-JP" altLang="en-US" dirty="0"/>
              <a:t>これがまったくわからなかったのです。ある意味当たり前なんですが</a:t>
            </a:r>
            <a:endParaRPr kumimoji="1" lang="en-US" altLang="ja-JP" dirty="0"/>
          </a:p>
          <a:p>
            <a:r>
              <a:rPr kumimoji="1" lang="ja-JP" altLang="en-US" dirty="0"/>
              <a:t>なぜならここまで</a:t>
            </a:r>
            <a:r>
              <a:rPr kumimoji="1" lang="en-US" altLang="ja-JP" dirty="0" err="1"/>
              <a:t>chatgpt</a:t>
            </a:r>
            <a:r>
              <a:rPr kumimoji="1" lang="ja-JP" altLang="en-US" dirty="0"/>
              <a:t>のプロンプト画面しかみておらず、</a:t>
            </a:r>
            <a:r>
              <a:rPr kumimoji="1" lang="en-US" altLang="ja-JP" dirty="0" err="1"/>
              <a:t>noteable</a:t>
            </a:r>
            <a:r>
              <a:rPr kumimoji="1" lang="ja-JP" altLang="en-US" dirty="0"/>
              <a:t>上の実行結果をノールックだったためです。</a:t>
            </a:r>
            <a:endParaRPr kumimoji="1" lang="en-US" altLang="ja-JP" dirty="0"/>
          </a:p>
          <a:p>
            <a:endParaRPr kumimoji="1" lang="en-US" altLang="ja-JP" dirty="0"/>
          </a:p>
          <a:p>
            <a:r>
              <a:rPr kumimoji="1" lang="ja-JP" altLang="en-US" dirty="0"/>
              <a:t>逆にノールックでどこまでいけるのかという期待もあって、実行結果は確認していなかったのもあるのですが。</a:t>
            </a:r>
            <a:endParaRPr kumimoji="1" lang="en-US" altLang="ja-JP" dirty="0"/>
          </a:p>
          <a:p>
            <a:r>
              <a:rPr kumimoji="1" lang="ja-JP" altLang="en-US" dirty="0"/>
              <a:t>いよいよ限界・・・と思いまして、ここで初めて</a:t>
            </a:r>
            <a:r>
              <a:rPr kumimoji="1" lang="en-US" altLang="ja-JP" dirty="0" err="1"/>
              <a:t>noteable</a:t>
            </a:r>
            <a:r>
              <a:rPr kumimoji="1" lang="ja-JP" altLang="en-US" dirty="0"/>
              <a:t>の実行結果をみることにしました。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10</a:t>
            </a:fld>
            <a:endParaRPr kumimoji="1" lang="ja-JP" altLang="en-US"/>
          </a:p>
        </p:txBody>
      </p:sp>
    </p:spTree>
    <p:extLst>
      <p:ext uri="{BB962C8B-B14F-4D97-AF65-F5344CB8AC3E}">
        <p14:creationId xmlns:p14="http://schemas.microsoft.com/office/powerpoint/2010/main" val="352265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11</a:t>
            </a:fld>
            <a:endParaRPr kumimoji="1" lang="ja-JP" altLang="en-US"/>
          </a:p>
        </p:txBody>
      </p:sp>
    </p:spTree>
    <p:extLst>
      <p:ext uri="{BB962C8B-B14F-4D97-AF65-F5344CB8AC3E}">
        <p14:creationId xmlns:p14="http://schemas.microsoft.com/office/powerpoint/2010/main" val="410419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1</a:t>
            </a:r>
            <a:r>
              <a:rPr kumimoji="1" lang="ja-JP" altLang="en-US" dirty="0"/>
              <a:t>回目は単純にトレーニングデータをトレーニングデータとバリデーションデータに分割して</a:t>
            </a:r>
            <a:endParaRPr kumimoji="1" lang="en-US" altLang="ja-JP" dirty="0"/>
          </a:p>
          <a:p>
            <a:endParaRPr kumimoji="1" lang="en-US" altLang="ja-JP" dirty="0"/>
          </a:p>
          <a:p>
            <a:r>
              <a:rPr kumimoji="1" lang="ja-JP" altLang="en-US" dirty="0"/>
              <a:t>学習用のデータセットに格納</a:t>
            </a:r>
            <a:endParaRPr kumimoji="1" lang="en-US" altLang="ja-JP" dirty="0"/>
          </a:p>
          <a:p>
            <a:endParaRPr kumimoji="1" lang="en-US" altLang="ja-JP" dirty="0"/>
          </a:p>
          <a:p>
            <a:r>
              <a:rPr kumimoji="1" lang="ja-JP" altLang="en-US" dirty="0"/>
              <a:t>ハイパーパラメータを設定して</a:t>
            </a:r>
            <a:endParaRPr kumimoji="1" lang="en-US" altLang="ja-JP" dirty="0"/>
          </a:p>
          <a:p>
            <a:endParaRPr kumimoji="1" lang="en-US" altLang="ja-JP" dirty="0"/>
          </a:p>
          <a:p>
            <a:r>
              <a:rPr kumimoji="1" lang="ja-JP" altLang="en-US" dirty="0"/>
              <a:t>学習</a:t>
            </a:r>
            <a:endParaRPr kumimoji="1" lang="en-US" altLang="ja-JP" dirty="0"/>
          </a:p>
          <a:p>
            <a:endParaRPr kumimoji="1" lang="en-US" altLang="ja-JP" dirty="0"/>
          </a:p>
          <a:p>
            <a:r>
              <a:rPr kumimoji="1" lang="ja-JP" altLang="en-US" dirty="0"/>
              <a:t>バリデーションデータの予測で評価をして</a:t>
            </a:r>
            <a:endParaRPr kumimoji="1" lang="en-US" altLang="ja-JP" dirty="0"/>
          </a:p>
          <a:p>
            <a:endParaRPr kumimoji="1" lang="en-US" altLang="ja-JP" dirty="0"/>
          </a:p>
          <a:p>
            <a:r>
              <a:rPr kumimoji="1" lang="ja-JP" altLang="en-US" dirty="0"/>
              <a:t>テストデータに対する予測結果を提供要ファイルを作成。</a:t>
            </a:r>
            <a:endParaRPr kumimoji="1" lang="en-US" altLang="ja-JP" dirty="0"/>
          </a:p>
          <a:p>
            <a:endParaRPr kumimoji="1" lang="en-US" altLang="ja-JP" dirty="0"/>
          </a:p>
          <a:p>
            <a:r>
              <a:rPr kumimoji="1" lang="ja-JP" altLang="en-US" dirty="0"/>
              <a:t>■</a:t>
            </a:r>
            <a:r>
              <a:rPr kumimoji="1" lang="en-US" altLang="ja-JP" dirty="0"/>
              <a:t>2</a:t>
            </a:r>
            <a:r>
              <a:rPr kumimoji="1" lang="ja-JP" altLang="en-US" dirty="0"/>
              <a:t>回目今度</a:t>
            </a:r>
            <a:endParaRPr kumimoji="1" lang="en-US" altLang="ja-JP" dirty="0"/>
          </a:p>
          <a:p>
            <a:endParaRPr kumimoji="1" lang="en-US" altLang="ja-JP" dirty="0"/>
          </a:p>
          <a:p>
            <a:r>
              <a:rPr kumimoji="1" lang="ja-JP" altLang="en-US" dirty="0"/>
              <a:t>欠損値を処理して、データ編集。数値で扱うべきところに単位が入っていたり、変な文字が混入していたりしていたので、これを綺麗にクレンジングする。</a:t>
            </a:r>
            <a:endParaRPr kumimoji="1" lang="en-US" altLang="ja-JP" dirty="0"/>
          </a:p>
          <a:p>
            <a:endParaRPr kumimoji="1" lang="en-US" altLang="ja-JP" dirty="0"/>
          </a:p>
          <a:p>
            <a:r>
              <a:rPr kumimoji="1" lang="ja-JP" altLang="en-US" dirty="0"/>
              <a:t>交差作用特徴量、新しい特徴量を追加。</a:t>
            </a:r>
            <a:endParaRPr kumimoji="1" lang="en-US" altLang="ja-JP" dirty="0"/>
          </a:p>
          <a:p>
            <a:endParaRPr kumimoji="1" lang="en-US" altLang="ja-JP" dirty="0"/>
          </a:p>
          <a:p>
            <a:r>
              <a:rPr kumimoji="1" lang="ja-JP" altLang="en-US" dirty="0"/>
              <a:t>カテゴリ変数のラベルエンコーディング（テキスト属性を数値情報に変換）</a:t>
            </a:r>
            <a:endParaRPr kumimoji="1" lang="en-US" altLang="ja-JP" dirty="0"/>
          </a:p>
          <a:p>
            <a:endParaRPr kumimoji="1" lang="en-US" altLang="ja-JP" dirty="0"/>
          </a:p>
          <a:p>
            <a:r>
              <a:rPr kumimoji="1" lang="en-US" altLang="ja-JP" dirty="0"/>
              <a:t>8,9,11</a:t>
            </a:r>
            <a:r>
              <a:rPr kumimoji="1" lang="ja-JP" altLang="en-US" dirty="0"/>
              <a:t>あたりはきちんと処理していないと学習してくれないと思うので、</a:t>
            </a:r>
            <a:r>
              <a:rPr kumimoji="1" lang="en-US" altLang="ja-JP" dirty="0"/>
              <a:t>1</a:t>
            </a:r>
            <a:r>
              <a:rPr kumimoji="1" lang="ja-JP" altLang="en-US" dirty="0"/>
              <a:t>回目でもやっていたかも。すいません。</a:t>
            </a:r>
            <a:endParaRPr kumimoji="1" lang="en-US" altLang="ja-JP" dirty="0"/>
          </a:p>
          <a:p>
            <a:r>
              <a:rPr kumimoji="1" lang="ja-JP" altLang="en-US" dirty="0"/>
              <a:t>コメントから後追いで抜粋しているので、少しずれてる部分があるかも。　。　ご容赦ください。</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12</a:t>
            </a:fld>
            <a:endParaRPr kumimoji="1" lang="ja-JP" altLang="en-US"/>
          </a:p>
        </p:txBody>
      </p:sp>
    </p:spTree>
    <p:extLst>
      <p:ext uri="{BB962C8B-B14F-4D97-AF65-F5344CB8AC3E}">
        <p14:creationId xmlns:p14="http://schemas.microsoft.com/office/powerpoint/2010/main" val="1509831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改めて実行内容をトレースしようとしてみて、やったのが</a:t>
            </a:r>
            <a:r>
              <a:rPr kumimoji="1" lang="en-US" altLang="ja-JP" dirty="0"/>
              <a:t>9/20 1</a:t>
            </a:r>
            <a:r>
              <a:rPr kumimoji="1" lang="ja-JP" altLang="en-US" dirty="0"/>
              <a:t>回目のとき。</a:t>
            </a:r>
            <a:endParaRPr kumimoji="1" lang="en-US" altLang="ja-JP" dirty="0"/>
          </a:p>
          <a:p>
            <a:endParaRPr kumimoji="1" lang="en-US" altLang="ja-JP" dirty="0"/>
          </a:p>
          <a:p>
            <a:endParaRPr kumimoji="1" lang="en-US" altLang="ja-JP" dirty="0"/>
          </a:p>
          <a:p>
            <a:r>
              <a:rPr kumimoji="1" lang="ja-JP" altLang="en-US" dirty="0"/>
              <a:t>クレンジングすべき列が、カテゴリ変数として扱われているのに気づいて修正したのが</a:t>
            </a:r>
            <a:r>
              <a:rPr kumimoji="1" lang="en-US" altLang="ja-JP" dirty="0"/>
              <a:t>2</a:t>
            </a:r>
            <a:r>
              <a:rPr kumimoji="1" lang="ja-JP" altLang="en-US" dirty="0"/>
              <a:t>回目。</a:t>
            </a:r>
            <a:endParaRPr kumimoji="1" lang="en-US" altLang="ja-JP" dirty="0"/>
          </a:p>
          <a:p>
            <a:endParaRPr kumimoji="1" lang="en-US" altLang="ja-JP" dirty="0"/>
          </a:p>
          <a:p>
            <a:r>
              <a:rPr lang="ja-JP" altLang="en-US" sz="1200" dirty="0">
                <a:solidFill>
                  <a:srgbClr val="374151"/>
                </a:solidFill>
                <a:latin typeface="BIZ UDPゴシック" panose="020B0400000000000000" pitchFamily="50" charset="-128"/>
                <a:ea typeface="BIZ UDPゴシック" panose="020B0400000000000000" pitchFamily="50" charset="-128"/>
              </a:rPr>
              <a:t>交差作用特徴量を追加したのが、</a:t>
            </a:r>
            <a:r>
              <a:rPr lang="en-US" altLang="ja-JP" sz="1200" dirty="0">
                <a:solidFill>
                  <a:srgbClr val="374151"/>
                </a:solidFill>
                <a:latin typeface="BIZ UDPゴシック" panose="020B0400000000000000" pitchFamily="50" charset="-128"/>
                <a:ea typeface="BIZ UDPゴシック" panose="020B0400000000000000" pitchFamily="50" charset="-128"/>
              </a:rPr>
              <a:t>4</a:t>
            </a:r>
            <a:r>
              <a:rPr lang="ja-JP" altLang="en-US" sz="1200" dirty="0">
                <a:solidFill>
                  <a:srgbClr val="374151"/>
                </a:solidFill>
                <a:latin typeface="BIZ UDPゴシック" panose="020B0400000000000000" pitchFamily="50" charset="-128"/>
                <a:ea typeface="BIZ UDPゴシック" panose="020B0400000000000000" pitchFamily="50" charset="-128"/>
              </a:rPr>
              <a:t>回目。　ただ、この特徴量は最初に追加したものとは違う気がする。</a:t>
            </a:r>
            <a:endParaRPr lang="en-US" altLang="ja-JP" sz="1200" dirty="0">
              <a:solidFill>
                <a:srgbClr val="374151"/>
              </a:solidFill>
              <a:latin typeface="BIZ UDPゴシック" panose="020B0400000000000000" pitchFamily="50" charset="-128"/>
              <a:ea typeface="BIZ UDPゴシック" panose="020B0400000000000000" pitchFamily="50" charset="-128"/>
            </a:endParaRPr>
          </a:p>
          <a:p>
            <a:endParaRPr lang="en-US" altLang="ja-JP" sz="1200" dirty="0">
              <a:solidFill>
                <a:srgbClr val="374151"/>
              </a:solidFill>
              <a:latin typeface="BIZ UDPゴシック" panose="020B0400000000000000" pitchFamily="50" charset="-128"/>
              <a:ea typeface="BIZ UDPゴシック" panose="020B0400000000000000" pitchFamily="50" charset="-128"/>
            </a:endParaRPr>
          </a:p>
          <a:p>
            <a:r>
              <a:rPr lang="ja-JP" altLang="en-US" sz="1200" dirty="0">
                <a:solidFill>
                  <a:srgbClr val="374151"/>
                </a:solidFill>
                <a:latin typeface="BIZ UDPゴシック" panose="020B0400000000000000" pitchFamily="50" charset="-128"/>
                <a:ea typeface="BIZ UDPゴシック" panose="020B0400000000000000" pitchFamily="50" charset="-128"/>
              </a:rPr>
              <a:t>昨日あがいてなんとか初日を超えられないかと頑張ったのですが、結果として今の状態。</a:t>
            </a:r>
            <a:endParaRPr lang="en-US" altLang="ja-JP" sz="1200" dirty="0">
              <a:solidFill>
                <a:srgbClr val="374151"/>
              </a:solidFill>
              <a:latin typeface="BIZ UDPゴシック" panose="020B0400000000000000" pitchFamily="50" charset="-128"/>
              <a:ea typeface="BIZ UDPゴシック" panose="020B0400000000000000" pitchFamily="50" charset="-128"/>
            </a:endParaRPr>
          </a:p>
          <a:p>
            <a:endParaRPr kumimoji="1" lang="en-US" altLang="ja-JP" sz="1200" dirty="0">
              <a:solidFill>
                <a:srgbClr val="374151"/>
              </a:solidFill>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13</a:t>
            </a:fld>
            <a:endParaRPr kumimoji="1" lang="ja-JP" altLang="en-US"/>
          </a:p>
        </p:txBody>
      </p:sp>
    </p:spTree>
    <p:extLst>
      <p:ext uri="{BB962C8B-B14F-4D97-AF65-F5344CB8AC3E}">
        <p14:creationId xmlns:p14="http://schemas.microsoft.com/office/powerpoint/2010/main" val="67375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やってみたこと。</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14</a:t>
            </a:fld>
            <a:endParaRPr kumimoji="1" lang="ja-JP" altLang="en-US"/>
          </a:p>
        </p:txBody>
      </p:sp>
    </p:spTree>
    <p:extLst>
      <p:ext uri="{BB962C8B-B14F-4D97-AF65-F5344CB8AC3E}">
        <p14:creationId xmlns:p14="http://schemas.microsoft.com/office/powerpoint/2010/main" val="656130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やってみたこと。</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15</a:t>
            </a:fld>
            <a:endParaRPr kumimoji="1" lang="ja-JP" altLang="en-US"/>
          </a:p>
        </p:txBody>
      </p:sp>
    </p:spTree>
    <p:extLst>
      <p:ext uri="{BB962C8B-B14F-4D97-AF65-F5344CB8AC3E}">
        <p14:creationId xmlns:p14="http://schemas.microsoft.com/office/powerpoint/2010/main" val="2578423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メモリ不足に陥りがち</a:t>
            </a:r>
            <a:endParaRPr kumimoji="1" lang="en-US" altLang="ja-JP" dirty="0"/>
          </a:p>
          <a:p>
            <a:endParaRPr kumimoji="1" lang="en-US" altLang="ja-JP" dirty="0"/>
          </a:p>
          <a:p>
            <a:r>
              <a:rPr kumimoji="1" lang="ja-JP" altLang="en-US" dirty="0"/>
              <a:t>　新しい特徴量たくさんつくったり、カテゴリ変数を今回ラベルエンコーディング→ワンホットエンコーディングに替えたりすると</a:t>
            </a:r>
            <a:endParaRPr kumimoji="1" lang="en-US" altLang="ja-JP" dirty="0"/>
          </a:p>
          <a:p>
            <a:r>
              <a:rPr kumimoji="1" lang="ja-JP" altLang="en-US" dirty="0"/>
              <a:t>　クライアント</a:t>
            </a:r>
            <a:r>
              <a:rPr kumimoji="1" lang="en-US" altLang="ja-JP" dirty="0"/>
              <a:t>PC</a:t>
            </a:r>
            <a:r>
              <a:rPr kumimoji="1" lang="ja-JP" altLang="en-US" dirty="0"/>
              <a:t>や低スぺサーバだとメモリ不足に陥ってしまった。</a:t>
            </a:r>
            <a:endParaRPr kumimoji="1" lang="en-US" altLang="ja-JP" dirty="0"/>
          </a:p>
          <a:p>
            <a:endParaRPr kumimoji="1" lang="en-US" altLang="ja-JP" dirty="0"/>
          </a:p>
          <a:p>
            <a:r>
              <a:rPr kumimoji="1" lang="ja-JP" altLang="en-US" dirty="0"/>
              <a:t>瞬間的にメモリを爆増させて実行しても、まったく精度があがらなかったりというのも、試行錯誤した割に成果がでない状況で苦労した点。</a:t>
            </a:r>
            <a:endParaRPr kumimoji="1" lang="en-US" altLang="ja-JP" dirty="0"/>
          </a:p>
          <a:p>
            <a:endParaRPr kumimoji="1" lang="en-US" altLang="ja-JP" dirty="0"/>
          </a:p>
          <a:p>
            <a:r>
              <a:rPr kumimoji="1" lang="ja-JP" altLang="en-US" dirty="0"/>
              <a:t>精度をあげていくのも例えば、駅からの距離だとか地域だとかを外すと露骨に精度が落ちるので、</a:t>
            </a:r>
            <a:endParaRPr kumimoji="1" lang="en-US" altLang="ja-JP" dirty="0"/>
          </a:p>
          <a:p>
            <a:r>
              <a:rPr kumimoji="1" lang="ja-JP" altLang="en-US" dirty="0"/>
              <a:t>新しく各地域の坪単価を新しい特徴量として入れてみたり、間取りの列の定量数値化して特徴量として使ってみたりしても、思ったより精度があがらない。</a:t>
            </a:r>
            <a:endParaRPr kumimoji="1" lang="en-US" altLang="ja-JP" dirty="0"/>
          </a:p>
          <a:p>
            <a:r>
              <a:rPr kumimoji="1" lang="ja-JP" altLang="en-US" dirty="0"/>
              <a:t>単純に関連ありそうなものを増やしたら精度があがる、というわけではないというのも、コンペでランクを上げていく上で、想定通りにいかない、部分だったりした。</a:t>
            </a:r>
            <a:endParaRPr kumimoji="1" lang="en-US" altLang="ja-JP" dirty="0"/>
          </a:p>
          <a:p>
            <a:endParaRPr kumimoji="1" lang="en-US" altLang="ja-JP" dirty="0"/>
          </a:p>
          <a:p>
            <a:r>
              <a:rPr kumimoji="1" lang="ja-JP" altLang="en-US" dirty="0"/>
              <a:t>ここまでやってみて、これ以上は評価指標をもとにして、学習方法を適切に変えるアプローチが取れるような</a:t>
            </a:r>
            <a:endParaRPr kumimoji="1" lang="en-US" altLang="ja-JP" dirty="0"/>
          </a:p>
          <a:p>
            <a:r>
              <a:rPr kumimoji="1" lang="ja-JP" altLang="en-US" dirty="0"/>
              <a:t>知識を習得する必要があるのかな～と思った。</a:t>
            </a:r>
            <a:endParaRPr kumimoji="1" lang="en-US" altLang="ja-JP" dirty="0"/>
          </a:p>
          <a:p>
            <a:endParaRPr kumimoji="1" lang="en-US" altLang="ja-JP" dirty="0"/>
          </a:p>
          <a:p>
            <a:r>
              <a:rPr kumimoji="1" lang="ja-JP" altLang="en-US" dirty="0"/>
              <a:t>外部情報をもう少し特徴量として追加したり</a:t>
            </a:r>
            <a:endParaRPr kumimoji="1" lang="en-US" altLang="ja-JP" dirty="0"/>
          </a:p>
          <a:p>
            <a:r>
              <a:rPr lang="ja-JP" altLang="en-US" sz="1200" i="0" dirty="0">
                <a:solidFill>
                  <a:srgbClr val="374151"/>
                </a:solidFill>
                <a:effectLst/>
                <a:latin typeface="BIZ UDPゴシック" panose="020B0400000000000000" pitchFamily="50" charset="-128"/>
                <a:ea typeface="BIZ UDPゴシック" panose="020B0400000000000000" pitchFamily="50" charset="-128"/>
              </a:rPr>
              <a:t>今回は</a:t>
            </a:r>
            <a:r>
              <a:rPr lang="en-US" altLang="ja-JP" sz="1200" i="0" dirty="0" err="1">
                <a:solidFill>
                  <a:srgbClr val="374151"/>
                </a:solidFill>
                <a:effectLst/>
                <a:latin typeface="BIZ UDPゴシック" panose="020B0400000000000000" pitchFamily="50" charset="-128"/>
                <a:ea typeface="BIZ UDPゴシック" panose="020B0400000000000000" pitchFamily="50" charset="-128"/>
              </a:rPr>
              <a:t>LightGBM</a:t>
            </a:r>
            <a:r>
              <a:rPr lang="ja-JP" altLang="en-US" sz="1200" i="0" dirty="0">
                <a:solidFill>
                  <a:srgbClr val="374151"/>
                </a:solidFill>
                <a:effectLst/>
                <a:latin typeface="BIZ UDPゴシック" panose="020B0400000000000000" pitchFamily="50" charset="-128"/>
                <a:ea typeface="BIZ UDPゴシック" panose="020B0400000000000000" pitchFamily="50" charset="-128"/>
              </a:rPr>
              <a:t>をモデルとして採用しているけど、それ</a:t>
            </a:r>
            <a:r>
              <a:rPr kumimoji="1" lang="ja-JP" altLang="en-US" sz="1200" i="0" dirty="0">
                <a:solidFill>
                  <a:srgbClr val="374151"/>
                </a:solidFill>
                <a:effectLst/>
                <a:latin typeface="BIZ UDPゴシック" panose="020B0400000000000000" pitchFamily="50" charset="-128"/>
                <a:ea typeface="BIZ UDPゴシック" panose="020B0400000000000000" pitchFamily="50" charset="-128"/>
              </a:rPr>
              <a:t>以外のモデルはまだ使えていないのでそれらを使ってみたりして</a:t>
            </a:r>
            <a:endParaRPr kumimoji="1" lang="en-US" altLang="ja-JP" sz="1200" i="0" dirty="0">
              <a:solidFill>
                <a:srgbClr val="374151"/>
              </a:solidFill>
              <a:effectLst/>
              <a:latin typeface="BIZ UDPゴシック" panose="020B0400000000000000" pitchFamily="50" charset="-128"/>
              <a:ea typeface="BIZ UDPゴシック" panose="020B0400000000000000" pitchFamily="50" charset="-128"/>
            </a:endParaRPr>
          </a:p>
          <a:p>
            <a:r>
              <a:rPr kumimoji="1" lang="ja-JP" altLang="en-US" sz="1200" i="0" dirty="0">
                <a:solidFill>
                  <a:srgbClr val="374151"/>
                </a:solidFill>
                <a:effectLst/>
                <a:latin typeface="BIZ UDPゴシック" panose="020B0400000000000000" pitchFamily="50" charset="-128"/>
                <a:ea typeface="BIZ UDPゴシック" panose="020B0400000000000000" pitchFamily="50" charset="-128"/>
              </a:rPr>
              <a:t>もう少し上のランクを目指せるようにできればと思っています。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16</a:t>
            </a:fld>
            <a:endParaRPr kumimoji="1" lang="ja-JP" altLang="en-US"/>
          </a:p>
        </p:txBody>
      </p:sp>
    </p:spTree>
    <p:extLst>
      <p:ext uri="{BB962C8B-B14F-4D97-AF65-F5344CB8AC3E}">
        <p14:creationId xmlns:p14="http://schemas.microsoft.com/office/powerpoint/2010/main" val="21894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a:t>
            </a:r>
            <a:endParaRPr kumimoji="1" lang="en-US" altLang="ja-JP" dirty="0"/>
          </a:p>
          <a:p>
            <a:endParaRPr kumimoji="1" lang="en-US" altLang="ja-JP" dirty="0"/>
          </a:p>
          <a:p>
            <a:r>
              <a:rPr kumimoji="1" lang="ja-JP" altLang="en-US" dirty="0"/>
              <a:t>　最後に総括です。</a:t>
            </a:r>
            <a:endParaRPr kumimoji="1" lang="en-US" altLang="ja-JP" dirty="0"/>
          </a:p>
          <a:p>
            <a:endParaRPr kumimoji="1" lang="en-US" altLang="ja-JP" dirty="0"/>
          </a:p>
          <a:p>
            <a:r>
              <a:rPr kumimoji="1" lang="ja-JP" altLang="en-US" dirty="0"/>
              <a:t>　今年色々とご縁があって、</a:t>
            </a:r>
            <a:r>
              <a:rPr kumimoji="1" lang="en-US" altLang="ja-JP" dirty="0"/>
              <a:t>Web</a:t>
            </a:r>
            <a:r>
              <a:rPr kumimoji="1" lang="ja-JP" altLang="en-US" dirty="0"/>
              <a:t>サーバ立ち上げて</a:t>
            </a:r>
            <a:r>
              <a:rPr kumimoji="1" lang="en-US" altLang="ja-JP" dirty="0"/>
              <a:t>python</a:t>
            </a:r>
            <a:r>
              <a:rPr kumimoji="1" lang="ja-JP" altLang="en-US" dirty="0"/>
              <a:t>の実行結果表示させる簡易なページ作ったり</a:t>
            </a:r>
            <a:endParaRPr kumimoji="1" lang="en-US" altLang="ja-JP" dirty="0"/>
          </a:p>
          <a:p>
            <a:r>
              <a:rPr kumimoji="1" lang="ja-JP" altLang="en-US" dirty="0"/>
              <a:t>　今回のデータ分析とか色々やらせてもらったんですけど、私自身コード触るのが</a:t>
            </a:r>
            <a:r>
              <a:rPr kumimoji="1" lang="en-US" altLang="ja-JP" dirty="0"/>
              <a:t>10</a:t>
            </a:r>
            <a:r>
              <a:rPr kumimoji="1" lang="ja-JP" altLang="en-US" dirty="0"/>
              <a:t>年ぶりとか。それくらい。</a:t>
            </a:r>
            <a:endParaRPr kumimoji="1" lang="en-US" altLang="ja-JP" dirty="0"/>
          </a:p>
          <a:p>
            <a:endParaRPr kumimoji="1" lang="en-US" altLang="ja-JP" dirty="0"/>
          </a:p>
          <a:p>
            <a:r>
              <a:rPr kumimoji="1" lang="ja-JP" altLang="en-US" dirty="0"/>
              <a:t>　すごく</a:t>
            </a:r>
            <a:r>
              <a:rPr kumimoji="1" lang="en-US" altLang="ja-JP" dirty="0"/>
              <a:t>web</a:t>
            </a:r>
            <a:r>
              <a:rPr kumimoji="1" lang="ja-JP" altLang="en-US" dirty="0"/>
              <a:t>開発のハードルはさがっているという感覚がある。</a:t>
            </a:r>
            <a:endParaRPr kumimoji="1" lang="en-US" altLang="ja-JP" dirty="0"/>
          </a:p>
          <a:p>
            <a:endParaRPr kumimoji="1" lang="en-US" altLang="ja-JP" dirty="0"/>
          </a:p>
          <a:p>
            <a:r>
              <a:rPr kumimoji="1" lang="ja-JP" altLang="en-US" dirty="0"/>
              <a:t>　実感としてもちやすいし、</a:t>
            </a:r>
            <a:endParaRPr kumimoji="1" lang="en-US" altLang="ja-JP" dirty="0"/>
          </a:p>
          <a:p>
            <a:endParaRPr kumimoji="1" lang="en-US" altLang="ja-JP" dirty="0"/>
          </a:p>
          <a:p>
            <a:r>
              <a:rPr kumimoji="1" lang="ja-JP" altLang="en-US" dirty="0"/>
              <a:t>　最近私は出社がルーチン化してしまって、</a:t>
            </a:r>
            <a:r>
              <a:rPr kumimoji="1" lang="en-US" altLang="ja-JP" dirty="0"/>
              <a:t>GAT</a:t>
            </a:r>
            <a:r>
              <a:rPr kumimoji="1" lang="ja-JP" altLang="en-US" dirty="0"/>
              <a:t>にくる頻度が多いのだけど</a:t>
            </a:r>
            <a:endParaRPr kumimoji="1" lang="en-US" altLang="ja-JP" dirty="0"/>
          </a:p>
          <a:p>
            <a:r>
              <a:rPr kumimoji="1" lang="ja-JP" altLang="en-US" dirty="0"/>
              <a:t>　自席周りの人が多くて能率があがらない、、ということが多いので、出社予測ができないかだとか。</a:t>
            </a:r>
            <a:endParaRPr kumimoji="1" lang="en-US" altLang="ja-JP" dirty="0"/>
          </a:p>
          <a:p>
            <a:endParaRPr kumimoji="1" lang="en-US" altLang="ja-JP" dirty="0"/>
          </a:p>
          <a:p>
            <a:r>
              <a:rPr kumimoji="1" lang="ja-JP" altLang="en-US" dirty="0"/>
              <a:t>　あとはこれは将来予測ではなくて、</a:t>
            </a:r>
            <a:endParaRPr kumimoji="1" lang="en-US" altLang="ja-JP" dirty="0"/>
          </a:p>
          <a:p>
            <a:endParaRPr kumimoji="1" lang="en-US" altLang="ja-JP" dirty="0"/>
          </a:p>
          <a:p>
            <a:r>
              <a:rPr kumimoji="1" lang="ja-JP" altLang="en-US" dirty="0"/>
              <a:t>　実際に触れることによって、技術的なフィージビリティの解像度があがった気がする。</a:t>
            </a:r>
            <a:endParaRPr kumimoji="1" lang="en-US" altLang="ja-JP" dirty="0"/>
          </a:p>
          <a:p>
            <a:r>
              <a:rPr kumimoji="1" lang="ja-JP" altLang="en-US" dirty="0"/>
              <a:t>　ので、社内業務環境をよくする活動に活かしていければと思います。</a:t>
            </a:r>
            <a:endParaRPr kumimoji="1" lang="en-US" altLang="ja-JP" dirty="0"/>
          </a:p>
          <a:p>
            <a:endParaRPr kumimoji="1" lang="en-US" altLang="ja-JP" dirty="0"/>
          </a:p>
          <a:p>
            <a:endParaRPr kumimoji="1" lang="en-US" altLang="ja-JP" dirty="0"/>
          </a:p>
          <a:p>
            <a:r>
              <a:rPr kumimoji="1" lang="ja-JP" altLang="en-US" dirty="0"/>
              <a:t>　</a:t>
            </a:r>
            <a:endParaRPr kumimoji="1" lang="en-US" altLang="ja-JP" dirty="0"/>
          </a:p>
          <a:p>
            <a:r>
              <a:rPr kumimoji="1" lang="ja-JP" altLang="en-US" dirty="0"/>
              <a:t>　</a:t>
            </a:r>
            <a:endParaRPr kumimoji="1" lang="en-US" altLang="ja-JP" dirty="0"/>
          </a:p>
          <a:p>
            <a:endParaRPr kumimoji="1" lang="en-US" altLang="ja-JP" dirty="0"/>
          </a:p>
          <a:p>
            <a:r>
              <a:rPr kumimoji="1" lang="ja-JP" altLang="en-US" dirty="0"/>
              <a:t>　</a:t>
            </a:r>
            <a:endParaRPr kumimoji="1" lang="en-US" altLang="ja-JP" dirty="0"/>
          </a:p>
          <a:p>
            <a:r>
              <a:rPr kumimoji="1" lang="ja-JP" altLang="en-US" dirty="0"/>
              <a:t>　</a:t>
            </a:r>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17</a:t>
            </a:fld>
            <a:endParaRPr kumimoji="1" lang="ja-JP" altLang="en-US"/>
          </a:p>
        </p:txBody>
      </p:sp>
    </p:spTree>
    <p:extLst>
      <p:ext uri="{BB962C8B-B14F-4D97-AF65-F5344CB8AC3E}">
        <p14:creationId xmlns:p14="http://schemas.microsoft.com/office/powerpoint/2010/main" val="2823327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＜イントロダクション＞</a:t>
            </a:r>
            <a:endParaRPr kumimoji="1" lang="en-US" altLang="ja-JP" dirty="0"/>
          </a:p>
          <a:p>
            <a:r>
              <a:rPr kumimoji="1" lang="ja-JP" altLang="en-US" dirty="0"/>
              <a:t>唐突ですがみなさん、お住まいはマンションでしょうか、戸建でしょうか。</a:t>
            </a:r>
            <a:endParaRPr kumimoji="1" lang="en-US" altLang="ja-JP" dirty="0"/>
          </a:p>
          <a:p>
            <a:r>
              <a:rPr kumimoji="1" lang="ja-JP" altLang="en-US" dirty="0"/>
              <a:t>私はマンション育ちなので、昇り降りがなくて、維持メンテの手間も楽なマンション派なのですが</a:t>
            </a:r>
            <a:endParaRPr kumimoji="1" lang="en-US" altLang="ja-JP" dirty="0"/>
          </a:p>
          <a:p>
            <a:r>
              <a:rPr kumimoji="1" lang="ja-JP" altLang="en-US" dirty="0"/>
              <a:t>さっこんのマンション相場とんでもないことになっているのをご存じでしょうか。</a:t>
            </a:r>
            <a:endParaRPr kumimoji="1" lang="en-US" altLang="ja-JP" dirty="0"/>
          </a:p>
          <a:p>
            <a:endParaRPr kumimoji="1" lang="en-US" altLang="ja-JP" dirty="0"/>
          </a:p>
          <a:p>
            <a:r>
              <a:rPr kumimoji="1" lang="ja-JP" altLang="en-US" dirty="0"/>
              <a:t>私はリーマンショックの後に川崎の某施設横のマンションのパンダ部屋が</a:t>
            </a:r>
            <a:r>
              <a:rPr kumimoji="1" lang="en-US" altLang="ja-JP" dirty="0"/>
              <a:t>3000</a:t>
            </a:r>
            <a:r>
              <a:rPr kumimoji="1" lang="ja-JP" altLang="en-US" dirty="0"/>
              <a:t>万台で買い逃しているのですが</a:t>
            </a:r>
            <a:endParaRPr kumimoji="1" lang="en-US" altLang="ja-JP" dirty="0"/>
          </a:p>
          <a:p>
            <a:r>
              <a:rPr kumimoji="1" lang="ja-JP" altLang="en-US" dirty="0"/>
              <a:t>今</a:t>
            </a:r>
            <a:r>
              <a:rPr kumimoji="1" lang="en-US" altLang="ja-JP" dirty="0"/>
              <a:t>15</a:t>
            </a:r>
            <a:r>
              <a:rPr kumimoji="1" lang="ja-JP" altLang="en-US" dirty="0"/>
              <a:t>年たって倍近い値段でときどき売り出しているのをみると、悔して夜も眠れなくなります。</a:t>
            </a:r>
            <a:endParaRPr kumimoji="1" lang="en-US" altLang="ja-JP" dirty="0"/>
          </a:p>
          <a:p>
            <a:endParaRPr kumimoji="1" lang="en-US" altLang="ja-JP" dirty="0"/>
          </a:p>
          <a:p>
            <a:r>
              <a:rPr kumimoji="1" lang="ja-JP" altLang="en-US" dirty="0"/>
              <a:t>ダイヤモンドやプレジデントあたりが暴落説を唱え続けては何も起きない、という状況が続いて</a:t>
            </a:r>
            <a:endParaRPr kumimoji="1" lang="en-US" altLang="ja-JP" dirty="0"/>
          </a:p>
          <a:p>
            <a:r>
              <a:rPr kumimoji="1" lang="en-US" altLang="ja-JP" dirty="0"/>
              <a:t>2022</a:t>
            </a:r>
            <a:r>
              <a:rPr kumimoji="1" lang="ja-JP" altLang="en-US" dirty="0"/>
              <a:t>年で</a:t>
            </a:r>
            <a:r>
              <a:rPr kumimoji="1" lang="en-US" altLang="ja-JP" dirty="0"/>
              <a:t>8236</a:t>
            </a:r>
            <a:r>
              <a:rPr kumimoji="1" lang="ja-JP" altLang="en-US" dirty="0"/>
              <a:t>万円となっているのですが</a:t>
            </a:r>
            <a:endParaRPr kumimoji="1" lang="en-US" altLang="ja-JP" dirty="0"/>
          </a:p>
          <a:p>
            <a:endParaRPr kumimoji="1" lang="en-US" altLang="ja-JP" dirty="0"/>
          </a:p>
          <a:p>
            <a:r>
              <a:rPr kumimoji="1" lang="ja-JP" altLang="en-US" dirty="0"/>
              <a:t>今これを買おうとするとどんな感じになるのかというと・・・</a:t>
            </a:r>
            <a:endParaRPr kumimoji="1" lang="en-US" altLang="ja-JP"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23</a:t>
            </a:fld>
            <a:endParaRPr kumimoji="1" lang="ja-JP" altLang="en-US"/>
          </a:p>
        </p:txBody>
      </p:sp>
    </p:spTree>
    <p:extLst>
      <p:ext uri="{BB962C8B-B14F-4D97-AF65-F5344CB8AC3E}">
        <p14:creationId xmlns:p14="http://schemas.microsoft.com/office/powerpoint/2010/main" val="3940875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8000</a:t>
            </a:r>
            <a:r>
              <a:rPr kumimoji="1" lang="ja-JP" altLang="en-US" dirty="0"/>
              <a:t>万というとフルローンを組むと、月々の支払は</a:t>
            </a:r>
            <a:r>
              <a:rPr kumimoji="1" lang="en-US" altLang="ja-JP" dirty="0"/>
              <a:t>20.8</a:t>
            </a:r>
            <a:r>
              <a:rPr kumimoji="1" lang="ja-JP" altLang="en-US" dirty="0"/>
              <a:t>万円です。</a:t>
            </a:r>
            <a:endParaRPr kumimoji="1" lang="en-US" altLang="ja-JP" dirty="0"/>
          </a:p>
          <a:p>
            <a:r>
              <a:rPr kumimoji="1" lang="ja-JP" altLang="en-US" dirty="0"/>
              <a:t>これに管理費、修繕積立金と月々に支払うお金が積み増されると考えると・・・・・・・</a:t>
            </a:r>
            <a:endParaRPr kumimoji="1" lang="en-US" altLang="ja-JP" dirty="0"/>
          </a:p>
          <a:p>
            <a:endParaRPr kumimoji="1" lang="en-US" altLang="ja-JP" dirty="0"/>
          </a:p>
          <a:p>
            <a:r>
              <a:rPr kumimoji="1" lang="ja-JP" altLang="en-US" dirty="0"/>
              <a:t>もっとがんばろう、という気持ちになれますね。</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24</a:t>
            </a:fld>
            <a:endParaRPr kumimoji="1" lang="ja-JP" altLang="en-US"/>
          </a:p>
        </p:txBody>
      </p:sp>
    </p:spTree>
    <p:extLst>
      <p:ext uri="{BB962C8B-B14F-4D97-AF65-F5344CB8AC3E}">
        <p14:creationId xmlns:p14="http://schemas.microsoft.com/office/powerpoint/2010/main" val="120964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自己紹介です</a:t>
            </a:r>
            <a:endParaRPr kumimoji="1" lang="en-US" altLang="ja-JP" dirty="0"/>
          </a:p>
          <a:p>
            <a:r>
              <a:rPr kumimoji="1" lang="ja-JP" altLang="en-US" dirty="0"/>
              <a:t>キャリアとしてはずっと情報システムの仕事をしています。</a:t>
            </a:r>
            <a:endParaRPr kumimoji="1" lang="en-US" altLang="ja-JP" dirty="0"/>
          </a:p>
          <a:p>
            <a:r>
              <a:rPr kumimoji="1" lang="ja-JP" altLang="en-US" dirty="0"/>
              <a:t>７年位アプリサイドで、９年ちょっとインフラ・・・ミドルよりの仕事でこのあたりはＰＪ管理の仕事を主にしていました。</a:t>
            </a:r>
            <a:endParaRPr kumimoji="1" lang="en-US" altLang="ja-JP" dirty="0"/>
          </a:p>
          <a:p>
            <a:endParaRPr kumimoji="1" lang="en-US" altLang="ja-JP" dirty="0"/>
          </a:p>
          <a:p>
            <a:r>
              <a:rPr kumimoji="1" lang="ja-JP" altLang="en-US" dirty="0"/>
              <a:t>認証の人、、ということで</a:t>
            </a:r>
            <a:r>
              <a:rPr kumimoji="1" lang="en-US" altLang="ja-JP" dirty="0"/>
              <a:t>KDDI</a:t>
            </a:r>
            <a:r>
              <a:rPr kumimoji="1" lang="ja-JP" altLang="en-US" dirty="0"/>
              <a:t>にご縁があり</a:t>
            </a:r>
            <a:r>
              <a:rPr kumimoji="1" lang="en-US" altLang="ja-JP" dirty="0"/>
              <a:t>LUCAS</a:t>
            </a:r>
            <a:r>
              <a:rPr kumimoji="1" lang="ja-JP" altLang="en-US" dirty="0"/>
              <a:t>を更改いたしまして、今は働き方改革で社内の生産性向上やエンゲージメント向上に資する</a:t>
            </a:r>
            <a:r>
              <a:rPr kumimoji="1" lang="en-US" altLang="ja-JP" dirty="0"/>
              <a:t>IT</a:t>
            </a:r>
            <a:r>
              <a:rPr kumimoji="1" lang="ja-JP" altLang="en-US" dirty="0"/>
              <a:t>の企画検討をしています。</a:t>
            </a:r>
            <a:endParaRPr kumimoji="1" lang="en-US" altLang="ja-JP" dirty="0"/>
          </a:p>
          <a:p>
            <a:endParaRPr kumimoji="1" lang="en-US" altLang="ja-JP" dirty="0"/>
          </a:p>
          <a:p>
            <a:r>
              <a:rPr kumimoji="1" lang="ja-JP" altLang="en-US" dirty="0"/>
              <a:t>趣味は建築物をみること、、で自然に調和する建物が好きです。</a:t>
            </a:r>
            <a:endParaRPr kumimoji="1" lang="en-US" altLang="ja-JP" dirty="0"/>
          </a:p>
          <a:p>
            <a:r>
              <a:rPr kumimoji="1" lang="ja-JP" altLang="en-US" dirty="0"/>
              <a:t>写真の左側は落水荘、というアメリカのペンシルベニア州にある建物で（フランク・ロイド・ライト）</a:t>
            </a:r>
            <a:endParaRPr kumimoji="1" lang="en-US" altLang="ja-JP" dirty="0"/>
          </a:p>
          <a:p>
            <a:r>
              <a:rPr kumimoji="1" lang="ja-JP" altLang="en-US" dirty="0"/>
              <a:t>右側がアクロス福岡という商業ビルです。こっちは今年度みに行こうとおもってます。左側はいつかみにいきたい。</a:t>
            </a:r>
          </a:p>
        </p:txBody>
      </p:sp>
      <p:sp>
        <p:nvSpPr>
          <p:cNvPr id="4" name="スライド番号プレースホルダー 3"/>
          <p:cNvSpPr>
            <a:spLocks noGrp="1"/>
          </p:cNvSpPr>
          <p:nvPr>
            <p:ph type="sldNum" sz="quarter" idx="10"/>
          </p:nvPr>
        </p:nvSpPr>
        <p:spPr/>
        <p:txBody>
          <a:bodyPr/>
          <a:lstStyle/>
          <a:p>
            <a:fld id="{53F50014-0CE9-4384-B17E-7C97FA29A11A}" type="slidenum">
              <a:rPr kumimoji="1" lang="ja-JP" altLang="en-US" smtClean="0"/>
              <a:t>2</a:t>
            </a:fld>
            <a:endParaRPr kumimoji="1" lang="ja-JP" altLang="en-US"/>
          </a:p>
        </p:txBody>
      </p:sp>
    </p:spTree>
    <p:extLst>
      <p:ext uri="{BB962C8B-B14F-4D97-AF65-F5344CB8AC3E}">
        <p14:creationId xmlns:p14="http://schemas.microsoft.com/office/powerpoint/2010/main" val="401499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発表の進行はこんな感じです。</a:t>
            </a:r>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3</a:t>
            </a:fld>
            <a:endParaRPr kumimoji="1" lang="ja-JP" altLang="en-US"/>
          </a:p>
        </p:txBody>
      </p:sp>
    </p:spTree>
    <p:extLst>
      <p:ext uri="{BB962C8B-B14F-4D97-AF65-F5344CB8AC3E}">
        <p14:creationId xmlns:p14="http://schemas.microsoft.com/office/powerpoint/2010/main" val="1122891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3F50014-0CE9-4384-B17E-7C97FA29A11A}" type="slidenum">
              <a:rPr kumimoji="1" lang="ja-JP" altLang="en-US" smtClean="0"/>
              <a:t>4</a:t>
            </a:fld>
            <a:endParaRPr kumimoji="1" lang="ja-JP" altLang="en-US"/>
          </a:p>
        </p:txBody>
      </p:sp>
    </p:spTree>
    <p:extLst>
      <p:ext uri="{BB962C8B-B14F-4D97-AF65-F5344CB8AC3E}">
        <p14:creationId xmlns:p14="http://schemas.microsoft.com/office/powerpoint/2010/main" val="340620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中古マンションの価格予測にトライしてみることにした。</a:t>
            </a:r>
            <a:endParaRPr kumimoji="1" lang="en-US" altLang="ja-JP" dirty="0"/>
          </a:p>
          <a:p>
            <a:endParaRPr kumimoji="1" lang="en-US" altLang="ja-JP" dirty="0"/>
          </a:p>
          <a:p>
            <a:r>
              <a:rPr kumimoji="1" lang="en-US" altLang="ja-JP" dirty="0"/>
              <a:t>Kaggle</a:t>
            </a:r>
            <a:r>
              <a:rPr kumimoji="1" lang="ja-JP" altLang="en-US" dirty="0"/>
              <a:t>でも</a:t>
            </a:r>
            <a:r>
              <a:rPr kumimoji="1" lang="en-US" altLang="ja-JP" dirty="0"/>
              <a:t>signate</a:t>
            </a:r>
            <a:r>
              <a:rPr kumimoji="1" lang="ja-JP" altLang="en-US" dirty="0"/>
              <a:t>でもない</a:t>
            </a:r>
            <a:r>
              <a:rPr kumimoji="1" lang="en-US" altLang="ja-JP" dirty="0"/>
              <a:t>,</a:t>
            </a:r>
            <a:r>
              <a:rPr kumimoji="1" lang="en-US" altLang="ja-JP" dirty="0" err="1"/>
              <a:t>nishika</a:t>
            </a:r>
            <a:r>
              <a:rPr kumimoji="1" lang="ja-JP" altLang="en-US" dirty="0"/>
              <a:t>という国産コンペなのですが</a:t>
            </a:r>
            <a:r>
              <a:rPr kumimoji="1" lang="en-US" altLang="ja-JP" dirty="0"/>
              <a:t>2021</a:t>
            </a:r>
            <a:r>
              <a:rPr kumimoji="1" lang="ja-JP" altLang="en-US" dirty="0"/>
              <a:t>年にはじまり、以降四半期で定期的に開催されているコンペになります。</a:t>
            </a:r>
            <a:endParaRPr kumimoji="1" lang="en-US" altLang="ja-JP" dirty="0"/>
          </a:p>
          <a:p>
            <a:endParaRPr kumimoji="1" lang="en-US" altLang="ja-JP" dirty="0"/>
          </a:p>
          <a:p>
            <a:r>
              <a:rPr kumimoji="1" lang="ja-JP" altLang="en-US" dirty="0"/>
              <a:t>なぜコンペか？</a:t>
            </a:r>
            <a:endParaRPr kumimoji="1" lang="en-US" altLang="ja-JP" dirty="0"/>
          </a:p>
          <a:p>
            <a:r>
              <a:rPr kumimoji="1" lang="ja-JP" altLang="en-US" dirty="0"/>
              <a:t>国土交通省が提供している不動産取引価格情報をデータとして使っていて・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5</a:t>
            </a:fld>
            <a:endParaRPr kumimoji="1" lang="ja-JP" altLang="en-US"/>
          </a:p>
        </p:txBody>
      </p:sp>
    </p:spTree>
    <p:extLst>
      <p:ext uri="{BB962C8B-B14F-4D97-AF65-F5344CB8AC3E}">
        <p14:creationId xmlns:p14="http://schemas.microsoft.com/office/powerpoint/2010/main" val="202265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こんな感じで、</a:t>
            </a:r>
            <a:r>
              <a:rPr kumimoji="1" lang="en-US" altLang="ja-JP" dirty="0"/>
              <a:t>python</a:t>
            </a:r>
            <a:r>
              <a:rPr kumimoji="1" lang="ja-JP" altLang="en-US" dirty="0"/>
              <a:t>を触るようになってから作ったもの</a:t>
            </a:r>
            <a:endParaRPr kumimoji="1" lang="en-US" altLang="ja-JP" dirty="0"/>
          </a:p>
          <a:p>
            <a:endParaRPr kumimoji="1" lang="en-US" altLang="ja-JP" dirty="0"/>
          </a:p>
          <a:p>
            <a:r>
              <a:rPr kumimoji="1" lang="en-US" altLang="ja-JP" dirty="0" err="1"/>
              <a:t>Suumo</a:t>
            </a:r>
            <a:r>
              <a:rPr kumimoji="1" lang="ja-JP" altLang="en-US" dirty="0"/>
              <a:t>からスクレイピングして中古販売しているマンションのヒートマップ。坪単価と築年数を指定すると該当の物件を表示させるもの。</a:t>
            </a:r>
            <a:endParaRPr kumimoji="1" lang="en-US" altLang="ja-JP" dirty="0"/>
          </a:p>
          <a:p>
            <a:r>
              <a:rPr kumimoji="1" lang="ja-JP" altLang="en-US" dirty="0"/>
              <a:t>インターネットからだと</a:t>
            </a:r>
            <a:r>
              <a:rPr kumimoji="1" lang="en-US" altLang="ja-JP" dirty="0"/>
              <a:t>Web</a:t>
            </a:r>
            <a:r>
              <a:rPr kumimoji="1" lang="ja-JP" altLang="en-US" dirty="0"/>
              <a:t>からでもみれるけど、社内なので画面キャプチャ。</a:t>
            </a:r>
            <a:endParaRPr kumimoji="1" lang="en-US" altLang="ja-JP" dirty="0"/>
          </a:p>
          <a:p>
            <a:endParaRPr kumimoji="1" lang="en-US" altLang="ja-JP" dirty="0"/>
          </a:p>
          <a:p>
            <a:r>
              <a:rPr kumimoji="1" lang="ja-JP" altLang="en-US" dirty="0"/>
              <a:t>中古販売マンションのヒートマップで</a:t>
            </a:r>
            <a:endParaRPr kumimoji="1" lang="en-US" altLang="ja-JP" dirty="0"/>
          </a:p>
          <a:p>
            <a:r>
              <a:rPr kumimoji="1" lang="ja-JP" altLang="en-US" dirty="0"/>
              <a:t>坪単価単位でプロットして</a:t>
            </a:r>
            <a:r>
              <a:rPr kumimoji="1" lang="en-US" altLang="ja-JP" dirty="0"/>
              <a:t>70㎡</a:t>
            </a:r>
            <a:r>
              <a:rPr kumimoji="1" lang="ja-JP" altLang="en-US" dirty="0"/>
              <a:t>換算で</a:t>
            </a:r>
            <a:r>
              <a:rPr kumimoji="1" lang="en-US" altLang="ja-JP" dirty="0"/>
              <a:t>5000</a:t>
            </a:r>
            <a:r>
              <a:rPr kumimoji="1" lang="ja-JP" altLang="en-US" dirty="0"/>
              <a:t>万が買える物件と少しリッチに</a:t>
            </a:r>
            <a:r>
              <a:rPr kumimoji="1" lang="en-US" altLang="ja-JP" dirty="0"/>
              <a:t>8000</a:t>
            </a:r>
            <a:r>
              <a:rPr kumimoji="1" lang="ja-JP" altLang="en-US" dirty="0"/>
              <a:t>万で返る物件をプロットしているのですが</a:t>
            </a:r>
            <a:endParaRPr kumimoji="1" lang="en-US" altLang="ja-JP" dirty="0"/>
          </a:p>
          <a:p>
            <a:endParaRPr kumimoji="1" lang="en-US" altLang="ja-JP" dirty="0"/>
          </a:p>
          <a:p>
            <a:r>
              <a:rPr kumimoji="1" lang="ja-JP" altLang="en-US" dirty="0"/>
              <a:t>実際に触ったことのあるデータが馴染みが深い。特徴量の選定がしやすいのではないかという考えもあって、このコンペを実行することにしました。</a:t>
            </a:r>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6</a:t>
            </a:fld>
            <a:endParaRPr kumimoji="1" lang="ja-JP" altLang="en-US"/>
          </a:p>
        </p:txBody>
      </p:sp>
    </p:spTree>
    <p:extLst>
      <p:ext uri="{BB962C8B-B14F-4D97-AF65-F5344CB8AC3E}">
        <p14:creationId xmlns:p14="http://schemas.microsoft.com/office/powerpoint/2010/main" val="214364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1" i="0" kern="1200" dirty="0">
              <a:solidFill>
                <a:schemeClr val="tx1"/>
              </a:solidFill>
              <a:effectLst/>
              <a:latin typeface="+mn-lt"/>
              <a:ea typeface="+mn-ea"/>
              <a:cs typeface="+mn-cs"/>
            </a:endParaRPr>
          </a:p>
          <a:p>
            <a:r>
              <a:rPr kumimoji="1" lang="ja-JP" altLang="en-US" sz="1200" b="1" i="0" kern="1200" dirty="0">
                <a:solidFill>
                  <a:schemeClr val="tx1"/>
                </a:solidFill>
                <a:effectLst/>
                <a:latin typeface="+mn-lt"/>
                <a:ea typeface="+mn-ea"/>
                <a:cs typeface="+mn-cs"/>
              </a:rPr>
              <a:t>実行環境として</a:t>
            </a:r>
            <a:r>
              <a:rPr kumimoji="1" lang="en-US" altLang="ja-JP" sz="1200" b="1" i="0" kern="1200" dirty="0" err="1">
                <a:solidFill>
                  <a:schemeClr val="tx1"/>
                </a:solidFill>
                <a:effectLst/>
                <a:latin typeface="+mn-lt"/>
                <a:ea typeface="+mn-ea"/>
                <a:cs typeface="+mn-cs"/>
              </a:rPr>
              <a:t>Noteable</a:t>
            </a:r>
            <a:r>
              <a:rPr kumimoji="1" lang="ja-JP" altLang="en-US" sz="1200" b="1" i="0" kern="1200" dirty="0">
                <a:solidFill>
                  <a:schemeClr val="tx1"/>
                </a:solidFill>
                <a:effectLst/>
                <a:latin typeface="+mn-lt"/>
                <a:ea typeface="+mn-ea"/>
                <a:cs typeface="+mn-cs"/>
              </a:rPr>
              <a:t>を使いました。</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クラウドベースの</a:t>
            </a:r>
            <a:r>
              <a:rPr kumimoji="1" lang="en-US" altLang="ja-JP" sz="1200" b="0" i="0" kern="1200" dirty="0">
                <a:solidFill>
                  <a:schemeClr val="tx1"/>
                </a:solidFill>
                <a:effectLst/>
                <a:latin typeface="+mn-lt"/>
                <a:ea typeface="+mn-ea"/>
                <a:cs typeface="+mn-cs"/>
              </a:rPr>
              <a:t>Web</a:t>
            </a:r>
            <a:r>
              <a:rPr kumimoji="1" lang="ja-JP" altLang="en-US" sz="1200" b="0" i="0" kern="1200" dirty="0">
                <a:solidFill>
                  <a:schemeClr val="tx1"/>
                </a:solidFill>
                <a:effectLst/>
                <a:latin typeface="+mn-lt"/>
                <a:ea typeface="+mn-ea"/>
                <a:cs typeface="+mn-cs"/>
              </a:rPr>
              <a:t>サービスとして提供されている</a:t>
            </a:r>
            <a:r>
              <a:rPr kumimoji="1" lang="en-US" altLang="ja-JP" sz="1200" b="0" i="0" kern="1200" dirty="0" err="1">
                <a:solidFill>
                  <a:schemeClr val="tx1"/>
                </a:solidFill>
                <a:effectLst/>
                <a:latin typeface="+mn-lt"/>
                <a:ea typeface="+mn-ea"/>
                <a:cs typeface="+mn-cs"/>
              </a:rPr>
              <a:t>Jupyter</a:t>
            </a:r>
            <a:r>
              <a:rPr kumimoji="1" lang="ja-JP" altLang="en-US" sz="1200" b="0" i="0" kern="1200" dirty="0">
                <a:solidFill>
                  <a:schemeClr val="tx1"/>
                </a:solidFill>
                <a:effectLst/>
                <a:latin typeface="+mn-lt"/>
                <a:ea typeface="+mn-ea"/>
                <a:cs typeface="+mn-cs"/>
              </a:rPr>
              <a:t>ノートブック環境です。</a:t>
            </a:r>
            <a:endParaRPr kumimoji="1" lang="en-US" altLang="ja-JP" dirty="0"/>
          </a:p>
          <a:p>
            <a:endParaRPr kumimoji="1" lang="en-US" altLang="ja-JP" sz="1200" b="1" i="0" kern="1200" dirty="0">
              <a:solidFill>
                <a:schemeClr val="tx1"/>
              </a:solidFill>
              <a:effectLst/>
              <a:latin typeface="+mn-lt"/>
              <a:ea typeface="+mn-ea"/>
              <a:cs typeface="+mn-cs"/>
            </a:endParaRPr>
          </a:p>
          <a:p>
            <a:r>
              <a:rPr kumimoji="1" lang="en-US" altLang="ja-JP"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Noteable</a:t>
            </a:r>
            <a:r>
              <a:rPr kumimoji="1" lang="ja-JP" altLang="en-US" sz="1200" b="1" i="0" kern="1200" dirty="0">
                <a:solidFill>
                  <a:schemeClr val="tx1"/>
                </a:solidFill>
                <a:effectLst/>
                <a:latin typeface="+mn-lt"/>
                <a:ea typeface="+mn-ea"/>
                <a:cs typeface="+mn-cs"/>
              </a:rPr>
              <a:t>とは</a:t>
            </a:r>
            <a:r>
              <a:rPr kumimoji="1" lang="ja-JP" altLang="en-US" sz="1200" b="0" i="0" kern="1200" dirty="0">
                <a:solidFill>
                  <a:schemeClr val="tx1"/>
                </a:solidFill>
                <a:effectLst/>
                <a:latin typeface="+mn-lt"/>
                <a:ea typeface="+mn-ea"/>
                <a:cs typeface="+mn-cs"/>
              </a:rPr>
              <a:t>、データ分析とコードの共有を容易にするための</a:t>
            </a:r>
            <a:r>
              <a:rPr kumimoji="1" lang="en-US" altLang="ja-JP" sz="1200" b="0" i="0" kern="1200" dirty="0" err="1">
                <a:solidFill>
                  <a:schemeClr val="tx1"/>
                </a:solidFill>
                <a:effectLst/>
                <a:latin typeface="+mn-lt"/>
                <a:ea typeface="+mn-ea"/>
                <a:cs typeface="+mn-cs"/>
              </a:rPr>
              <a:t>Jupyter</a:t>
            </a:r>
            <a:r>
              <a:rPr kumimoji="1" lang="ja-JP" altLang="en-US" sz="1200" b="0" i="0" kern="1200" dirty="0">
                <a:solidFill>
                  <a:schemeClr val="tx1"/>
                </a:solidFill>
                <a:effectLst/>
                <a:latin typeface="+mn-lt"/>
                <a:ea typeface="+mn-ea"/>
                <a:cs typeface="+mn-cs"/>
              </a:rPr>
              <a:t>ノートブック環境です。 クラウドベースの</a:t>
            </a:r>
            <a:r>
              <a:rPr kumimoji="1" lang="en-US" altLang="ja-JP" sz="1200" b="0" i="0" kern="1200" dirty="0">
                <a:solidFill>
                  <a:schemeClr val="tx1"/>
                </a:solidFill>
                <a:effectLst/>
                <a:latin typeface="+mn-lt"/>
                <a:ea typeface="+mn-ea"/>
                <a:cs typeface="+mn-cs"/>
              </a:rPr>
              <a:t>Web</a:t>
            </a:r>
            <a:r>
              <a:rPr kumimoji="1" lang="ja-JP" altLang="en-US" sz="1200" b="0" i="0" kern="1200" dirty="0">
                <a:solidFill>
                  <a:schemeClr val="tx1"/>
                </a:solidFill>
                <a:effectLst/>
                <a:latin typeface="+mn-lt"/>
                <a:ea typeface="+mn-ea"/>
                <a:cs typeface="+mn-cs"/>
              </a:rPr>
              <a:t>サービスとして提供されています。</a:t>
            </a:r>
            <a:endParaRPr kumimoji="1" lang="en-US" altLang="ja-JP" dirty="0"/>
          </a:p>
          <a:p>
            <a:endParaRPr kumimoji="1" lang="en-US" altLang="ja-JP" dirty="0"/>
          </a:p>
          <a:p>
            <a:r>
              <a:rPr kumimoji="1" lang="en-US" altLang="ja-JP" dirty="0" err="1"/>
              <a:t>Noteable</a:t>
            </a:r>
            <a:r>
              <a:rPr kumimoji="1" lang="ja-JP" altLang="en-US" dirty="0"/>
              <a:t>は</a:t>
            </a:r>
            <a:r>
              <a:rPr kumimoji="1" lang="en-US" altLang="ja-JP" dirty="0" err="1"/>
              <a:t>chatgpt</a:t>
            </a:r>
            <a:r>
              <a:rPr kumimoji="1" lang="ja-JP" altLang="en-US" dirty="0"/>
              <a:t>の拡張プラグインになっていて</a:t>
            </a:r>
            <a:endParaRPr kumimoji="1" lang="en-US" altLang="ja-JP" dirty="0"/>
          </a:p>
          <a:p>
            <a:r>
              <a:rPr kumimoji="1" lang="ja-JP" altLang="en-US" dirty="0"/>
              <a:t>プロンプトから指示を出すだけで</a:t>
            </a:r>
            <a:r>
              <a:rPr kumimoji="1" lang="en-US" altLang="ja-JP" dirty="0" err="1"/>
              <a:t>ChatGPT</a:t>
            </a:r>
            <a:r>
              <a:rPr kumimoji="1" lang="ja-JP" altLang="en-US" dirty="0"/>
              <a:t>が全てを実行してくれます。</a:t>
            </a:r>
            <a:endParaRPr kumimoji="1" lang="en-US" altLang="ja-JP" dirty="0"/>
          </a:p>
          <a:p>
            <a:endParaRPr kumimoji="1" lang="en-US" altLang="ja-JP" dirty="0"/>
          </a:p>
          <a:p>
            <a:r>
              <a:rPr kumimoji="1" lang="ja-JP" altLang="en-US" dirty="0"/>
              <a:t>ちなみに・・・</a:t>
            </a:r>
            <a:endParaRPr kumimoji="1" lang="en-US" altLang="ja-JP" dirty="0"/>
          </a:p>
          <a:p>
            <a:r>
              <a:rPr lang="ja-JP" altLang="en-US" b="0" i="0" dirty="0">
                <a:solidFill>
                  <a:srgbClr val="4D5156"/>
                </a:solidFill>
                <a:effectLst/>
                <a:latin typeface="arial" panose="020B0604020202020204" pitchFamily="34" charset="0"/>
              </a:rPr>
              <a:t>プログラマの</a:t>
            </a:r>
            <a:r>
              <a:rPr lang="ja-JP" altLang="en-US" b="1" i="0" dirty="0">
                <a:solidFill>
                  <a:srgbClr val="5F6368"/>
                </a:solidFill>
                <a:effectLst/>
                <a:latin typeface="arial" panose="020B0604020202020204" pitchFamily="34" charset="0"/>
              </a:rPr>
              <a:t>三大美徳</a:t>
            </a:r>
            <a:r>
              <a:rPr lang="ja-JP" altLang="en-US" b="0" i="0" dirty="0">
                <a:solidFill>
                  <a:srgbClr val="4D5156"/>
                </a:solidFill>
                <a:effectLst/>
                <a:latin typeface="arial" panose="020B0604020202020204" pitchFamily="34" charset="0"/>
              </a:rPr>
              <a:t>は「怠惰（</a:t>
            </a:r>
            <a:r>
              <a:rPr lang="en-US" altLang="ja-JP" b="0" i="0" dirty="0">
                <a:solidFill>
                  <a:srgbClr val="4D5156"/>
                </a:solidFill>
                <a:effectLst/>
                <a:latin typeface="arial" panose="020B0604020202020204" pitchFamily="34" charset="0"/>
              </a:rPr>
              <a:t>Laziness</a:t>
            </a:r>
            <a:r>
              <a:rPr lang="ja-JP" altLang="en-US" b="0" i="0" dirty="0">
                <a:solidFill>
                  <a:srgbClr val="4D5156"/>
                </a:solidFill>
                <a:effectLst/>
                <a:latin typeface="arial" panose="020B0604020202020204" pitchFamily="34" charset="0"/>
              </a:rPr>
              <a:t>）」「短気（</a:t>
            </a:r>
            <a:r>
              <a:rPr lang="en-US" altLang="ja-JP" b="0" i="0" dirty="0">
                <a:solidFill>
                  <a:srgbClr val="4D5156"/>
                </a:solidFill>
                <a:effectLst/>
                <a:latin typeface="arial" panose="020B0604020202020204" pitchFamily="34" charset="0"/>
              </a:rPr>
              <a:t>Impatience</a:t>
            </a:r>
            <a:r>
              <a:rPr lang="ja-JP" altLang="en-US" b="0" i="0" dirty="0">
                <a:solidFill>
                  <a:srgbClr val="4D5156"/>
                </a:solidFill>
                <a:effectLst/>
                <a:latin typeface="arial" panose="020B0604020202020204" pitchFamily="34" charset="0"/>
              </a:rPr>
              <a:t>）」「傲慢（</a:t>
            </a:r>
            <a:r>
              <a:rPr lang="en-US" altLang="ja-JP" b="0" i="0" dirty="0">
                <a:solidFill>
                  <a:srgbClr val="4D5156"/>
                </a:solidFill>
                <a:effectLst/>
                <a:latin typeface="arial" panose="020B0604020202020204" pitchFamily="34" charset="0"/>
              </a:rPr>
              <a:t>Hubris</a:t>
            </a:r>
            <a:r>
              <a:rPr lang="ja-JP" altLang="en-US" b="0" i="0" dirty="0">
                <a:solidFill>
                  <a:srgbClr val="4D5156"/>
                </a:solidFill>
                <a:effectLst/>
                <a:latin typeface="arial" panose="020B0604020202020204" pitchFamily="34" charset="0"/>
              </a:rPr>
              <a:t>）」だそうです。</a:t>
            </a:r>
            <a:endParaRPr kumimoji="1" lang="en-US" altLang="ja-JP" b="0" i="0" dirty="0">
              <a:solidFill>
                <a:srgbClr val="4D5156"/>
              </a:solidFill>
              <a:effectLst/>
              <a:latin typeface="arial" panose="020B0604020202020204" pitchFamily="34" charset="0"/>
            </a:endParaRPr>
          </a:p>
          <a:p>
            <a:r>
              <a:rPr kumimoji="1" lang="ja-JP" altLang="en-US" b="0" i="0" dirty="0">
                <a:solidFill>
                  <a:srgbClr val="4D5156"/>
                </a:solidFill>
                <a:effectLst/>
                <a:latin typeface="arial" panose="020B0604020202020204" pitchFamily="34" charset="0"/>
              </a:rPr>
              <a:t>私の場合、「怠惰」に全振りした結果、こんな発想にいたったのかなと振り返っています。</a:t>
            </a:r>
            <a:endParaRPr kumimoji="1" lang="en-US" altLang="ja-JP" b="0" i="0" dirty="0">
              <a:solidFill>
                <a:srgbClr val="4D5156"/>
              </a:solidFill>
              <a:effectLst/>
              <a:latin typeface="arial" panose="020B0604020202020204" pitchFamily="34" charset="0"/>
            </a:endParaRP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（手抜きといわれればそれまでですが・・・）</a:t>
            </a:r>
            <a:endParaRPr kumimoji="1" lang="en-US" altLang="ja-JP" dirty="0"/>
          </a:p>
          <a:p>
            <a:endParaRPr kumimoji="1" lang="en-US" altLang="ja-JP" dirty="0"/>
          </a:p>
          <a:p>
            <a:r>
              <a:rPr kumimoji="1" lang="en-US" altLang="ja-JP" dirty="0" err="1"/>
              <a:t>Qiita</a:t>
            </a:r>
            <a:r>
              <a:rPr kumimoji="1" lang="ja-JP" altLang="en-US" dirty="0"/>
              <a:t>などでも</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1" i="0" dirty="0" err="1">
                <a:effectLst/>
                <a:latin typeface="YakuHanJPs"/>
              </a:rPr>
              <a:t>ChatGPT</a:t>
            </a:r>
            <a:r>
              <a:rPr lang="ja-JP" altLang="en-US" b="1" i="0" dirty="0">
                <a:effectLst/>
                <a:latin typeface="YakuHanJPs"/>
              </a:rPr>
              <a:t>プラグイン「</a:t>
            </a:r>
            <a:r>
              <a:rPr lang="en-US" altLang="ja-JP" b="1" i="0" dirty="0">
                <a:effectLst/>
                <a:latin typeface="YakuHanJPs"/>
              </a:rPr>
              <a:t>Notable</a:t>
            </a:r>
            <a:r>
              <a:rPr lang="ja-JP" altLang="en-US" b="1" i="0" dirty="0">
                <a:effectLst/>
                <a:latin typeface="YakuHanJPs"/>
              </a:rPr>
              <a:t>」だけでデータ分析コンペに挑戦してみた話</a:t>
            </a:r>
          </a:p>
          <a:p>
            <a:r>
              <a:rPr kumimoji="1" lang="en-US" altLang="ja-JP" dirty="0"/>
              <a:t>https://qiita.com/ot12/items/ba74fa150e160d94a71f</a:t>
            </a:r>
          </a:p>
          <a:p>
            <a:endParaRPr kumimoji="1" lang="en-US" altLang="ja-JP" dirty="0"/>
          </a:p>
          <a:p>
            <a:r>
              <a:rPr kumimoji="1" lang="ja-JP" altLang="en-US" dirty="0"/>
              <a:t>みたいな記事があるので、興味のあるかたはご覧になっていただければと思います。</a:t>
            </a:r>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7</a:t>
            </a:fld>
            <a:endParaRPr kumimoji="1" lang="ja-JP" altLang="en-US"/>
          </a:p>
        </p:txBody>
      </p:sp>
    </p:spTree>
    <p:extLst>
      <p:ext uri="{BB962C8B-B14F-4D97-AF65-F5344CB8AC3E}">
        <p14:creationId xmlns:p14="http://schemas.microsoft.com/office/powerpoint/2010/main" val="1842859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プロンプトの一部です。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URL</a:t>
            </a:r>
            <a:r>
              <a:rPr kumimoji="1" lang="ja-JP" altLang="en-US" dirty="0"/>
              <a:t>はたぶん読み取ってくれていないと思いますが、最初にテキストで指示を与えています。</a:t>
            </a:r>
            <a:endParaRPr kumimoji="1" lang="en-US" altLang="ja-JP" dirty="0"/>
          </a:p>
          <a:p>
            <a:endParaRPr kumimoji="1" lang="en-US" altLang="ja-JP" dirty="0"/>
          </a:p>
          <a:p>
            <a:r>
              <a:rPr kumimoji="1" lang="ja-JP" altLang="en-US" dirty="0"/>
              <a:t>前回、別の将来予測（従業員の離職予測）のコンペに参加したときに精度が良かったので、</a:t>
            </a:r>
            <a:r>
              <a:rPr kumimoji="1" lang="en-US" altLang="ja-JP" dirty="0" err="1"/>
              <a:t>lightgbm</a:t>
            </a:r>
            <a:r>
              <a:rPr kumimoji="1" lang="ja-JP" altLang="en-US" dirty="0"/>
              <a:t>を使うよう指示を出しました。</a:t>
            </a:r>
            <a:endParaRPr kumimoji="1" lang="en-US" altLang="ja-JP" dirty="0"/>
          </a:p>
          <a:p>
            <a:endParaRPr kumimoji="1" lang="en-US" altLang="ja-JP" dirty="0"/>
          </a:p>
          <a:p>
            <a:r>
              <a:rPr kumimoji="1" lang="ja-JP" altLang="en-US" dirty="0"/>
              <a:t>あとこれは良し悪しなのですが、プロンプトで指示を出すとすぐに実行を始めてしまって</a:t>
            </a:r>
            <a:endParaRPr kumimoji="1" lang="en-US" altLang="ja-JP" dirty="0"/>
          </a:p>
          <a:p>
            <a:r>
              <a:rPr kumimoji="1" lang="ja-JP" altLang="en-US" dirty="0"/>
              <a:t>途中で止められなくなってしまうことがあるので、実行前に確認を出すように指示しています。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95EBD8F-A932-4942-86C0-FD5223FB4BD8}" type="slidenum">
              <a:rPr kumimoji="1" lang="ja-JP" altLang="en-US" smtClean="0"/>
              <a:t>8</a:t>
            </a:fld>
            <a:endParaRPr kumimoji="1" lang="ja-JP" altLang="en-US"/>
          </a:p>
        </p:txBody>
      </p:sp>
    </p:spTree>
    <p:extLst>
      <p:ext uri="{BB962C8B-B14F-4D97-AF65-F5344CB8AC3E}">
        <p14:creationId xmlns:p14="http://schemas.microsoft.com/office/powerpoint/2010/main" val="2005758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lang="en-US" altLang="ja-JP" b="1" i="0" dirty="0">
                <a:solidFill>
                  <a:srgbClr val="5F6368"/>
                </a:solidFill>
                <a:effectLst/>
                <a:latin typeface="arial" panose="020B0604020202020204" pitchFamily="34" charset="0"/>
              </a:rPr>
              <a:t>Completion</a:t>
            </a:r>
            <a:r>
              <a:rPr lang="ja-JP" altLang="en-US" b="1" i="0" dirty="0">
                <a:solidFill>
                  <a:srgbClr val="5F6368"/>
                </a:solidFill>
                <a:effectLst/>
                <a:latin typeface="arial" panose="020B0604020202020204" pitchFamily="34" charset="0"/>
              </a:rPr>
              <a:t>に対して、「</a:t>
            </a:r>
            <a:r>
              <a:rPr lang="en-US" altLang="ja-JP" b="1" i="0" dirty="0">
                <a:solidFill>
                  <a:srgbClr val="5F6368"/>
                </a:solidFill>
                <a:effectLst/>
                <a:latin typeface="arial" panose="020B0604020202020204" pitchFamily="34" charset="0"/>
              </a:rPr>
              <a:t>YES</a:t>
            </a:r>
            <a:r>
              <a:rPr lang="ja-JP" altLang="en-US" b="1" i="0" dirty="0">
                <a:solidFill>
                  <a:srgbClr val="5F6368"/>
                </a:solidFill>
                <a:effectLst/>
                <a:latin typeface="arial" panose="020B0604020202020204" pitchFamily="34" charset="0"/>
              </a:rPr>
              <a:t>」と返すと実行結果を返してくれる。</a:t>
            </a:r>
            <a:endParaRPr lang="en-US" altLang="ja-JP" b="1" i="0" dirty="0">
              <a:solidFill>
                <a:srgbClr val="5F6368"/>
              </a:solidFill>
              <a:effectLst/>
              <a:latin typeface="arial" panose="020B0604020202020204" pitchFamily="34" charset="0"/>
            </a:endParaRPr>
          </a:p>
          <a:p>
            <a:r>
              <a:rPr kumimoji="1" lang="en-US" altLang="ja-JP" b="1" i="0" dirty="0">
                <a:solidFill>
                  <a:srgbClr val="5F6368"/>
                </a:solidFill>
                <a:effectLst/>
                <a:latin typeface="arial" panose="020B0604020202020204" pitchFamily="34" charset="0"/>
              </a:rPr>
              <a:t>NOTEABLE</a:t>
            </a:r>
            <a:r>
              <a:rPr kumimoji="1" lang="ja-JP" altLang="en-US" b="1" i="0" dirty="0">
                <a:solidFill>
                  <a:srgbClr val="5F6368"/>
                </a:solidFill>
                <a:effectLst/>
                <a:latin typeface="arial" panose="020B0604020202020204" pitchFamily="34" charset="0"/>
              </a:rPr>
              <a:t>の方をみると、実行されているのがわかる。</a:t>
            </a:r>
            <a:endParaRPr kumimoji="1" lang="en-US" altLang="ja-JP" b="1" i="0" dirty="0">
              <a:solidFill>
                <a:srgbClr val="5F6368"/>
              </a:solidFill>
              <a:effectLst/>
              <a:latin typeface="arial" panose="020B0604020202020204" pitchFamily="34" charset="0"/>
            </a:endParaRPr>
          </a:p>
          <a:p>
            <a:endParaRPr kumimoji="1" lang="en-US" altLang="ja-JP" b="1" i="0" dirty="0">
              <a:solidFill>
                <a:srgbClr val="5F6368"/>
              </a:solidFill>
              <a:effectLst/>
              <a:latin typeface="arial" panose="020B0604020202020204" pitchFamily="34" charset="0"/>
            </a:endParaRPr>
          </a:p>
          <a:p>
            <a:r>
              <a:rPr kumimoji="1" lang="ja-JP" altLang="en-US" b="1" i="0" dirty="0">
                <a:solidFill>
                  <a:srgbClr val="5F6368"/>
                </a:solidFill>
                <a:effectLst/>
                <a:latin typeface="arial" panose="020B0604020202020204" pitchFamily="34" charset="0"/>
              </a:rPr>
              <a:t>こんな感じで</a:t>
            </a:r>
            <a:r>
              <a:rPr kumimoji="1" lang="en-US" altLang="ja-JP" b="1" i="0" dirty="0" err="1">
                <a:solidFill>
                  <a:srgbClr val="5F6368"/>
                </a:solidFill>
                <a:effectLst/>
                <a:latin typeface="arial" panose="020B0604020202020204" pitchFamily="34" charset="0"/>
              </a:rPr>
              <a:t>ChatGPT</a:t>
            </a:r>
            <a:r>
              <a:rPr kumimoji="1" lang="ja-JP" altLang="en-US" b="1" i="0" dirty="0">
                <a:solidFill>
                  <a:srgbClr val="5F6368"/>
                </a:solidFill>
                <a:effectLst/>
                <a:latin typeface="arial" panose="020B0604020202020204" pitchFamily="34" charset="0"/>
              </a:rPr>
              <a:t>の方にプロンプトで指示を出し続けていくと</a:t>
            </a:r>
            <a:endParaRPr kumimoji="1" lang="en-US" altLang="ja-JP" b="1" i="0" dirty="0">
              <a:solidFill>
                <a:srgbClr val="5F6368"/>
              </a:solidFill>
              <a:effectLst/>
              <a:latin typeface="arial" panose="020B0604020202020204" pitchFamily="34" charset="0"/>
            </a:endParaRPr>
          </a:p>
          <a:p>
            <a:r>
              <a:rPr kumimoji="1" lang="ja-JP" altLang="en-US" b="1" i="0" dirty="0">
                <a:solidFill>
                  <a:srgbClr val="5F6368"/>
                </a:solidFill>
                <a:effectLst/>
                <a:latin typeface="arial" panose="020B0604020202020204" pitchFamily="34" charset="0"/>
              </a:rPr>
              <a:t>モデル学習してくれて、最終的にテストデータ評価した結果をファイル出力してくれる。</a:t>
            </a:r>
            <a:endParaRPr kumimoji="1" lang="en-US" altLang="ja-JP" b="1" i="0" dirty="0">
              <a:solidFill>
                <a:srgbClr val="5F6368"/>
              </a:solidFill>
              <a:effectLst/>
              <a:latin typeface="arial" panose="020B0604020202020204" pitchFamily="34" charset="0"/>
            </a:endParaRPr>
          </a:p>
          <a:p>
            <a:endParaRPr kumimoji="1" lang="en-US" altLang="ja-JP" b="1" i="0" dirty="0">
              <a:solidFill>
                <a:srgbClr val="5F6368"/>
              </a:solidFill>
              <a:effectLst/>
              <a:latin typeface="arial" panose="020B0604020202020204" pitchFamily="34" charset="0"/>
            </a:endParaRPr>
          </a:p>
          <a:p>
            <a:r>
              <a:rPr kumimoji="1" lang="ja-JP" altLang="en-US" b="1" i="0" dirty="0">
                <a:solidFill>
                  <a:srgbClr val="5F6368"/>
                </a:solidFill>
                <a:effectLst/>
                <a:latin typeface="arial" panose="020B0604020202020204" pitchFamily="34" charset="0"/>
              </a:rPr>
              <a:t>ちょいちょいエラーにはなったんですけど、ノーコードでどこまでいけるのかということを確認したい意図もあったので</a:t>
            </a:r>
            <a:endParaRPr kumimoji="1" lang="en-US" altLang="ja-JP" b="1" i="0" dirty="0">
              <a:solidFill>
                <a:srgbClr val="5F6368"/>
              </a:solidFill>
              <a:effectLst/>
              <a:latin typeface="arial" panose="020B0604020202020204" pitchFamily="34" charset="0"/>
            </a:endParaRPr>
          </a:p>
          <a:p>
            <a:r>
              <a:rPr kumimoji="1" lang="en-US" altLang="ja-JP" b="1" i="0" dirty="0" err="1">
                <a:solidFill>
                  <a:srgbClr val="5F6368"/>
                </a:solidFill>
                <a:effectLst/>
                <a:latin typeface="arial" panose="020B0604020202020204" pitchFamily="34" charset="0"/>
              </a:rPr>
              <a:t>Noteable</a:t>
            </a:r>
            <a:r>
              <a:rPr kumimoji="1" lang="ja-JP" altLang="en-US" b="1" i="0" dirty="0">
                <a:solidFill>
                  <a:srgbClr val="5F6368"/>
                </a:solidFill>
                <a:effectLst/>
                <a:latin typeface="arial" panose="020B0604020202020204" pitchFamily="34" charset="0"/>
              </a:rPr>
              <a:t>の実行内容はみないで最終的に実行した結果でどうなるのかをみてみたら・・・</a:t>
            </a:r>
            <a:endParaRPr kumimoji="1" lang="en-US" altLang="ja-JP" b="1" i="0" dirty="0">
              <a:solidFill>
                <a:srgbClr val="5F6368"/>
              </a:solidFill>
              <a:effectLst/>
              <a:latin typeface="arial" panose="020B0604020202020204" pitchFamily="34" charset="0"/>
            </a:endParaRPr>
          </a:p>
          <a:p>
            <a:endParaRPr kumimoji="1" lang="en-US" altLang="ja-JP" b="1" i="0" dirty="0">
              <a:solidFill>
                <a:srgbClr val="5F6368"/>
              </a:solidFill>
              <a:effectLst/>
              <a:latin typeface="arial" panose="020B0604020202020204" pitchFamily="34" charset="0"/>
            </a:endParaRPr>
          </a:p>
          <a:p>
            <a:pPr algn="l"/>
            <a:r>
              <a:rPr kumimoji="1" lang="ja-JP" altLang="en-US" b="1" i="0" dirty="0">
                <a:solidFill>
                  <a:srgbClr val="5F6368"/>
                </a:solidFill>
                <a:effectLst/>
                <a:latin typeface="arial" panose="020B0604020202020204" pitchFamily="34" charset="0"/>
              </a:rPr>
              <a:t>結果として</a:t>
            </a:r>
            <a:r>
              <a:rPr lang="en-US" altLang="ja-JP" dirty="0">
                <a:solidFill>
                  <a:schemeClr val="bg1"/>
                </a:solidFill>
                <a:latin typeface="BIZ UDPゴシック" panose="020B0400000000000000" pitchFamily="50" charset="-128"/>
                <a:ea typeface="BIZ UDPゴシック" panose="020B0400000000000000" pitchFamily="50" charset="-128"/>
              </a:rPr>
              <a:t>1</a:t>
            </a:r>
            <a:r>
              <a:rPr lang="ja-JP" altLang="en-US" dirty="0">
                <a:solidFill>
                  <a:schemeClr val="bg1"/>
                </a:solidFill>
                <a:latin typeface="BIZ UDPゴシック" panose="020B0400000000000000" pitchFamily="50" charset="-128"/>
                <a:ea typeface="BIZ UDPゴシック" panose="020B0400000000000000" pitchFamily="50" charset="-128"/>
              </a:rPr>
              <a:t>回目は</a:t>
            </a:r>
            <a:r>
              <a:rPr lang="en-US" altLang="ja-JP" dirty="0">
                <a:solidFill>
                  <a:schemeClr val="bg1"/>
                </a:solidFill>
                <a:latin typeface="BIZ UDPゴシック" panose="020B0400000000000000" pitchFamily="50" charset="-128"/>
                <a:ea typeface="BIZ UDPゴシック" panose="020B0400000000000000" pitchFamily="50" charset="-128"/>
              </a:rPr>
              <a:t>53</a:t>
            </a:r>
            <a:r>
              <a:rPr lang="ja-JP" altLang="en-US" dirty="0">
                <a:solidFill>
                  <a:schemeClr val="bg1"/>
                </a:solidFill>
                <a:latin typeface="BIZ UDPゴシック" panose="020B0400000000000000" pitchFamily="50" charset="-128"/>
                <a:ea typeface="BIZ UDPゴシック" panose="020B0400000000000000" pitchFamily="50" charset="-128"/>
              </a:rPr>
              <a:t>位</a:t>
            </a:r>
            <a:r>
              <a:rPr lang="en-US" altLang="ja-JP" dirty="0">
                <a:solidFill>
                  <a:schemeClr val="bg1"/>
                </a:solidFill>
                <a:latin typeface="BIZ UDPゴシック" panose="020B0400000000000000" pitchFamily="50" charset="-128"/>
                <a:ea typeface="BIZ UDPゴシック" panose="020B0400000000000000" pitchFamily="50" charset="-128"/>
              </a:rPr>
              <a:t>/301</a:t>
            </a:r>
            <a:r>
              <a:rPr lang="ja-JP" altLang="en-US" dirty="0">
                <a:solidFill>
                  <a:schemeClr val="bg1"/>
                </a:solidFill>
                <a:latin typeface="BIZ UDPゴシック" panose="020B0400000000000000" pitchFamily="50" charset="-128"/>
                <a:ea typeface="BIZ UDPゴシック" panose="020B0400000000000000" pitchFamily="50" charset="-128"/>
              </a:rPr>
              <a:t>人中</a:t>
            </a:r>
            <a:r>
              <a:rPr lang="en-US" altLang="ja-JP" dirty="0">
                <a:solidFill>
                  <a:schemeClr val="bg1"/>
                </a:solidFill>
                <a:latin typeface="BIZ UDPゴシック" panose="020B0400000000000000" pitchFamily="50" charset="-128"/>
                <a:ea typeface="BIZ UDPゴシック" panose="020B0400000000000000" pitchFamily="50" charset="-128"/>
              </a:rPr>
              <a:t> </a:t>
            </a:r>
            <a:r>
              <a:rPr lang="ja-JP" altLang="en-US" dirty="0">
                <a:solidFill>
                  <a:schemeClr val="bg1"/>
                </a:solidFill>
                <a:latin typeface="BIZ UDPゴシック" panose="020B0400000000000000" pitchFamily="50" charset="-128"/>
                <a:ea typeface="BIZ UDPゴシック" panose="020B0400000000000000" pitchFamily="50" charset="-128"/>
              </a:rPr>
              <a:t>　</a:t>
            </a:r>
            <a:r>
              <a:rPr lang="en-US" altLang="ja-JP" dirty="0">
                <a:solidFill>
                  <a:schemeClr val="bg1"/>
                </a:solidFill>
                <a:latin typeface="BIZ UDPゴシック" panose="020B0400000000000000" pitchFamily="50" charset="-128"/>
                <a:ea typeface="BIZ UDPゴシック" panose="020B0400000000000000" pitchFamily="50" charset="-128"/>
              </a:rPr>
              <a:t>2</a:t>
            </a:r>
            <a:r>
              <a:rPr lang="ja-JP" altLang="en-US" dirty="0">
                <a:solidFill>
                  <a:schemeClr val="bg1"/>
                </a:solidFill>
                <a:latin typeface="BIZ UDPゴシック" panose="020B0400000000000000" pitchFamily="50" charset="-128"/>
                <a:ea typeface="BIZ UDPゴシック" panose="020B0400000000000000" pitchFamily="50" charset="-128"/>
              </a:rPr>
              <a:t>回目で</a:t>
            </a:r>
            <a:r>
              <a:rPr lang="en-US" altLang="ja-JP" dirty="0">
                <a:solidFill>
                  <a:schemeClr val="bg1"/>
                </a:solidFill>
                <a:latin typeface="BIZ UDPゴシック" panose="020B0400000000000000" pitchFamily="50" charset="-128"/>
                <a:ea typeface="BIZ UDPゴシック" panose="020B0400000000000000" pitchFamily="50" charset="-128"/>
              </a:rPr>
              <a:t>28</a:t>
            </a:r>
            <a:r>
              <a:rPr lang="ja-JP" altLang="en-US" dirty="0">
                <a:solidFill>
                  <a:schemeClr val="bg1"/>
                </a:solidFill>
                <a:latin typeface="BIZ UDPゴシック" panose="020B0400000000000000" pitchFamily="50" charset="-128"/>
                <a:ea typeface="BIZ UDPゴシック" panose="020B0400000000000000" pitchFamily="50" charset="-128"/>
              </a:rPr>
              <a:t>位</a:t>
            </a:r>
            <a:r>
              <a:rPr lang="en-US" altLang="ja-JP" dirty="0">
                <a:solidFill>
                  <a:schemeClr val="bg1"/>
                </a:solidFill>
                <a:latin typeface="BIZ UDPゴシック" panose="020B0400000000000000" pitchFamily="50" charset="-128"/>
                <a:ea typeface="BIZ UDPゴシック" panose="020B0400000000000000" pitchFamily="50" charset="-128"/>
              </a:rPr>
              <a:t>/303</a:t>
            </a:r>
            <a:r>
              <a:rPr lang="ja-JP" altLang="en-US" dirty="0">
                <a:solidFill>
                  <a:schemeClr val="bg1"/>
                </a:solidFill>
                <a:latin typeface="BIZ UDPゴシック" panose="020B0400000000000000" pitchFamily="50" charset="-128"/>
                <a:ea typeface="BIZ UDPゴシック" panose="020B0400000000000000" pitchFamily="50" charset="-128"/>
              </a:rPr>
              <a:t>人中</a:t>
            </a:r>
            <a:endParaRPr kumimoji="1" lang="en-US" altLang="ja-JP" b="1" i="0" dirty="0">
              <a:solidFill>
                <a:srgbClr val="5F6368"/>
              </a:solidFill>
              <a:effectLst/>
              <a:latin typeface="arial" panose="020B0604020202020204" pitchFamily="34" charset="0"/>
            </a:endParaRPr>
          </a:p>
          <a:p>
            <a:r>
              <a:rPr kumimoji="1" lang="ja-JP" altLang="en-US" dirty="0">
                <a:solidFill>
                  <a:schemeClr val="bg1"/>
                </a:solidFill>
                <a:latin typeface="BIZ UDPゴシック" panose="020B0400000000000000" pitchFamily="50" charset="-128"/>
                <a:ea typeface="BIZ UDPゴシック" panose="020B0400000000000000" pitchFamily="50" charset="-128"/>
              </a:rPr>
              <a:t>コードかかないでも学習→予測してコンペに参加できる　手ごたえを感じた！</a:t>
            </a:r>
            <a:endParaRPr kumimoji="1" lang="en-US" altLang="ja-JP" b="1" i="0" dirty="0">
              <a:solidFill>
                <a:srgbClr val="5F6368"/>
              </a:solidFill>
              <a:effectLst/>
              <a:latin typeface="arial" panose="020B0604020202020204" pitchFamily="34" charset="0"/>
            </a:endParaRPr>
          </a:p>
          <a:p>
            <a:endParaRPr kumimoji="1" lang="en-US" altLang="ja-JP" b="1" i="0" dirty="0">
              <a:solidFill>
                <a:srgbClr val="5F6368"/>
              </a:solidFill>
              <a:effectLst/>
              <a:latin typeface="arial" panose="020B0604020202020204" pitchFamily="34" charset="0"/>
            </a:endParaRPr>
          </a:p>
          <a:p>
            <a:endParaRPr kumimoji="1" lang="en-US" altLang="ja-JP" dirty="0"/>
          </a:p>
          <a:p>
            <a:r>
              <a:rPr kumimoji="1" lang="ja-JP" altLang="en-US" dirty="0"/>
              <a:t>こんな感じで初日</a:t>
            </a:r>
            <a:r>
              <a:rPr kumimoji="1" lang="en-US" altLang="ja-JP" dirty="0"/>
              <a:t>2</a:t>
            </a:r>
            <a:r>
              <a:rPr kumimoji="1" lang="ja-JP" altLang="en-US" dirty="0"/>
              <a:t>回で</a:t>
            </a:r>
            <a:r>
              <a:rPr kumimoji="1" lang="en-US" altLang="ja-JP" dirty="0"/>
              <a:t>10%</a:t>
            </a:r>
            <a:r>
              <a:rPr kumimoji="1" lang="ja-JP" altLang="en-US" dirty="0"/>
              <a:t>位に入れたので、このまま賞品がもらえる</a:t>
            </a:r>
            <a:r>
              <a:rPr kumimoji="1" lang="en-US" altLang="ja-JP" dirty="0"/>
              <a:t>TOP3</a:t>
            </a:r>
            <a:r>
              <a:rPr kumimoji="1" lang="ja-JP" altLang="en-US" dirty="0"/>
              <a:t>も狙えるのではないかと思ったのですが・・・</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19263E1-33D9-41F8-8E86-62799A4B2631}" type="slidenum">
              <a:rPr kumimoji="1" lang="ja-JP" altLang="en-US" smtClean="0"/>
              <a:t>9</a:t>
            </a:fld>
            <a:endParaRPr kumimoji="1" lang="ja-JP" altLang="en-US"/>
          </a:p>
        </p:txBody>
      </p:sp>
    </p:spTree>
    <p:extLst>
      <p:ext uri="{BB962C8B-B14F-4D97-AF65-F5344CB8AC3E}">
        <p14:creationId xmlns:p14="http://schemas.microsoft.com/office/powerpoint/2010/main" val="3977012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8" name="マスク_ページ番号"/>
          <p:cNvSpPr/>
          <p:nvPr userDrawn="1"/>
        </p:nvSpPr>
        <p:spPr bwMode="gray">
          <a:xfrm>
            <a:off x="11795760" y="520700"/>
            <a:ext cx="31242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マスク_部署名"/>
          <p:cNvSpPr/>
          <p:nvPr userDrawn="1"/>
        </p:nvSpPr>
        <p:spPr bwMode="gray">
          <a:xfrm>
            <a:off x="71120" y="6559867"/>
            <a:ext cx="9267952"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マスク_ロゴ"/>
          <p:cNvSpPr/>
          <p:nvPr userDrawn="1"/>
        </p:nvSpPr>
        <p:spPr bwMode="gray">
          <a:xfrm>
            <a:off x="10597514" y="6393180"/>
            <a:ext cx="1525906" cy="401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ロゴ"/>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9051403" y="5510213"/>
            <a:ext cx="3140597" cy="1347787"/>
          </a:xfrm>
          <a:prstGeom prst="rect">
            <a:avLst/>
          </a:prstGeom>
        </p:spPr>
      </p:pic>
      <p:cxnSp>
        <p:nvCxnSpPr>
          <p:cNvPr id="14" name="直線コネクタ"/>
          <p:cNvCxnSpPr/>
          <p:nvPr userDrawn="1"/>
        </p:nvCxnSpPr>
        <p:spPr bwMode="gray">
          <a:xfrm flipH="1">
            <a:off x="955040" y="3703955"/>
            <a:ext cx="112369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プレースホルダ―_日付"/>
          <p:cNvSpPr>
            <a:spLocks noGrp="1"/>
          </p:cNvSpPr>
          <p:nvPr>
            <p:ph type="body" sz="quarter" idx="10" hasCustomPrompt="1"/>
          </p:nvPr>
        </p:nvSpPr>
        <p:spPr bwMode="gray">
          <a:xfrm>
            <a:off x="914399" y="5062549"/>
            <a:ext cx="1612900" cy="353547"/>
          </a:xfrm>
          <a:prstGeom prst="rect">
            <a:avLst/>
          </a:prstGeom>
        </p:spPr>
        <p:txBody>
          <a:bodyPr/>
          <a:lstStyle>
            <a:lvl1pPr marL="0" indent="0">
              <a:buNone/>
              <a:defRPr sz="1400">
                <a:latin typeface="メイリオ" panose="020B0604030504040204" pitchFamily="50" charset="-128"/>
                <a:ea typeface="メイリオ" panose="020B0604030504040204" pitchFamily="50" charset="-128"/>
              </a:defRPr>
            </a:lvl1pPr>
          </a:lstStyle>
          <a:p>
            <a:pPr lvl="0"/>
            <a:r>
              <a:rPr kumimoji="1" lang="ja-JP" altLang="en-US"/>
              <a:t>日付</a:t>
            </a:r>
          </a:p>
        </p:txBody>
      </p:sp>
      <p:sp>
        <p:nvSpPr>
          <p:cNvPr id="11" name="プレースホルダ―_部署名・氏名"/>
          <p:cNvSpPr>
            <a:spLocks noGrp="1"/>
          </p:cNvSpPr>
          <p:nvPr>
            <p:ph type="subTitle" idx="1" hasCustomPrompt="1"/>
          </p:nvPr>
        </p:nvSpPr>
        <p:spPr bwMode="gray">
          <a:xfrm>
            <a:off x="914399" y="4150659"/>
            <a:ext cx="10708349" cy="887506"/>
          </a:xfrm>
          <a:prstGeom prst="rect">
            <a:avLst/>
          </a:prstGeom>
        </p:spPr>
        <p:txBody>
          <a:bodyPr/>
          <a:lstStyle>
            <a:lvl1pPr marL="0" indent="0" algn="l">
              <a:buNone/>
              <a:defRPr sz="1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部署名・氏名</a:t>
            </a:r>
            <a:endParaRPr kumimoji="1" lang="en-US" altLang="ja-JP"/>
          </a:p>
        </p:txBody>
      </p:sp>
      <p:sp>
        <p:nvSpPr>
          <p:cNvPr id="10" name="プレースホルダ―_タイトル"/>
          <p:cNvSpPr>
            <a:spLocks noGrp="1"/>
          </p:cNvSpPr>
          <p:nvPr>
            <p:ph type="ctrTitle" hasCustomPrompt="1"/>
          </p:nvPr>
        </p:nvSpPr>
        <p:spPr bwMode="gray">
          <a:xfrm>
            <a:off x="868680" y="1961202"/>
            <a:ext cx="10754068" cy="1349469"/>
          </a:xfrm>
          <a:prstGeom prst="rect">
            <a:avLst/>
          </a:prstGeom>
        </p:spPr>
        <p:txBody>
          <a:bodyPr anchor="b"/>
          <a:lstStyle>
            <a:lvl1pPr algn="l">
              <a:lnSpc>
                <a:spcPts val="4600"/>
              </a:lnSpc>
              <a:defRPr sz="3600" b="1">
                <a:latin typeface="メイリオ" panose="020B0604030504040204" pitchFamily="50" charset="-128"/>
                <a:ea typeface="メイリオ" panose="020B0604030504040204" pitchFamily="50" charset="-128"/>
              </a:defRPr>
            </a:lvl1pPr>
          </a:lstStyle>
          <a:p>
            <a:r>
              <a:rPr kumimoji="1" lang="ja-JP" altLang="en-US"/>
              <a:t>タイトル</a:t>
            </a:r>
          </a:p>
        </p:txBody>
      </p:sp>
    </p:spTree>
    <p:extLst>
      <p:ext uri="{BB962C8B-B14F-4D97-AF65-F5344CB8AC3E}">
        <p14:creationId xmlns:p14="http://schemas.microsoft.com/office/powerpoint/2010/main" val="3608519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17689-A30A-DE4B-DF4D-9C481C4D9C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C74EAF-4817-E90E-AC35-FFD26CC7550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14AE68-AA4B-4073-4154-6C3E12077FA3}"/>
              </a:ext>
            </a:extLst>
          </p:cNvPr>
          <p:cNvSpPr>
            <a:spLocks noGrp="1"/>
          </p:cNvSpPr>
          <p:nvPr>
            <p:ph type="dt" sz="half" idx="10"/>
          </p:nvPr>
        </p:nvSpPr>
        <p:spPr/>
        <p:txBody>
          <a:bodyPr/>
          <a:lstStyle/>
          <a:p>
            <a:fld id="{7D204D71-3670-4816-8ADE-9BD91609B00A}"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E9916369-1AF9-657C-871B-531875F275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89F4B1-E2FE-CE5B-1C3C-0EF77597D03B}"/>
              </a:ext>
            </a:extLst>
          </p:cNvPr>
          <p:cNvSpPr>
            <a:spLocks noGrp="1"/>
          </p:cNvSpPr>
          <p:nvPr>
            <p:ph type="sldNum" sz="quarter" idx="12"/>
          </p:nvPr>
        </p:nvSpPr>
        <p:spPr/>
        <p:txBody>
          <a:bodyPr/>
          <a:lstStyle/>
          <a:p>
            <a:fld id="{0DEE38BA-C203-4A7C-B79A-BA40718E4BB4}" type="slidenum">
              <a:rPr kumimoji="1" lang="ja-JP" altLang="en-US" smtClean="0"/>
              <a:t>‹#›</a:t>
            </a:fld>
            <a:endParaRPr kumimoji="1" lang="ja-JP" altLang="en-US"/>
          </a:p>
        </p:txBody>
      </p:sp>
    </p:spTree>
    <p:extLst>
      <p:ext uri="{BB962C8B-B14F-4D97-AF65-F5344CB8AC3E}">
        <p14:creationId xmlns:p14="http://schemas.microsoft.com/office/powerpoint/2010/main" val="296695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75CB096-B193-ABDF-2632-0F9A3ACCFFD2}"/>
              </a:ext>
            </a:extLst>
          </p:cNvPr>
          <p:cNvSpPr>
            <a:spLocks noGrp="1"/>
          </p:cNvSpPr>
          <p:nvPr>
            <p:ph type="dt" sz="half" idx="10"/>
          </p:nvPr>
        </p:nvSpPr>
        <p:spPr/>
        <p:txBody>
          <a:bodyPr/>
          <a:lstStyle/>
          <a:p>
            <a:fld id="{7D204D71-3670-4816-8ADE-9BD91609B00A}" type="datetimeFigureOut">
              <a:rPr kumimoji="1" lang="ja-JP" altLang="en-US" smtClean="0"/>
              <a:t>2023/9/21</a:t>
            </a:fld>
            <a:endParaRPr kumimoji="1" lang="ja-JP" altLang="en-US"/>
          </a:p>
        </p:txBody>
      </p:sp>
      <p:sp>
        <p:nvSpPr>
          <p:cNvPr id="3" name="フッター プレースホルダー 2">
            <a:extLst>
              <a:ext uri="{FF2B5EF4-FFF2-40B4-BE49-F238E27FC236}">
                <a16:creationId xmlns:a16="http://schemas.microsoft.com/office/drawing/2014/main" id="{E5170FB1-ED39-2271-C3A3-710EA1D292F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DF28EB7-B5DD-244F-E00F-3224F6997E74}"/>
              </a:ext>
            </a:extLst>
          </p:cNvPr>
          <p:cNvSpPr>
            <a:spLocks noGrp="1"/>
          </p:cNvSpPr>
          <p:nvPr>
            <p:ph type="sldNum" sz="quarter" idx="12"/>
          </p:nvPr>
        </p:nvSpPr>
        <p:spPr/>
        <p:txBody>
          <a:bodyPr/>
          <a:lstStyle/>
          <a:p>
            <a:fld id="{0DEE38BA-C203-4A7C-B79A-BA40718E4BB4}" type="slidenum">
              <a:rPr kumimoji="1" lang="ja-JP" altLang="en-US" smtClean="0"/>
              <a:t>‹#›</a:t>
            </a:fld>
            <a:endParaRPr kumimoji="1" lang="ja-JP" altLang="en-US"/>
          </a:p>
        </p:txBody>
      </p:sp>
    </p:spTree>
    <p:extLst>
      <p:ext uri="{BB962C8B-B14F-4D97-AF65-F5344CB8AC3E}">
        <p14:creationId xmlns:p14="http://schemas.microsoft.com/office/powerpoint/2010/main" val="192680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8AA6-0385-2997-AF1A-820560A2A2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75C065-5963-98F4-EE5C-E76240CBC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00AFE30-0350-031C-0858-C95B0E29B717}"/>
              </a:ext>
            </a:extLst>
          </p:cNvPr>
          <p:cNvSpPr>
            <a:spLocks noGrp="1"/>
          </p:cNvSpPr>
          <p:nvPr>
            <p:ph type="dt" sz="half" idx="10"/>
          </p:nvPr>
        </p:nvSpPr>
        <p:spPr/>
        <p:txBody>
          <a:bodyPr/>
          <a:lstStyle/>
          <a:p>
            <a:fld id="{7D204D71-3670-4816-8ADE-9BD91609B00A}" type="datetimeFigureOut">
              <a:rPr kumimoji="1" lang="ja-JP" altLang="en-US" smtClean="0"/>
              <a:t>2023/9/21</a:t>
            </a:fld>
            <a:endParaRPr kumimoji="1" lang="ja-JP" altLang="en-US"/>
          </a:p>
        </p:txBody>
      </p:sp>
      <p:sp>
        <p:nvSpPr>
          <p:cNvPr id="5" name="フッター プレースホルダー 4">
            <a:extLst>
              <a:ext uri="{FF2B5EF4-FFF2-40B4-BE49-F238E27FC236}">
                <a16:creationId xmlns:a16="http://schemas.microsoft.com/office/drawing/2014/main" id="{57A8F2F6-85A0-9F5D-D1F7-D578A5057C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3B7605-0D0E-6D22-60EC-C1D43F89EF5E}"/>
              </a:ext>
            </a:extLst>
          </p:cNvPr>
          <p:cNvSpPr>
            <a:spLocks noGrp="1"/>
          </p:cNvSpPr>
          <p:nvPr>
            <p:ph type="sldNum" sz="quarter" idx="12"/>
          </p:nvPr>
        </p:nvSpPr>
        <p:spPr/>
        <p:txBody>
          <a:bodyPr/>
          <a:lstStyle/>
          <a:p>
            <a:fld id="{0DEE38BA-C203-4A7C-B79A-BA40718E4BB4}" type="slidenum">
              <a:rPr kumimoji="1" lang="ja-JP" altLang="en-US" smtClean="0"/>
              <a:t>‹#›</a:t>
            </a:fld>
            <a:endParaRPr kumimoji="1" lang="ja-JP" altLang="en-US"/>
          </a:p>
        </p:txBody>
      </p:sp>
    </p:spTree>
    <p:extLst>
      <p:ext uri="{BB962C8B-B14F-4D97-AF65-F5344CB8AC3E}">
        <p14:creationId xmlns:p14="http://schemas.microsoft.com/office/powerpoint/2010/main" val="3430420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社内用　本文　1カラム0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045698" y="261727"/>
            <a:ext cx="10885711" cy="456000"/>
          </a:xfrm>
          <a:prstGeom prst="rect">
            <a:avLst/>
          </a:prstGeom>
        </p:spPr>
        <p:txBody>
          <a:bodyPr/>
          <a:lstStyle>
            <a:lvl1pPr marL="0" algn="l">
              <a:tabLst/>
              <a:defRPr lang="ja-JP" altLang="en-US" sz="3200" b="1" dirty="0">
                <a:latin typeface="+mj-ea"/>
                <a:ea typeface="+mj-ea"/>
              </a:defRPr>
            </a:lvl1pPr>
          </a:lstStyle>
          <a:p>
            <a:pPr marL="0" lvl="0" algn="l"/>
            <a:r>
              <a:rPr kumimoji="1" lang="ja-JP" altLang="en-US" dirty="0"/>
              <a:t>クリックしてタイトルを入力</a:t>
            </a:r>
          </a:p>
        </p:txBody>
      </p:sp>
    </p:spTree>
    <p:extLst>
      <p:ext uri="{BB962C8B-B14F-4D97-AF65-F5344CB8AC3E}">
        <p14:creationId xmlns:p14="http://schemas.microsoft.com/office/powerpoint/2010/main" val="179197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orient="horz" pos="2160">
          <p15:clr>
            <a:srgbClr val="FBAE40"/>
          </p15:clr>
        </p15:guide>
        <p15:guide id="3" orient="horz" pos="572">
          <p15:clr>
            <a:srgbClr val="FBAE40"/>
          </p15:clr>
        </p15:guide>
        <p15:guide id="4" orient="horz" pos="3974">
          <p15:clr>
            <a:srgbClr val="FBAE40"/>
          </p15:clr>
        </p15:guide>
        <p15:guide id="5" pos="5602">
          <p15:clr>
            <a:srgbClr val="FBAE40"/>
          </p15:clr>
        </p15:guide>
        <p15:guide id="6" pos="15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4" name="マスク_ページ番号"/>
          <p:cNvSpPr/>
          <p:nvPr userDrawn="1"/>
        </p:nvSpPr>
        <p:spPr bwMode="gray">
          <a:xfrm>
            <a:off x="11795760" y="520700"/>
            <a:ext cx="31242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マスク_部署名"/>
          <p:cNvSpPr/>
          <p:nvPr userDrawn="1"/>
        </p:nvSpPr>
        <p:spPr bwMode="gray">
          <a:xfrm>
            <a:off x="71120" y="6559867"/>
            <a:ext cx="9267952"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p:cNvCxnSpPr/>
          <p:nvPr userDrawn="1"/>
        </p:nvCxnSpPr>
        <p:spPr bwMode="gray">
          <a:xfrm flipH="1">
            <a:off x="955040" y="2286635"/>
            <a:ext cx="112369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プレースホルダ―_タイトル"/>
          <p:cNvSpPr>
            <a:spLocks noGrp="1"/>
          </p:cNvSpPr>
          <p:nvPr>
            <p:ph type="ctrTitle" hasCustomPrompt="1"/>
          </p:nvPr>
        </p:nvSpPr>
        <p:spPr bwMode="gray">
          <a:xfrm>
            <a:off x="868680" y="2752479"/>
            <a:ext cx="10754068" cy="1349469"/>
          </a:xfrm>
          <a:prstGeom prst="rect">
            <a:avLst/>
          </a:prstGeom>
        </p:spPr>
        <p:txBody>
          <a:bodyPr anchor="t"/>
          <a:lstStyle>
            <a:lvl1pPr algn="l">
              <a:lnSpc>
                <a:spcPts val="4600"/>
              </a:lnSpc>
              <a:defRPr sz="3600" b="1">
                <a:latin typeface="メイリオ" panose="020B0604030504040204" pitchFamily="50" charset="-128"/>
                <a:ea typeface="メイリオ" panose="020B0604030504040204" pitchFamily="50" charset="-128"/>
              </a:defRPr>
            </a:lvl1pPr>
          </a:lstStyle>
          <a:p>
            <a:r>
              <a:rPr kumimoji="1" lang="ja-JP" altLang="en-US"/>
              <a:t>中表紙タイトル</a:t>
            </a:r>
          </a:p>
        </p:txBody>
      </p:sp>
    </p:spTree>
    <p:extLst>
      <p:ext uri="{BB962C8B-B14F-4D97-AF65-F5344CB8AC3E}">
        <p14:creationId xmlns:p14="http://schemas.microsoft.com/office/powerpoint/2010/main" val="66078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準ページ">
    <p:spTree>
      <p:nvGrpSpPr>
        <p:cNvPr id="1" name=""/>
        <p:cNvGrpSpPr/>
        <p:nvPr/>
      </p:nvGrpSpPr>
      <p:grpSpPr>
        <a:xfrm>
          <a:off x="0" y="0"/>
          <a:ext cx="0" cy="0"/>
          <a:chOff x="0" y="0"/>
          <a:chExt cx="0" cy="0"/>
        </a:xfrm>
      </p:grpSpPr>
      <p:cxnSp>
        <p:nvCxnSpPr>
          <p:cNvPr id="10" name="直線コネクタ"/>
          <p:cNvCxnSpPr/>
          <p:nvPr userDrawn="1"/>
        </p:nvCxnSpPr>
        <p:spPr>
          <a:xfrm flipH="1">
            <a:off x="119063" y="884555"/>
            <a:ext cx="1207294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プレースホルダー_コンテンツ"/>
          <p:cNvSpPr>
            <a:spLocks noGrp="1"/>
          </p:cNvSpPr>
          <p:nvPr>
            <p:ph idx="1" hasCustomPrompt="1"/>
          </p:nvPr>
        </p:nvSpPr>
        <p:spPr>
          <a:xfrm>
            <a:off x="119062" y="1018572"/>
            <a:ext cx="11953875" cy="5374608"/>
          </a:xfrm>
          <a:prstGeom prst="rect">
            <a:avLst/>
          </a:prstGeom>
        </p:spPr>
        <p:txBody>
          <a:bodyPr lIns="0" tIns="0" rIns="0" bIns="0"/>
          <a:lstStyle>
            <a:lvl1pPr marL="0" indent="-324000">
              <a:lnSpc>
                <a:spcPct val="100000"/>
              </a:lnSpc>
              <a:buFont typeface="Wingdings" panose="05000000000000000000" pitchFamily="2" charset="2"/>
              <a:buChar char="n"/>
              <a:defRPr sz="2600" b="1">
                <a:latin typeface="メイリオ" panose="020B0604030504040204" pitchFamily="50" charset="-128"/>
                <a:ea typeface="メイリオ" panose="020B0604030504040204" pitchFamily="50" charset="-128"/>
              </a:defRPr>
            </a:lvl1pPr>
            <a:lvl2pPr marL="612000" indent="-324000">
              <a:lnSpc>
                <a:spcPct val="100000"/>
              </a:lnSpc>
              <a:buFont typeface="Wingdings" panose="05000000000000000000" pitchFamily="2" charset="2"/>
              <a:buChar char="l"/>
              <a:defRPr b="1">
                <a:latin typeface="メイリオ" panose="020B0604030504040204" pitchFamily="50" charset="-128"/>
                <a:ea typeface="メイリオ" panose="020B0604030504040204" pitchFamily="50" charset="-128"/>
              </a:defRPr>
            </a:lvl2pPr>
            <a:lvl3pPr marL="804863"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3pPr>
            <a:lvl4pPr marL="987425"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4pPr>
            <a:lvl5pPr marL="1163638" indent="-228600">
              <a:buFont typeface="Wingdings" panose="05000000000000000000" pitchFamily="2" charset="2"/>
              <a:buChar char="n"/>
              <a:defRPr>
                <a:latin typeface="メイリオ" panose="020B0604030504040204" pitchFamily="50" charset="-128"/>
                <a:ea typeface="メイリオ" panose="020B0604030504040204" pitchFamily="50" charset="-128"/>
              </a:defRPr>
            </a:lvl5pPr>
            <a:lvl6pPr marL="1347788" indent="-228600">
              <a:defRPr/>
            </a:lvl6pPr>
            <a:lvl7pPr marL="1524000" indent="-228600">
              <a:defRPr/>
            </a:lvl7pPr>
            <a:lvl8pPr marL="1792288" indent="-228600">
              <a:defRPr/>
            </a:lvl8pPr>
            <a:lvl9pPr marL="3657600" indent="0">
              <a:buNone/>
              <a:defRPr/>
            </a:lvl9pPr>
          </a:lstStyle>
          <a:p>
            <a:pPr lvl="0"/>
            <a:r>
              <a:rPr kumimoji="1" lang="ja-JP" altLang="en-US"/>
              <a:t>クリックしてテキストを入力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第</a:t>
            </a:r>
            <a:r>
              <a:rPr kumimoji="1" lang="en-US" altLang="ja-JP"/>
              <a:t>5</a:t>
            </a:r>
            <a:r>
              <a:rPr kumimoji="1" lang="ja-JP" altLang="en-US"/>
              <a:t>レベル</a:t>
            </a:r>
            <a:endParaRPr kumimoji="1" lang="en-US" altLang="ja-JP"/>
          </a:p>
          <a:p>
            <a:pPr lvl="5"/>
            <a:r>
              <a:rPr kumimoji="1" lang="ja-JP" altLang="en-US"/>
              <a:t>第</a:t>
            </a:r>
            <a:r>
              <a:rPr kumimoji="1" lang="en-US" altLang="ja-JP"/>
              <a:t>6</a:t>
            </a:r>
            <a:r>
              <a:rPr kumimoji="1" lang="ja-JP" altLang="en-US"/>
              <a:t>レベル</a:t>
            </a:r>
            <a:endParaRPr kumimoji="1" lang="en-US" altLang="ja-JP"/>
          </a:p>
          <a:p>
            <a:pPr lvl="6"/>
            <a:r>
              <a:rPr kumimoji="1" lang="ja-JP" altLang="en-US"/>
              <a:t>第</a:t>
            </a:r>
            <a:r>
              <a:rPr kumimoji="1" lang="en-US" altLang="ja-JP"/>
              <a:t>7</a:t>
            </a:r>
            <a:r>
              <a:rPr kumimoji="1" lang="ja-JP" altLang="en-US"/>
              <a:t>レベル</a:t>
            </a:r>
            <a:endParaRPr kumimoji="1" lang="en-US" altLang="ja-JP"/>
          </a:p>
          <a:p>
            <a:pPr lvl="7"/>
            <a:r>
              <a:rPr kumimoji="1" lang="ja-JP" altLang="en-US"/>
              <a:t>第</a:t>
            </a:r>
            <a:r>
              <a:rPr kumimoji="1" lang="en-US" altLang="ja-JP"/>
              <a:t>8</a:t>
            </a:r>
            <a:r>
              <a:rPr kumimoji="1" lang="ja-JP" altLang="en-US"/>
              <a:t>レベル</a:t>
            </a:r>
            <a:endParaRPr kumimoji="1" lang="en-US" altLang="ja-JP"/>
          </a:p>
        </p:txBody>
      </p:sp>
      <p:sp>
        <p:nvSpPr>
          <p:cNvPr id="7" name="プレースホルダー_タイトル"/>
          <p:cNvSpPr>
            <a:spLocks noGrp="1"/>
          </p:cNvSpPr>
          <p:nvPr>
            <p:ph type="title" hasCustomPrompt="1"/>
          </p:nvPr>
        </p:nvSpPr>
        <p:spPr>
          <a:xfrm>
            <a:off x="119063" y="115888"/>
            <a:ext cx="11953875" cy="758507"/>
          </a:xfrm>
          <a:prstGeom prst="rect">
            <a:avLst/>
          </a:prstGeom>
        </p:spPr>
        <p:txBody>
          <a:bodyPr lIns="0" tIns="72000" rIns="0" bIns="0" anchor="ctr">
            <a:noAutofit/>
          </a:bodyPr>
          <a:lstStyle>
            <a:lvl1pPr>
              <a:lnSpc>
                <a:spcPct val="100000"/>
              </a:lnSpc>
              <a:defRPr sz="2600" b="1">
                <a:latin typeface="メイリオ" panose="020B0604030504040204" pitchFamily="50" charset="-128"/>
                <a:ea typeface="メイリオ" panose="020B0604030504040204" pitchFamily="50" charset="-128"/>
              </a:defRPr>
            </a:lvl1pPr>
          </a:lstStyle>
          <a:p>
            <a:r>
              <a:rPr kumimoji="1" lang="ja-JP" altLang="en-US"/>
              <a:t>タイトル</a:t>
            </a:r>
          </a:p>
        </p:txBody>
      </p:sp>
    </p:spTree>
    <p:extLst>
      <p:ext uri="{BB962C8B-B14F-4D97-AF65-F5344CB8AC3E}">
        <p14:creationId xmlns:p14="http://schemas.microsoft.com/office/powerpoint/2010/main" val="280800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準ページ-テキストなし">
    <p:spTree>
      <p:nvGrpSpPr>
        <p:cNvPr id="1" name=""/>
        <p:cNvGrpSpPr/>
        <p:nvPr/>
      </p:nvGrpSpPr>
      <p:grpSpPr>
        <a:xfrm>
          <a:off x="0" y="0"/>
          <a:ext cx="0" cy="0"/>
          <a:chOff x="0" y="0"/>
          <a:chExt cx="0" cy="0"/>
        </a:xfrm>
      </p:grpSpPr>
      <p:cxnSp>
        <p:nvCxnSpPr>
          <p:cNvPr id="10" name="直線コネクタ"/>
          <p:cNvCxnSpPr/>
          <p:nvPr userDrawn="1"/>
        </p:nvCxnSpPr>
        <p:spPr>
          <a:xfrm flipH="1">
            <a:off x="119063" y="884555"/>
            <a:ext cx="1207294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プレースホルダー_タイトル"/>
          <p:cNvSpPr>
            <a:spLocks noGrp="1"/>
          </p:cNvSpPr>
          <p:nvPr>
            <p:ph type="title" hasCustomPrompt="1"/>
          </p:nvPr>
        </p:nvSpPr>
        <p:spPr>
          <a:xfrm>
            <a:off x="119063" y="115888"/>
            <a:ext cx="11953875" cy="758507"/>
          </a:xfrm>
          <a:prstGeom prst="rect">
            <a:avLst/>
          </a:prstGeom>
        </p:spPr>
        <p:txBody>
          <a:bodyPr lIns="0" tIns="72000" rIns="0" bIns="0" anchor="ctr">
            <a:noAutofit/>
          </a:bodyPr>
          <a:lstStyle>
            <a:lvl1pPr>
              <a:lnSpc>
                <a:spcPct val="100000"/>
              </a:lnSpc>
              <a:defRPr sz="2600" b="1">
                <a:latin typeface="メイリオ" panose="020B0604030504040204" pitchFamily="50" charset="-128"/>
                <a:ea typeface="メイリオ" panose="020B0604030504040204" pitchFamily="50" charset="-128"/>
              </a:defRPr>
            </a:lvl1pPr>
          </a:lstStyle>
          <a:p>
            <a:r>
              <a:rPr kumimoji="1" lang="ja-JP" altLang="en-US"/>
              <a:t>タイトル</a:t>
            </a:r>
          </a:p>
        </p:txBody>
      </p:sp>
    </p:spTree>
    <p:extLst>
      <p:ext uri="{BB962C8B-B14F-4D97-AF65-F5344CB8AC3E}">
        <p14:creationId xmlns:p14="http://schemas.microsoft.com/office/powerpoint/2010/main" val="169836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準ページ-サブタイトル付">
    <p:spTree>
      <p:nvGrpSpPr>
        <p:cNvPr id="1" name=""/>
        <p:cNvGrpSpPr/>
        <p:nvPr/>
      </p:nvGrpSpPr>
      <p:grpSpPr>
        <a:xfrm>
          <a:off x="0" y="0"/>
          <a:ext cx="0" cy="0"/>
          <a:chOff x="0" y="0"/>
          <a:chExt cx="0" cy="0"/>
        </a:xfrm>
      </p:grpSpPr>
      <p:cxnSp>
        <p:nvCxnSpPr>
          <p:cNvPr id="10" name="直線コネクタ"/>
          <p:cNvCxnSpPr/>
          <p:nvPr userDrawn="1"/>
        </p:nvCxnSpPr>
        <p:spPr>
          <a:xfrm flipH="1">
            <a:off x="119063" y="884555"/>
            <a:ext cx="1207294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プレースホルダー_コンテンツ"/>
          <p:cNvSpPr>
            <a:spLocks noGrp="1"/>
          </p:cNvSpPr>
          <p:nvPr>
            <p:ph idx="1" hasCustomPrompt="1"/>
          </p:nvPr>
        </p:nvSpPr>
        <p:spPr>
          <a:xfrm>
            <a:off x="119062" y="1635349"/>
            <a:ext cx="11953875" cy="4757831"/>
          </a:xfrm>
          <a:prstGeom prst="rect">
            <a:avLst/>
          </a:prstGeom>
        </p:spPr>
        <p:txBody>
          <a:bodyPr lIns="0" tIns="0" rIns="0" bIns="0"/>
          <a:lstStyle>
            <a:lvl1pPr marL="0" indent="-324000">
              <a:lnSpc>
                <a:spcPct val="100000"/>
              </a:lnSpc>
              <a:buFont typeface="Wingdings" panose="05000000000000000000" pitchFamily="2" charset="2"/>
              <a:buChar char="n"/>
              <a:defRPr sz="2600" b="1">
                <a:latin typeface="メイリオ" panose="020B0604030504040204" pitchFamily="50" charset="-128"/>
                <a:ea typeface="メイリオ" panose="020B0604030504040204" pitchFamily="50" charset="-128"/>
              </a:defRPr>
            </a:lvl1pPr>
            <a:lvl2pPr marL="612000" indent="-324000">
              <a:lnSpc>
                <a:spcPct val="100000"/>
              </a:lnSpc>
              <a:buFont typeface="Wingdings" panose="05000000000000000000" pitchFamily="2" charset="2"/>
              <a:buChar char="l"/>
              <a:defRPr b="1">
                <a:latin typeface="メイリオ" panose="020B0604030504040204" pitchFamily="50" charset="-128"/>
                <a:ea typeface="メイリオ" panose="020B0604030504040204" pitchFamily="50" charset="-128"/>
              </a:defRPr>
            </a:lvl2pPr>
            <a:lvl3pPr marL="804863"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3pPr>
            <a:lvl4pPr marL="987425"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4pPr>
            <a:lvl5pPr marL="1163638" indent="-228600">
              <a:buFont typeface="Wingdings" panose="05000000000000000000" pitchFamily="2" charset="2"/>
              <a:buChar char="n"/>
              <a:defRPr>
                <a:latin typeface="メイリオ" panose="020B0604030504040204" pitchFamily="50" charset="-128"/>
                <a:ea typeface="メイリオ" panose="020B0604030504040204" pitchFamily="50" charset="-128"/>
              </a:defRPr>
            </a:lvl5pPr>
            <a:lvl6pPr marL="1347788" indent="-228600">
              <a:defRPr/>
            </a:lvl6pPr>
            <a:lvl7pPr marL="1524000" indent="-228600">
              <a:defRPr/>
            </a:lvl7pPr>
            <a:lvl8pPr marL="1792288" indent="-228600">
              <a:defRPr/>
            </a:lvl8pPr>
            <a:lvl9pPr marL="3657600" indent="0">
              <a:buNone/>
              <a:defRPr/>
            </a:lvl9pPr>
          </a:lstStyle>
          <a:p>
            <a:pPr lvl="0"/>
            <a:r>
              <a:rPr kumimoji="1" lang="ja-JP" altLang="en-US"/>
              <a:t>クリックしてテキストを入力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第</a:t>
            </a:r>
            <a:r>
              <a:rPr kumimoji="1" lang="en-US" altLang="ja-JP"/>
              <a:t>5</a:t>
            </a:r>
            <a:r>
              <a:rPr kumimoji="1" lang="ja-JP" altLang="en-US"/>
              <a:t>レベル</a:t>
            </a:r>
            <a:endParaRPr kumimoji="1" lang="en-US" altLang="ja-JP"/>
          </a:p>
          <a:p>
            <a:pPr lvl="5"/>
            <a:r>
              <a:rPr kumimoji="1" lang="ja-JP" altLang="en-US"/>
              <a:t>第</a:t>
            </a:r>
            <a:r>
              <a:rPr kumimoji="1" lang="en-US" altLang="ja-JP"/>
              <a:t>6</a:t>
            </a:r>
            <a:r>
              <a:rPr kumimoji="1" lang="ja-JP" altLang="en-US"/>
              <a:t>レベル</a:t>
            </a:r>
            <a:endParaRPr kumimoji="1" lang="en-US" altLang="ja-JP"/>
          </a:p>
          <a:p>
            <a:pPr lvl="6"/>
            <a:r>
              <a:rPr kumimoji="1" lang="ja-JP" altLang="en-US"/>
              <a:t>第</a:t>
            </a:r>
            <a:r>
              <a:rPr kumimoji="1" lang="en-US" altLang="ja-JP"/>
              <a:t>7</a:t>
            </a:r>
            <a:r>
              <a:rPr kumimoji="1" lang="ja-JP" altLang="en-US"/>
              <a:t>レベル</a:t>
            </a:r>
            <a:endParaRPr kumimoji="1" lang="en-US" altLang="ja-JP"/>
          </a:p>
          <a:p>
            <a:pPr lvl="7"/>
            <a:r>
              <a:rPr kumimoji="1" lang="ja-JP" altLang="en-US"/>
              <a:t>第</a:t>
            </a:r>
            <a:r>
              <a:rPr kumimoji="1" lang="en-US" altLang="ja-JP"/>
              <a:t>8</a:t>
            </a:r>
            <a:r>
              <a:rPr kumimoji="1" lang="ja-JP" altLang="en-US"/>
              <a:t>レベル</a:t>
            </a:r>
            <a:endParaRPr kumimoji="1" lang="en-US" altLang="ja-JP"/>
          </a:p>
        </p:txBody>
      </p:sp>
      <p:sp>
        <p:nvSpPr>
          <p:cNvPr id="9" name="プレースホルダー_サブタイトル">
            <a:extLst>
              <a:ext uri="{FF2B5EF4-FFF2-40B4-BE49-F238E27FC236}">
                <a16:creationId xmlns:a16="http://schemas.microsoft.com/office/drawing/2014/main" id="{02300FF6-2F0A-411A-94DD-F6E352F197E2}"/>
              </a:ext>
            </a:extLst>
          </p:cNvPr>
          <p:cNvSpPr>
            <a:spLocks noGrp="1"/>
          </p:cNvSpPr>
          <p:nvPr>
            <p:ph type="body" idx="10" hasCustomPrompt="1"/>
          </p:nvPr>
        </p:nvSpPr>
        <p:spPr>
          <a:xfrm>
            <a:off x="119062" y="977930"/>
            <a:ext cx="11953875" cy="564043"/>
          </a:xfrm>
          <a:prstGeom prst="rect">
            <a:avLst/>
          </a:prstGeom>
          <a:solidFill>
            <a:schemeClr val="accent1"/>
          </a:solidFill>
        </p:spPr>
        <p:txBody>
          <a:bodyPr wrap="square" lIns="0" rIns="0" bIns="0" anchor="ctr">
            <a:noAutofit/>
          </a:bodyPr>
          <a:lstStyle>
            <a:lvl1pPr marL="0" indent="0" algn="ctr">
              <a:buNone/>
              <a:defRPr sz="2600" b="1">
                <a:solidFill>
                  <a:schemeClr val="bg1"/>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クリックしてテキストを入力</a:t>
            </a:r>
          </a:p>
        </p:txBody>
      </p:sp>
      <p:sp>
        <p:nvSpPr>
          <p:cNvPr id="6" name="プレースホルダー_タイトル"/>
          <p:cNvSpPr>
            <a:spLocks noGrp="1"/>
          </p:cNvSpPr>
          <p:nvPr>
            <p:ph type="title" hasCustomPrompt="1"/>
          </p:nvPr>
        </p:nvSpPr>
        <p:spPr>
          <a:xfrm>
            <a:off x="119063" y="115888"/>
            <a:ext cx="11953875" cy="758507"/>
          </a:xfrm>
          <a:prstGeom prst="rect">
            <a:avLst/>
          </a:prstGeom>
        </p:spPr>
        <p:txBody>
          <a:bodyPr lIns="0" tIns="72000" rIns="0" bIns="0" anchor="ctr">
            <a:noAutofit/>
          </a:bodyPr>
          <a:lstStyle>
            <a:lvl1pPr>
              <a:lnSpc>
                <a:spcPct val="100000"/>
              </a:lnSpc>
              <a:defRPr sz="2600" b="1">
                <a:latin typeface="メイリオ" panose="020B0604030504040204" pitchFamily="50" charset="-128"/>
                <a:ea typeface="メイリオ" panose="020B0604030504040204" pitchFamily="50" charset="-128"/>
              </a:defRPr>
            </a:lvl1pPr>
          </a:lstStyle>
          <a:p>
            <a:r>
              <a:rPr kumimoji="1" lang="ja-JP" altLang="en-US"/>
              <a:t>タイトル</a:t>
            </a:r>
          </a:p>
        </p:txBody>
      </p:sp>
    </p:spTree>
    <p:extLst>
      <p:ext uri="{BB962C8B-B14F-4D97-AF65-F5344CB8AC3E}">
        <p14:creationId xmlns:p14="http://schemas.microsoft.com/office/powerpoint/2010/main" val="228599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拡張ページ">
    <p:spTree>
      <p:nvGrpSpPr>
        <p:cNvPr id="1" name=""/>
        <p:cNvGrpSpPr/>
        <p:nvPr/>
      </p:nvGrpSpPr>
      <p:grpSpPr>
        <a:xfrm>
          <a:off x="0" y="0"/>
          <a:ext cx="0" cy="0"/>
          <a:chOff x="0" y="0"/>
          <a:chExt cx="0" cy="0"/>
        </a:xfrm>
      </p:grpSpPr>
      <p:sp>
        <p:nvSpPr>
          <p:cNvPr id="6" name="マスク_ロゴ"/>
          <p:cNvSpPr/>
          <p:nvPr userDrawn="1"/>
        </p:nvSpPr>
        <p:spPr bwMode="gray">
          <a:xfrm>
            <a:off x="10597514" y="6393180"/>
            <a:ext cx="1525906" cy="401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マスク_部署名"/>
          <p:cNvSpPr/>
          <p:nvPr userDrawn="1"/>
        </p:nvSpPr>
        <p:spPr bwMode="gray">
          <a:xfrm>
            <a:off x="71120" y="6559867"/>
            <a:ext cx="9267952"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p:cNvCxnSpPr/>
          <p:nvPr userDrawn="1"/>
        </p:nvCxnSpPr>
        <p:spPr>
          <a:xfrm flipH="1">
            <a:off x="119063" y="884555"/>
            <a:ext cx="1207294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プレースホルダー_コンテンツ"/>
          <p:cNvSpPr>
            <a:spLocks noGrp="1"/>
          </p:cNvSpPr>
          <p:nvPr>
            <p:ph idx="1" hasCustomPrompt="1"/>
          </p:nvPr>
        </p:nvSpPr>
        <p:spPr>
          <a:xfrm>
            <a:off x="119062" y="1018571"/>
            <a:ext cx="11953875" cy="5723541"/>
          </a:xfrm>
          <a:prstGeom prst="rect">
            <a:avLst/>
          </a:prstGeom>
        </p:spPr>
        <p:txBody>
          <a:bodyPr lIns="0" tIns="0" rIns="0" bIns="0"/>
          <a:lstStyle>
            <a:lvl1pPr marL="0" indent="-324000">
              <a:lnSpc>
                <a:spcPct val="100000"/>
              </a:lnSpc>
              <a:buFont typeface="Wingdings" panose="05000000000000000000" pitchFamily="2" charset="2"/>
              <a:buChar char="n"/>
              <a:defRPr sz="2600" b="1">
                <a:latin typeface="メイリオ" panose="020B0604030504040204" pitchFamily="50" charset="-128"/>
                <a:ea typeface="メイリオ" panose="020B0604030504040204" pitchFamily="50" charset="-128"/>
              </a:defRPr>
            </a:lvl1pPr>
            <a:lvl2pPr marL="612000" indent="-324000">
              <a:lnSpc>
                <a:spcPct val="100000"/>
              </a:lnSpc>
              <a:buFont typeface="Wingdings" panose="05000000000000000000" pitchFamily="2" charset="2"/>
              <a:buChar char="l"/>
              <a:defRPr b="1">
                <a:latin typeface="メイリオ" panose="020B0604030504040204" pitchFamily="50" charset="-128"/>
                <a:ea typeface="メイリオ" panose="020B0604030504040204" pitchFamily="50" charset="-128"/>
              </a:defRPr>
            </a:lvl2pPr>
            <a:lvl3pPr marL="804863"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3pPr>
            <a:lvl4pPr marL="987425"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4pPr>
            <a:lvl5pPr marL="1163638" indent="-228600">
              <a:buFont typeface="Wingdings" panose="05000000000000000000" pitchFamily="2" charset="2"/>
              <a:buChar char="n"/>
              <a:defRPr>
                <a:latin typeface="メイリオ" panose="020B0604030504040204" pitchFamily="50" charset="-128"/>
                <a:ea typeface="メイリオ" panose="020B0604030504040204" pitchFamily="50" charset="-128"/>
              </a:defRPr>
            </a:lvl5pPr>
            <a:lvl6pPr marL="1347788" indent="-228600">
              <a:defRPr/>
            </a:lvl6pPr>
            <a:lvl7pPr marL="1524000" indent="-228600">
              <a:defRPr/>
            </a:lvl7pPr>
            <a:lvl8pPr marL="1792288" indent="-228600">
              <a:defRPr/>
            </a:lvl8pPr>
            <a:lvl9pPr marL="3657600" indent="0">
              <a:buNone/>
              <a:defRPr/>
            </a:lvl9pPr>
          </a:lstStyle>
          <a:p>
            <a:pPr lvl="0"/>
            <a:r>
              <a:rPr kumimoji="1" lang="ja-JP" altLang="en-US"/>
              <a:t>クリックしてテキストを入力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第</a:t>
            </a:r>
            <a:r>
              <a:rPr kumimoji="1" lang="en-US" altLang="ja-JP"/>
              <a:t>5</a:t>
            </a:r>
            <a:r>
              <a:rPr kumimoji="1" lang="ja-JP" altLang="en-US"/>
              <a:t>レベル</a:t>
            </a:r>
            <a:endParaRPr kumimoji="1" lang="en-US" altLang="ja-JP"/>
          </a:p>
          <a:p>
            <a:pPr lvl="5"/>
            <a:r>
              <a:rPr kumimoji="1" lang="ja-JP" altLang="en-US"/>
              <a:t>第</a:t>
            </a:r>
            <a:r>
              <a:rPr kumimoji="1" lang="en-US" altLang="ja-JP"/>
              <a:t>6</a:t>
            </a:r>
            <a:r>
              <a:rPr kumimoji="1" lang="ja-JP" altLang="en-US"/>
              <a:t>レベル</a:t>
            </a:r>
            <a:endParaRPr kumimoji="1" lang="en-US" altLang="ja-JP"/>
          </a:p>
          <a:p>
            <a:pPr lvl="6"/>
            <a:r>
              <a:rPr kumimoji="1" lang="ja-JP" altLang="en-US"/>
              <a:t>第</a:t>
            </a:r>
            <a:r>
              <a:rPr kumimoji="1" lang="en-US" altLang="ja-JP"/>
              <a:t>7</a:t>
            </a:r>
            <a:r>
              <a:rPr kumimoji="1" lang="ja-JP" altLang="en-US"/>
              <a:t>レベル</a:t>
            </a:r>
            <a:endParaRPr kumimoji="1" lang="en-US" altLang="ja-JP"/>
          </a:p>
          <a:p>
            <a:pPr lvl="7"/>
            <a:r>
              <a:rPr kumimoji="1" lang="ja-JP" altLang="en-US"/>
              <a:t>第</a:t>
            </a:r>
            <a:r>
              <a:rPr kumimoji="1" lang="en-US" altLang="ja-JP"/>
              <a:t>8</a:t>
            </a:r>
            <a:r>
              <a:rPr kumimoji="1" lang="ja-JP" altLang="en-US"/>
              <a:t>レベル</a:t>
            </a:r>
            <a:endParaRPr kumimoji="1" lang="en-US" altLang="ja-JP"/>
          </a:p>
        </p:txBody>
      </p:sp>
      <p:sp>
        <p:nvSpPr>
          <p:cNvPr id="11" name="プレースホルダー_タイトル"/>
          <p:cNvSpPr>
            <a:spLocks noGrp="1"/>
          </p:cNvSpPr>
          <p:nvPr>
            <p:ph type="title" hasCustomPrompt="1"/>
          </p:nvPr>
        </p:nvSpPr>
        <p:spPr>
          <a:xfrm>
            <a:off x="119063" y="115888"/>
            <a:ext cx="11953875" cy="758507"/>
          </a:xfrm>
          <a:prstGeom prst="rect">
            <a:avLst/>
          </a:prstGeom>
        </p:spPr>
        <p:txBody>
          <a:bodyPr lIns="0" tIns="72000" rIns="0" bIns="0" anchor="ctr">
            <a:noAutofit/>
          </a:bodyPr>
          <a:lstStyle>
            <a:lvl1pPr>
              <a:lnSpc>
                <a:spcPct val="100000"/>
              </a:lnSpc>
              <a:defRPr sz="2600" b="1">
                <a:latin typeface="メイリオ" panose="020B0604030504040204" pitchFamily="50" charset="-128"/>
                <a:ea typeface="メイリオ" panose="020B0604030504040204" pitchFamily="50" charset="-128"/>
              </a:defRPr>
            </a:lvl1pPr>
          </a:lstStyle>
          <a:p>
            <a:r>
              <a:rPr kumimoji="1" lang="ja-JP" altLang="en-US"/>
              <a:t>タイトル</a:t>
            </a:r>
          </a:p>
        </p:txBody>
      </p:sp>
    </p:spTree>
    <p:extLst>
      <p:ext uri="{BB962C8B-B14F-4D97-AF65-F5344CB8AC3E}">
        <p14:creationId xmlns:p14="http://schemas.microsoft.com/office/powerpoint/2010/main" val="332962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割ページ">
    <p:spTree>
      <p:nvGrpSpPr>
        <p:cNvPr id="1" name=""/>
        <p:cNvGrpSpPr/>
        <p:nvPr/>
      </p:nvGrpSpPr>
      <p:grpSpPr>
        <a:xfrm>
          <a:off x="0" y="0"/>
          <a:ext cx="0" cy="0"/>
          <a:chOff x="0" y="0"/>
          <a:chExt cx="0" cy="0"/>
        </a:xfrm>
      </p:grpSpPr>
      <p:cxnSp>
        <p:nvCxnSpPr>
          <p:cNvPr id="12" name="直線コネクタ"/>
          <p:cNvCxnSpPr/>
          <p:nvPr userDrawn="1"/>
        </p:nvCxnSpPr>
        <p:spPr>
          <a:xfrm flipH="1">
            <a:off x="119063" y="884555"/>
            <a:ext cx="1207294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プレースホルダー_コンテンツ2"/>
          <p:cNvSpPr>
            <a:spLocks noGrp="1"/>
          </p:cNvSpPr>
          <p:nvPr>
            <p:ph idx="10" hasCustomPrompt="1"/>
          </p:nvPr>
        </p:nvSpPr>
        <p:spPr>
          <a:xfrm>
            <a:off x="6187440" y="1018572"/>
            <a:ext cx="5885498" cy="5374608"/>
          </a:xfrm>
          <a:prstGeom prst="rect">
            <a:avLst/>
          </a:prstGeom>
        </p:spPr>
        <p:txBody>
          <a:bodyPr lIns="0" tIns="0" rIns="0" bIns="0"/>
          <a:lstStyle>
            <a:lvl1pPr marL="0" indent="-324000">
              <a:lnSpc>
                <a:spcPct val="100000"/>
              </a:lnSpc>
              <a:buFont typeface="Wingdings" panose="05000000000000000000" pitchFamily="2" charset="2"/>
              <a:buChar char="n"/>
              <a:defRPr sz="2600" b="1">
                <a:latin typeface="メイリオ" panose="020B0604030504040204" pitchFamily="50" charset="-128"/>
                <a:ea typeface="メイリオ" panose="020B0604030504040204" pitchFamily="50" charset="-128"/>
              </a:defRPr>
            </a:lvl1pPr>
            <a:lvl2pPr marL="612000" indent="-324000">
              <a:lnSpc>
                <a:spcPct val="100000"/>
              </a:lnSpc>
              <a:buFont typeface="Wingdings" panose="05000000000000000000" pitchFamily="2" charset="2"/>
              <a:buChar char="l"/>
              <a:defRPr b="1">
                <a:latin typeface="メイリオ" panose="020B0604030504040204" pitchFamily="50" charset="-128"/>
                <a:ea typeface="メイリオ" panose="020B0604030504040204" pitchFamily="50" charset="-128"/>
              </a:defRPr>
            </a:lvl2pPr>
            <a:lvl3pPr marL="804863"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3pPr>
            <a:lvl4pPr marL="987425"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4pPr>
            <a:lvl5pPr marL="1163638" indent="-228600">
              <a:buFont typeface="Wingdings" panose="05000000000000000000" pitchFamily="2" charset="2"/>
              <a:buChar char="n"/>
              <a:defRPr>
                <a:latin typeface="メイリオ" panose="020B0604030504040204" pitchFamily="50" charset="-128"/>
                <a:ea typeface="メイリオ" panose="020B0604030504040204" pitchFamily="50" charset="-128"/>
              </a:defRPr>
            </a:lvl5pPr>
            <a:lvl6pPr marL="1347788" indent="-228600">
              <a:defRPr/>
            </a:lvl6pPr>
            <a:lvl7pPr marL="1524000" indent="-228600">
              <a:defRPr/>
            </a:lvl7pPr>
            <a:lvl8pPr marL="1792288" indent="-228600">
              <a:defRPr/>
            </a:lvl8pPr>
            <a:lvl9pPr marL="3657600" indent="0">
              <a:buNone/>
              <a:defRPr/>
            </a:lvl9pPr>
          </a:lstStyle>
          <a:p>
            <a:pPr lvl="0"/>
            <a:r>
              <a:rPr kumimoji="1" lang="ja-JP" altLang="en-US"/>
              <a:t>クリックしてテキストを入力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第</a:t>
            </a:r>
            <a:r>
              <a:rPr kumimoji="1" lang="en-US" altLang="ja-JP"/>
              <a:t>5</a:t>
            </a:r>
            <a:r>
              <a:rPr kumimoji="1" lang="ja-JP" altLang="en-US"/>
              <a:t>レベル</a:t>
            </a:r>
            <a:endParaRPr kumimoji="1" lang="en-US" altLang="ja-JP"/>
          </a:p>
          <a:p>
            <a:pPr lvl="5"/>
            <a:r>
              <a:rPr kumimoji="1" lang="ja-JP" altLang="en-US"/>
              <a:t>第</a:t>
            </a:r>
            <a:r>
              <a:rPr kumimoji="1" lang="en-US" altLang="ja-JP"/>
              <a:t>6</a:t>
            </a:r>
            <a:r>
              <a:rPr kumimoji="1" lang="ja-JP" altLang="en-US"/>
              <a:t>レベル</a:t>
            </a:r>
            <a:endParaRPr kumimoji="1" lang="en-US" altLang="ja-JP"/>
          </a:p>
          <a:p>
            <a:pPr lvl="6"/>
            <a:r>
              <a:rPr kumimoji="1" lang="ja-JP" altLang="en-US"/>
              <a:t>第</a:t>
            </a:r>
            <a:r>
              <a:rPr kumimoji="1" lang="en-US" altLang="ja-JP"/>
              <a:t>7</a:t>
            </a:r>
            <a:r>
              <a:rPr kumimoji="1" lang="ja-JP" altLang="en-US"/>
              <a:t>レベル</a:t>
            </a:r>
            <a:endParaRPr kumimoji="1" lang="en-US" altLang="ja-JP"/>
          </a:p>
          <a:p>
            <a:pPr lvl="7"/>
            <a:r>
              <a:rPr kumimoji="1" lang="ja-JP" altLang="en-US"/>
              <a:t>第</a:t>
            </a:r>
            <a:r>
              <a:rPr kumimoji="1" lang="en-US" altLang="ja-JP"/>
              <a:t>8</a:t>
            </a:r>
            <a:r>
              <a:rPr kumimoji="1" lang="ja-JP" altLang="en-US"/>
              <a:t>レベル</a:t>
            </a:r>
            <a:endParaRPr kumimoji="1" lang="en-US" altLang="ja-JP"/>
          </a:p>
        </p:txBody>
      </p:sp>
      <p:sp>
        <p:nvSpPr>
          <p:cNvPr id="11" name="プレースホルダー_コンテンツ1"/>
          <p:cNvSpPr>
            <a:spLocks noGrp="1"/>
          </p:cNvSpPr>
          <p:nvPr>
            <p:ph idx="1" hasCustomPrompt="1"/>
          </p:nvPr>
        </p:nvSpPr>
        <p:spPr>
          <a:xfrm>
            <a:off x="119062" y="1018572"/>
            <a:ext cx="5885497" cy="5374608"/>
          </a:xfrm>
          <a:prstGeom prst="rect">
            <a:avLst/>
          </a:prstGeom>
        </p:spPr>
        <p:txBody>
          <a:bodyPr lIns="0" tIns="0" rIns="0" bIns="0"/>
          <a:lstStyle>
            <a:lvl1pPr marL="0" indent="-324000">
              <a:lnSpc>
                <a:spcPct val="100000"/>
              </a:lnSpc>
              <a:buFont typeface="Wingdings" panose="05000000000000000000" pitchFamily="2" charset="2"/>
              <a:buChar char="n"/>
              <a:defRPr sz="2600" b="1">
                <a:latin typeface="メイリオ" panose="020B0604030504040204" pitchFamily="50" charset="-128"/>
                <a:ea typeface="メイリオ" panose="020B0604030504040204" pitchFamily="50" charset="-128"/>
              </a:defRPr>
            </a:lvl1pPr>
            <a:lvl2pPr marL="612000" indent="-324000">
              <a:lnSpc>
                <a:spcPct val="100000"/>
              </a:lnSpc>
              <a:buFont typeface="Wingdings" panose="05000000000000000000" pitchFamily="2" charset="2"/>
              <a:buChar char="l"/>
              <a:defRPr b="1">
                <a:latin typeface="メイリオ" panose="020B0604030504040204" pitchFamily="50" charset="-128"/>
                <a:ea typeface="メイリオ" panose="020B0604030504040204" pitchFamily="50" charset="-128"/>
              </a:defRPr>
            </a:lvl2pPr>
            <a:lvl3pPr marL="804863"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3pPr>
            <a:lvl4pPr marL="987425"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4pPr>
            <a:lvl5pPr marL="1163638" indent="-228600">
              <a:buFont typeface="Wingdings" panose="05000000000000000000" pitchFamily="2" charset="2"/>
              <a:buChar char="n"/>
              <a:defRPr>
                <a:latin typeface="メイリオ" panose="020B0604030504040204" pitchFamily="50" charset="-128"/>
                <a:ea typeface="メイリオ" panose="020B0604030504040204" pitchFamily="50" charset="-128"/>
              </a:defRPr>
            </a:lvl5pPr>
            <a:lvl6pPr marL="1347788" indent="-228600">
              <a:defRPr/>
            </a:lvl6pPr>
            <a:lvl7pPr marL="1524000" indent="-228600">
              <a:defRPr/>
            </a:lvl7pPr>
            <a:lvl8pPr marL="1792288" indent="-228600">
              <a:defRPr/>
            </a:lvl8pPr>
            <a:lvl9pPr marL="3657600" indent="0">
              <a:buNone/>
              <a:defRPr/>
            </a:lvl9pPr>
          </a:lstStyle>
          <a:p>
            <a:pPr lvl="0"/>
            <a:r>
              <a:rPr kumimoji="1" lang="ja-JP" altLang="en-US"/>
              <a:t>クリックしてテキストを入力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第</a:t>
            </a:r>
            <a:r>
              <a:rPr kumimoji="1" lang="en-US" altLang="ja-JP"/>
              <a:t>5</a:t>
            </a:r>
            <a:r>
              <a:rPr kumimoji="1" lang="ja-JP" altLang="en-US"/>
              <a:t>レベル</a:t>
            </a:r>
            <a:endParaRPr kumimoji="1" lang="en-US" altLang="ja-JP"/>
          </a:p>
          <a:p>
            <a:pPr lvl="5"/>
            <a:r>
              <a:rPr kumimoji="1" lang="ja-JP" altLang="en-US"/>
              <a:t>第</a:t>
            </a:r>
            <a:r>
              <a:rPr kumimoji="1" lang="en-US" altLang="ja-JP"/>
              <a:t>6</a:t>
            </a:r>
            <a:r>
              <a:rPr kumimoji="1" lang="ja-JP" altLang="en-US"/>
              <a:t>レベル</a:t>
            </a:r>
            <a:endParaRPr kumimoji="1" lang="en-US" altLang="ja-JP"/>
          </a:p>
          <a:p>
            <a:pPr lvl="6"/>
            <a:r>
              <a:rPr kumimoji="1" lang="ja-JP" altLang="en-US"/>
              <a:t>第</a:t>
            </a:r>
            <a:r>
              <a:rPr kumimoji="1" lang="en-US" altLang="ja-JP"/>
              <a:t>7</a:t>
            </a:r>
            <a:r>
              <a:rPr kumimoji="1" lang="ja-JP" altLang="en-US"/>
              <a:t>レベル</a:t>
            </a:r>
            <a:endParaRPr kumimoji="1" lang="en-US" altLang="ja-JP"/>
          </a:p>
          <a:p>
            <a:pPr lvl="7"/>
            <a:r>
              <a:rPr kumimoji="1" lang="ja-JP" altLang="en-US"/>
              <a:t>第</a:t>
            </a:r>
            <a:r>
              <a:rPr kumimoji="1" lang="en-US" altLang="ja-JP"/>
              <a:t>8</a:t>
            </a:r>
            <a:r>
              <a:rPr kumimoji="1" lang="ja-JP" altLang="en-US"/>
              <a:t>レベル</a:t>
            </a:r>
            <a:endParaRPr kumimoji="1" lang="en-US" altLang="ja-JP"/>
          </a:p>
        </p:txBody>
      </p:sp>
      <p:sp>
        <p:nvSpPr>
          <p:cNvPr id="6" name="プレースホルダー_タイトル"/>
          <p:cNvSpPr>
            <a:spLocks noGrp="1"/>
          </p:cNvSpPr>
          <p:nvPr>
            <p:ph type="title" hasCustomPrompt="1"/>
          </p:nvPr>
        </p:nvSpPr>
        <p:spPr>
          <a:xfrm>
            <a:off x="119063" y="115888"/>
            <a:ext cx="11953875" cy="758507"/>
          </a:xfrm>
          <a:prstGeom prst="rect">
            <a:avLst/>
          </a:prstGeom>
        </p:spPr>
        <p:txBody>
          <a:bodyPr lIns="0" tIns="72000" rIns="0" bIns="0" anchor="ctr">
            <a:noAutofit/>
          </a:bodyPr>
          <a:lstStyle>
            <a:lvl1pPr>
              <a:lnSpc>
                <a:spcPct val="100000"/>
              </a:lnSpc>
              <a:defRPr sz="2600" b="1">
                <a:latin typeface="メイリオ" panose="020B0604030504040204" pitchFamily="50" charset="-128"/>
                <a:ea typeface="メイリオ" panose="020B0604030504040204" pitchFamily="50" charset="-128"/>
              </a:defRPr>
            </a:lvl1pPr>
          </a:lstStyle>
          <a:p>
            <a:r>
              <a:rPr kumimoji="1" lang="ja-JP" altLang="en-US"/>
              <a:t>タイトル</a:t>
            </a:r>
          </a:p>
        </p:txBody>
      </p:sp>
    </p:spTree>
    <p:extLst>
      <p:ext uri="{BB962C8B-B14F-4D97-AF65-F5344CB8AC3E}">
        <p14:creationId xmlns:p14="http://schemas.microsoft.com/office/powerpoint/2010/main" val="356487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分割ページ-サブタイトル付">
    <p:spTree>
      <p:nvGrpSpPr>
        <p:cNvPr id="1" name=""/>
        <p:cNvGrpSpPr/>
        <p:nvPr/>
      </p:nvGrpSpPr>
      <p:grpSpPr>
        <a:xfrm>
          <a:off x="0" y="0"/>
          <a:ext cx="0" cy="0"/>
          <a:chOff x="0" y="0"/>
          <a:chExt cx="0" cy="0"/>
        </a:xfrm>
      </p:grpSpPr>
      <p:cxnSp>
        <p:nvCxnSpPr>
          <p:cNvPr id="16" name="直線コネクタ"/>
          <p:cNvCxnSpPr/>
          <p:nvPr userDrawn="1"/>
        </p:nvCxnSpPr>
        <p:spPr>
          <a:xfrm flipH="1">
            <a:off x="119063" y="884555"/>
            <a:ext cx="1207294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プレースホルダー_コンテンツ2"/>
          <p:cNvSpPr>
            <a:spLocks noGrp="1"/>
          </p:cNvSpPr>
          <p:nvPr>
            <p:ph idx="10" hasCustomPrompt="1"/>
          </p:nvPr>
        </p:nvSpPr>
        <p:spPr>
          <a:xfrm>
            <a:off x="6187440" y="1635347"/>
            <a:ext cx="5885498" cy="4757833"/>
          </a:xfrm>
          <a:prstGeom prst="rect">
            <a:avLst/>
          </a:prstGeom>
        </p:spPr>
        <p:txBody>
          <a:bodyPr lIns="0" tIns="0" rIns="0" bIns="0"/>
          <a:lstStyle>
            <a:lvl1pPr marL="0" indent="-324000">
              <a:lnSpc>
                <a:spcPct val="100000"/>
              </a:lnSpc>
              <a:buFont typeface="Wingdings" panose="05000000000000000000" pitchFamily="2" charset="2"/>
              <a:buChar char="n"/>
              <a:defRPr sz="2600" b="1">
                <a:latin typeface="メイリオ" panose="020B0604030504040204" pitchFamily="50" charset="-128"/>
                <a:ea typeface="メイリオ" panose="020B0604030504040204" pitchFamily="50" charset="-128"/>
              </a:defRPr>
            </a:lvl1pPr>
            <a:lvl2pPr marL="612000" indent="-324000">
              <a:lnSpc>
                <a:spcPct val="100000"/>
              </a:lnSpc>
              <a:buFont typeface="Wingdings" panose="05000000000000000000" pitchFamily="2" charset="2"/>
              <a:buChar char="l"/>
              <a:defRPr b="1">
                <a:latin typeface="メイリオ" panose="020B0604030504040204" pitchFamily="50" charset="-128"/>
                <a:ea typeface="メイリオ" panose="020B0604030504040204" pitchFamily="50" charset="-128"/>
              </a:defRPr>
            </a:lvl2pPr>
            <a:lvl3pPr marL="804863"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3pPr>
            <a:lvl4pPr marL="987425"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4pPr>
            <a:lvl5pPr marL="1163638" indent="-228600">
              <a:buFont typeface="Wingdings" panose="05000000000000000000" pitchFamily="2" charset="2"/>
              <a:buChar char="n"/>
              <a:defRPr>
                <a:latin typeface="メイリオ" panose="020B0604030504040204" pitchFamily="50" charset="-128"/>
                <a:ea typeface="メイリオ" panose="020B0604030504040204" pitchFamily="50" charset="-128"/>
              </a:defRPr>
            </a:lvl5pPr>
            <a:lvl6pPr marL="1347788" indent="-228600">
              <a:defRPr/>
            </a:lvl6pPr>
            <a:lvl7pPr marL="1524000" indent="-228600">
              <a:defRPr/>
            </a:lvl7pPr>
            <a:lvl8pPr marL="1792288" indent="-228600">
              <a:defRPr/>
            </a:lvl8pPr>
            <a:lvl9pPr marL="3657600" indent="0">
              <a:buNone/>
              <a:defRPr/>
            </a:lvl9pPr>
          </a:lstStyle>
          <a:p>
            <a:pPr lvl="0"/>
            <a:r>
              <a:rPr kumimoji="1" lang="ja-JP" altLang="en-US"/>
              <a:t>クリックしてテキストを入力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第</a:t>
            </a:r>
            <a:r>
              <a:rPr kumimoji="1" lang="en-US" altLang="ja-JP"/>
              <a:t>5</a:t>
            </a:r>
            <a:r>
              <a:rPr kumimoji="1" lang="ja-JP" altLang="en-US"/>
              <a:t>レベル</a:t>
            </a:r>
            <a:endParaRPr kumimoji="1" lang="en-US" altLang="ja-JP"/>
          </a:p>
          <a:p>
            <a:pPr lvl="5"/>
            <a:r>
              <a:rPr kumimoji="1" lang="ja-JP" altLang="en-US"/>
              <a:t>第</a:t>
            </a:r>
            <a:r>
              <a:rPr kumimoji="1" lang="en-US" altLang="ja-JP"/>
              <a:t>6</a:t>
            </a:r>
            <a:r>
              <a:rPr kumimoji="1" lang="ja-JP" altLang="en-US"/>
              <a:t>レベル</a:t>
            </a:r>
            <a:endParaRPr kumimoji="1" lang="en-US" altLang="ja-JP"/>
          </a:p>
          <a:p>
            <a:pPr lvl="6"/>
            <a:r>
              <a:rPr kumimoji="1" lang="ja-JP" altLang="en-US"/>
              <a:t>第</a:t>
            </a:r>
            <a:r>
              <a:rPr kumimoji="1" lang="en-US" altLang="ja-JP"/>
              <a:t>7</a:t>
            </a:r>
            <a:r>
              <a:rPr kumimoji="1" lang="ja-JP" altLang="en-US"/>
              <a:t>レベル</a:t>
            </a:r>
            <a:endParaRPr kumimoji="1" lang="en-US" altLang="ja-JP"/>
          </a:p>
          <a:p>
            <a:pPr lvl="7"/>
            <a:r>
              <a:rPr kumimoji="1" lang="ja-JP" altLang="en-US"/>
              <a:t>第</a:t>
            </a:r>
            <a:r>
              <a:rPr kumimoji="1" lang="en-US" altLang="ja-JP"/>
              <a:t>8</a:t>
            </a:r>
            <a:r>
              <a:rPr kumimoji="1" lang="ja-JP" altLang="en-US"/>
              <a:t>レベル</a:t>
            </a:r>
            <a:endParaRPr kumimoji="1" lang="en-US" altLang="ja-JP"/>
          </a:p>
        </p:txBody>
      </p:sp>
      <p:sp>
        <p:nvSpPr>
          <p:cNvPr id="13" name="プレースホルダー_サブタイトル2">
            <a:extLst>
              <a:ext uri="{FF2B5EF4-FFF2-40B4-BE49-F238E27FC236}">
                <a16:creationId xmlns:a16="http://schemas.microsoft.com/office/drawing/2014/main" id="{02300FF6-2F0A-411A-94DD-F6E352F197E2}"/>
              </a:ext>
            </a:extLst>
          </p:cNvPr>
          <p:cNvSpPr>
            <a:spLocks noGrp="1"/>
          </p:cNvSpPr>
          <p:nvPr>
            <p:ph type="body" idx="12" hasCustomPrompt="1"/>
          </p:nvPr>
        </p:nvSpPr>
        <p:spPr>
          <a:xfrm>
            <a:off x="6187441" y="977930"/>
            <a:ext cx="5885497" cy="564043"/>
          </a:xfrm>
          <a:prstGeom prst="rect">
            <a:avLst/>
          </a:prstGeom>
          <a:solidFill>
            <a:schemeClr val="accent1"/>
          </a:solidFill>
        </p:spPr>
        <p:txBody>
          <a:bodyPr wrap="square" lIns="0" rIns="0" bIns="0" anchor="ctr">
            <a:noAutofit/>
          </a:bodyPr>
          <a:lstStyle>
            <a:lvl1pPr marL="0" indent="0" algn="ctr">
              <a:buNone/>
              <a:defRPr sz="2600" b="1">
                <a:solidFill>
                  <a:schemeClr val="bg1"/>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クリックしてテキストを入力</a:t>
            </a:r>
          </a:p>
        </p:txBody>
      </p:sp>
      <p:sp>
        <p:nvSpPr>
          <p:cNvPr id="14" name="プレースホルダー_コンテンツ1"/>
          <p:cNvSpPr>
            <a:spLocks noGrp="1"/>
          </p:cNvSpPr>
          <p:nvPr>
            <p:ph idx="1" hasCustomPrompt="1"/>
          </p:nvPr>
        </p:nvSpPr>
        <p:spPr>
          <a:xfrm>
            <a:off x="119062" y="1635347"/>
            <a:ext cx="5885497" cy="4757833"/>
          </a:xfrm>
          <a:prstGeom prst="rect">
            <a:avLst/>
          </a:prstGeom>
        </p:spPr>
        <p:txBody>
          <a:bodyPr lIns="0" tIns="0" rIns="0" bIns="0"/>
          <a:lstStyle>
            <a:lvl1pPr marL="0" indent="-324000">
              <a:lnSpc>
                <a:spcPct val="100000"/>
              </a:lnSpc>
              <a:buFont typeface="Wingdings" panose="05000000000000000000" pitchFamily="2" charset="2"/>
              <a:buChar char="n"/>
              <a:defRPr sz="2600" b="1">
                <a:latin typeface="メイリオ" panose="020B0604030504040204" pitchFamily="50" charset="-128"/>
                <a:ea typeface="メイリオ" panose="020B0604030504040204" pitchFamily="50" charset="-128"/>
              </a:defRPr>
            </a:lvl1pPr>
            <a:lvl2pPr marL="612000" indent="-324000">
              <a:lnSpc>
                <a:spcPct val="100000"/>
              </a:lnSpc>
              <a:buFont typeface="Wingdings" panose="05000000000000000000" pitchFamily="2" charset="2"/>
              <a:buChar char="l"/>
              <a:defRPr b="1">
                <a:latin typeface="メイリオ" panose="020B0604030504040204" pitchFamily="50" charset="-128"/>
                <a:ea typeface="メイリオ" panose="020B0604030504040204" pitchFamily="50" charset="-128"/>
              </a:defRPr>
            </a:lvl2pPr>
            <a:lvl3pPr marL="804863"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3pPr>
            <a:lvl4pPr marL="987425" indent="-228600">
              <a:lnSpc>
                <a:spcPct val="100000"/>
              </a:lnSpc>
              <a:buFont typeface="Arial" panose="020B0604020202020204" pitchFamily="34" charset="0"/>
              <a:buChar char="–"/>
              <a:defRPr>
                <a:latin typeface="メイリオ" panose="020B0604030504040204" pitchFamily="50" charset="-128"/>
                <a:ea typeface="メイリオ" panose="020B0604030504040204" pitchFamily="50" charset="-128"/>
              </a:defRPr>
            </a:lvl4pPr>
            <a:lvl5pPr marL="1163638" indent="-228600">
              <a:buFont typeface="Wingdings" panose="05000000000000000000" pitchFamily="2" charset="2"/>
              <a:buChar char="n"/>
              <a:defRPr>
                <a:latin typeface="メイリオ" panose="020B0604030504040204" pitchFamily="50" charset="-128"/>
                <a:ea typeface="メイリオ" panose="020B0604030504040204" pitchFamily="50" charset="-128"/>
              </a:defRPr>
            </a:lvl5pPr>
            <a:lvl6pPr marL="1347788" indent="-228600">
              <a:defRPr/>
            </a:lvl6pPr>
            <a:lvl7pPr marL="1524000" indent="-228600">
              <a:defRPr/>
            </a:lvl7pPr>
            <a:lvl8pPr marL="1792288" indent="-228600">
              <a:defRPr/>
            </a:lvl8pPr>
            <a:lvl9pPr marL="3657600" indent="0">
              <a:buNone/>
              <a:defRPr/>
            </a:lvl9pPr>
          </a:lstStyle>
          <a:p>
            <a:pPr lvl="0"/>
            <a:r>
              <a:rPr kumimoji="1" lang="ja-JP" altLang="en-US"/>
              <a:t>クリックしてテキストを入力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第</a:t>
            </a:r>
            <a:r>
              <a:rPr kumimoji="1" lang="en-US" altLang="ja-JP"/>
              <a:t>5</a:t>
            </a:r>
            <a:r>
              <a:rPr kumimoji="1" lang="ja-JP" altLang="en-US"/>
              <a:t>レベル</a:t>
            </a:r>
            <a:endParaRPr kumimoji="1" lang="en-US" altLang="ja-JP"/>
          </a:p>
          <a:p>
            <a:pPr lvl="5"/>
            <a:r>
              <a:rPr kumimoji="1" lang="ja-JP" altLang="en-US"/>
              <a:t>第</a:t>
            </a:r>
            <a:r>
              <a:rPr kumimoji="1" lang="en-US" altLang="ja-JP"/>
              <a:t>6</a:t>
            </a:r>
            <a:r>
              <a:rPr kumimoji="1" lang="ja-JP" altLang="en-US"/>
              <a:t>レベル</a:t>
            </a:r>
            <a:endParaRPr kumimoji="1" lang="en-US" altLang="ja-JP"/>
          </a:p>
          <a:p>
            <a:pPr lvl="6"/>
            <a:r>
              <a:rPr kumimoji="1" lang="ja-JP" altLang="en-US"/>
              <a:t>第</a:t>
            </a:r>
            <a:r>
              <a:rPr kumimoji="1" lang="en-US" altLang="ja-JP"/>
              <a:t>7</a:t>
            </a:r>
            <a:r>
              <a:rPr kumimoji="1" lang="ja-JP" altLang="en-US"/>
              <a:t>レベル</a:t>
            </a:r>
            <a:endParaRPr kumimoji="1" lang="en-US" altLang="ja-JP"/>
          </a:p>
          <a:p>
            <a:pPr lvl="7"/>
            <a:r>
              <a:rPr kumimoji="1" lang="ja-JP" altLang="en-US"/>
              <a:t>第</a:t>
            </a:r>
            <a:r>
              <a:rPr kumimoji="1" lang="en-US" altLang="ja-JP"/>
              <a:t>8</a:t>
            </a:r>
            <a:r>
              <a:rPr kumimoji="1" lang="ja-JP" altLang="en-US"/>
              <a:t>レベル</a:t>
            </a:r>
            <a:endParaRPr kumimoji="1" lang="en-US" altLang="ja-JP"/>
          </a:p>
        </p:txBody>
      </p:sp>
      <p:sp>
        <p:nvSpPr>
          <p:cNvPr id="15" name="プレースホルダー_サブタイトル1">
            <a:extLst>
              <a:ext uri="{FF2B5EF4-FFF2-40B4-BE49-F238E27FC236}">
                <a16:creationId xmlns:a16="http://schemas.microsoft.com/office/drawing/2014/main" id="{02300FF6-2F0A-411A-94DD-F6E352F197E2}"/>
              </a:ext>
            </a:extLst>
          </p:cNvPr>
          <p:cNvSpPr>
            <a:spLocks noGrp="1"/>
          </p:cNvSpPr>
          <p:nvPr>
            <p:ph type="body" idx="11" hasCustomPrompt="1"/>
          </p:nvPr>
        </p:nvSpPr>
        <p:spPr>
          <a:xfrm>
            <a:off x="119062" y="977930"/>
            <a:ext cx="5885497" cy="564043"/>
          </a:xfrm>
          <a:prstGeom prst="rect">
            <a:avLst/>
          </a:prstGeom>
          <a:solidFill>
            <a:schemeClr val="accent1"/>
          </a:solidFill>
        </p:spPr>
        <p:txBody>
          <a:bodyPr wrap="square" lIns="0" rIns="0" bIns="0" anchor="ctr">
            <a:noAutofit/>
          </a:bodyPr>
          <a:lstStyle>
            <a:lvl1pPr marL="0" indent="0" algn="ctr">
              <a:buNone/>
              <a:defRPr sz="2600" b="1">
                <a:solidFill>
                  <a:schemeClr val="bg1"/>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クリックしてテキストを入力</a:t>
            </a:r>
          </a:p>
        </p:txBody>
      </p:sp>
      <p:sp>
        <p:nvSpPr>
          <p:cNvPr id="8" name="プレースホルダー_タイトル"/>
          <p:cNvSpPr>
            <a:spLocks noGrp="1"/>
          </p:cNvSpPr>
          <p:nvPr>
            <p:ph type="title" hasCustomPrompt="1"/>
          </p:nvPr>
        </p:nvSpPr>
        <p:spPr>
          <a:xfrm>
            <a:off x="119063" y="115888"/>
            <a:ext cx="11953875" cy="758507"/>
          </a:xfrm>
          <a:prstGeom prst="rect">
            <a:avLst/>
          </a:prstGeom>
        </p:spPr>
        <p:txBody>
          <a:bodyPr lIns="0" tIns="72000" rIns="0" bIns="0" anchor="ctr">
            <a:noAutofit/>
          </a:bodyPr>
          <a:lstStyle>
            <a:lvl1pPr>
              <a:lnSpc>
                <a:spcPct val="100000"/>
              </a:lnSpc>
              <a:defRPr sz="2600" b="1">
                <a:latin typeface="メイリオ" panose="020B0604030504040204" pitchFamily="50" charset="-128"/>
                <a:ea typeface="メイリオ" panose="020B0604030504040204" pitchFamily="50" charset="-128"/>
              </a:defRPr>
            </a:lvl1pPr>
          </a:lstStyle>
          <a:p>
            <a:r>
              <a:rPr kumimoji="1" lang="ja-JP" altLang="en-US"/>
              <a:t>タイトル</a:t>
            </a:r>
          </a:p>
        </p:txBody>
      </p:sp>
    </p:spTree>
    <p:extLst>
      <p:ext uri="{BB962C8B-B14F-4D97-AF65-F5344CB8AC3E}">
        <p14:creationId xmlns:p14="http://schemas.microsoft.com/office/powerpoint/2010/main" val="235496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00_back">
    <p:spTree>
      <p:nvGrpSpPr>
        <p:cNvPr id="1" name=""/>
        <p:cNvGrpSpPr/>
        <p:nvPr/>
      </p:nvGrpSpPr>
      <p:grpSpPr>
        <a:xfrm>
          <a:off x="0" y="0"/>
          <a:ext cx="0" cy="0"/>
          <a:chOff x="0" y="0"/>
          <a:chExt cx="0" cy="0"/>
        </a:xfrm>
      </p:grpSpPr>
      <p:pic>
        <p:nvPicPr>
          <p:cNvPr id="3" name="KV20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9640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ロゴ"/>
          <p:cNvPicPr>
            <a:picLocks noChangeAspect="1"/>
          </p:cNvPicPr>
          <p:nvPr userDrawn="1"/>
        </p:nvPicPr>
        <p:blipFill rotWithShape="1">
          <a:blip r:embed="rId15" cstate="print">
            <a:extLst>
              <a:ext uri="{28A0092B-C50C-407E-A947-70E740481C1C}">
                <a14:useLocalDpi xmlns:a14="http://schemas.microsoft.com/office/drawing/2010/main" val="0"/>
              </a:ext>
            </a:extLst>
          </a:blip>
          <a:srcRect/>
          <a:stretch/>
        </p:blipFill>
        <p:spPr bwMode="gray">
          <a:xfrm>
            <a:off x="10560424" y="6391834"/>
            <a:ext cx="1559858" cy="421341"/>
          </a:xfrm>
          <a:prstGeom prst="rect">
            <a:avLst/>
          </a:prstGeom>
        </p:spPr>
      </p:pic>
      <p:sp>
        <p:nvSpPr>
          <p:cNvPr id="5" name="部署名">
            <a:extLst>
              <a:ext uri="{FF2B5EF4-FFF2-40B4-BE49-F238E27FC236}">
                <a16:creationId xmlns:a16="http://schemas.microsoft.com/office/drawing/2014/main" id="{44EFBD0C-D994-4BC1-AB88-73DC8B45136F}"/>
              </a:ext>
            </a:extLst>
          </p:cNvPr>
          <p:cNvSpPr txBox="1"/>
          <p:nvPr userDrawn="1"/>
        </p:nvSpPr>
        <p:spPr bwMode="gray">
          <a:xfrm>
            <a:off x="119063" y="6619009"/>
            <a:ext cx="384721" cy="153888"/>
          </a:xfrm>
          <a:prstGeom prst="rect">
            <a:avLst/>
          </a:prstGeom>
          <a:noFill/>
        </p:spPr>
        <p:txBody>
          <a:bodyPr wrap="none" lIns="0" tIns="0" rIns="0" bIns="0" rtlCol="0" anchor="b">
            <a:spAutoFit/>
          </a:bodyPr>
          <a:lstStyle/>
          <a:p>
            <a:r>
              <a:rPr kumimoji="1" lang="ja-JP" altLang="en-US" sz="1000">
                <a:solidFill>
                  <a:schemeClr val="accent4"/>
                </a:solidFill>
              </a:rPr>
              <a:t>部署名</a:t>
            </a:r>
          </a:p>
        </p:txBody>
      </p:sp>
      <p:sp>
        <p:nvSpPr>
          <p:cNvPr id="10" name="ページ番号">
            <a:extLst>
              <a:ext uri="{FF2B5EF4-FFF2-40B4-BE49-F238E27FC236}">
                <a16:creationId xmlns:a16="http://schemas.microsoft.com/office/drawing/2014/main" id="{C290B84F-F8ED-433E-AF87-CD74A57E0906}"/>
              </a:ext>
            </a:extLst>
          </p:cNvPr>
          <p:cNvSpPr txBox="1"/>
          <p:nvPr userDrawn="1"/>
        </p:nvSpPr>
        <p:spPr bwMode="gray">
          <a:xfrm>
            <a:off x="11885386" y="525839"/>
            <a:ext cx="187552" cy="184666"/>
          </a:xfrm>
          <a:prstGeom prst="rect">
            <a:avLst/>
          </a:prstGeom>
          <a:noFill/>
        </p:spPr>
        <p:txBody>
          <a:bodyPr wrap="none" lIns="0" tIns="0" rIns="0" bIns="0" rtlCol="0" anchor="t">
            <a:spAutoFit/>
          </a:bodyPr>
          <a:lstStyle/>
          <a:p>
            <a:pPr algn="r"/>
            <a:fld id="{E92F5356-8360-4518-8584-93A8F6983246}" type="slidenum">
              <a:rPr kumimoji="1" lang="ja-JP" altLang="en-US" sz="1200" smtClean="0">
                <a:solidFill>
                  <a:schemeClr val="accent4"/>
                </a:solidFill>
                <a:latin typeface="Arial" panose="020B0604020202020204" pitchFamily="34" charset="0"/>
                <a:cs typeface="Arial" panose="020B0604020202020204" pitchFamily="34" charset="0"/>
              </a:rPr>
              <a:pPr algn="r"/>
              <a:t>‹#›</a:t>
            </a:fld>
            <a:endParaRPr kumimoji="1" lang="ja-JP" altLang="en-US" sz="1200">
              <a:solidFill>
                <a:schemeClr val="accent4"/>
              </a:solidFill>
              <a:latin typeface="Arial" panose="020B0604020202020204" pitchFamily="34" charset="0"/>
              <a:cs typeface="Arial" panose="020B0604020202020204" pitchFamily="34" charset="0"/>
            </a:endParaRPr>
          </a:p>
        </p:txBody>
      </p:sp>
      <p:sp>
        <p:nvSpPr>
          <p:cNvPr id="8" name="社外秘"/>
          <p:cNvSpPr/>
          <p:nvPr userDrawn="1"/>
        </p:nvSpPr>
        <p:spPr bwMode="gray">
          <a:xfrm>
            <a:off x="11288968" y="115888"/>
            <a:ext cx="783970" cy="2500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108000" tIns="50400" rIns="108000" bIns="14400" rtlCol="0" anchor="ctr">
            <a:spAutoFit/>
          </a:bodyPr>
          <a:lstStyle/>
          <a:p>
            <a:pPr algn="r"/>
            <a:r>
              <a:rPr kumimoji="1" lang="ja-JP" altLang="en-US" sz="1200" b="0">
                <a:solidFill>
                  <a:schemeClr val="accent1"/>
                </a:solidFill>
                <a:latin typeface="+mj-lt"/>
              </a:rPr>
              <a:t>社外秘</a:t>
            </a:r>
            <a:r>
              <a:rPr kumimoji="1" lang="en-US" altLang="ja-JP" sz="1200" b="0">
                <a:solidFill>
                  <a:schemeClr val="accent1"/>
                </a:solidFill>
                <a:latin typeface="+mj-lt"/>
              </a:rPr>
              <a:t>B</a:t>
            </a:r>
            <a:endParaRPr kumimoji="1" lang="ja-JP" altLang="en-US" sz="1200" b="0">
              <a:solidFill>
                <a:schemeClr val="accent1"/>
              </a:solidFill>
              <a:latin typeface="+mj-lt"/>
            </a:endParaRPr>
          </a:p>
        </p:txBody>
      </p:sp>
    </p:spTree>
    <p:extLst>
      <p:ext uri="{BB962C8B-B14F-4D97-AF65-F5344CB8AC3E}">
        <p14:creationId xmlns:p14="http://schemas.microsoft.com/office/powerpoint/2010/main" val="348827668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75">
          <p15:clr>
            <a:srgbClr val="A4A3A4"/>
          </p15:clr>
        </p15:guide>
        <p15:guide id="4" pos="7605">
          <p15:clr>
            <a:srgbClr val="A4A3A4"/>
          </p15:clr>
        </p15:guide>
        <p15:guide id="5" orient="horz" pos="73">
          <p15:clr>
            <a:srgbClr val="A4A3A4"/>
          </p15:clr>
        </p15:guide>
        <p15:guide id="6" orient="horz" pos="4247">
          <p15:clr>
            <a:srgbClr val="A4A3A4"/>
          </p15:clr>
        </p15:guide>
        <p15:guide id="7"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hyperlink" Target="https://www.fudousankeizai.co.jp/mansi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21.jpe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competition.nishika.com/competitions/mansion_2023summer/summary&#12289;"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competition.nishika.com/competitions/mansion_2023summer/topics/598"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pPr algn="r"/>
            <a:r>
              <a:rPr lang="en-US" altLang="ja-JP" sz="1600" i="0" dirty="0">
                <a:solidFill>
                  <a:schemeClr val="accent6">
                    <a:lumMod val="50000"/>
                  </a:schemeClr>
                </a:solidFill>
                <a:effectLst/>
                <a:latin typeface="BIZ UDPゴシック" panose="020B0400000000000000" pitchFamily="50" charset="-128"/>
                <a:ea typeface="BIZ UDPゴシック" panose="020B0400000000000000" pitchFamily="50" charset="-128"/>
              </a:rPr>
              <a:t>2023/9/22</a:t>
            </a:r>
          </a:p>
          <a:p>
            <a:pPr algn="r"/>
            <a:r>
              <a:rPr lang="ja-JP" altLang="en-US" sz="1400" dirty="0">
                <a:solidFill>
                  <a:schemeClr val="accent6">
                    <a:lumMod val="50000"/>
                  </a:schemeClr>
                </a:solidFill>
                <a:latin typeface="BIZ UDPゴシック" panose="020B0400000000000000" pitchFamily="50" charset="-128"/>
                <a:ea typeface="BIZ UDPゴシック" panose="020B0400000000000000" pitchFamily="50" charset="-128"/>
              </a:rPr>
              <a:t>情報システム本部スマートオフィスシステム部</a:t>
            </a:r>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pPr algn="r"/>
            <a:r>
              <a:rPr lang="ja-JP" altLang="en-US" sz="1400" dirty="0">
                <a:solidFill>
                  <a:schemeClr val="accent6">
                    <a:lumMod val="50000"/>
                  </a:schemeClr>
                </a:solidFill>
                <a:latin typeface="BIZ UDPゴシック" panose="020B0400000000000000" pitchFamily="50" charset="-128"/>
                <a:ea typeface="BIZ UDPゴシック" panose="020B0400000000000000" pitchFamily="50" charset="-128"/>
              </a:rPr>
              <a:t>小田　央</a:t>
            </a:r>
            <a:endParaRPr kumimoji="1" lang="ja-JP" altLang="en-US" dirty="0">
              <a:solidFill>
                <a:schemeClr val="accent6">
                  <a:lumMod val="50000"/>
                </a:schemeClr>
              </a:solidFill>
            </a:endParaRPr>
          </a:p>
        </p:txBody>
      </p:sp>
      <p:sp>
        <p:nvSpPr>
          <p:cNvPr id="6" name="テキスト ボックス 5">
            <a:extLst>
              <a:ext uri="{FF2B5EF4-FFF2-40B4-BE49-F238E27FC236}">
                <a16:creationId xmlns:a16="http://schemas.microsoft.com/office/drawing/2014/main" id="{665300F9-D957-F8A6-1088-8C0C45031449}"/>
              </a:ext>
            </a:extLst>
          </p:cNvPr>
          <p:cNvSpPr txBox="1"/>
          <p:nvPr/>
        </p:nvSpPr>
        <p:spPr>
          <a:xfrm>
            <a:off x="947273" y="1441904"/>
            <a:ext cx="10642600" cy="1938992"/>
          </a:xfrm>
          <a:prstGeom prst="rect">
            <a:avLst/>
          </a:prstGeom>
          <a:noFill/>
        </p:spPr>
        <p:txBody>
          <a:bodyPr wrap="square">
            <a:spAutoFit/>
          </a:bodyPr>
          <a:lstStyle/>
          <a:p>
            <a:pPr algn="l"/>
            <a:r>
              <a:rPr lang="en-US" altLang="ja-JP" sz="4000" b="1" i="0" dirty="0">
                <a:solidFill>
                  <a:schemeClr val="accent6">
                    <a:lumMod val="50000"/>
                  </a:schemeClr>
                </a:solidFill>
                <a:effectLst/>
                <a:latin typeface="BIZ UDPゴシック" panose="020B0400000000000000" pitchFamily="50" charset="-128"/>
                <a:ea typeface="BIZ UDPゴシック" panose="020B0400000000000000" pitchFamily="50" charset="-128"/>
              </a:rPr>
              <a:t>Creative .hack</a:t>
            </a:r>
          </a:p>
          <a:p>
            <a:pPr algn="l"/>
            <a:r>
              <a:rPr lang="en-US" altLang="ja-JP" sz="4000" b="1" i="0" dirty="0" err="1">
                <a:solidFill>
                  <a:schemeClr val="accent6">
                    <a:lumMod val="50000"/>
                  </a:schemeClr>
                </a:solidFill>
                <a:effectLst/>
                <a:latin typeface="BIZ UDPゴシック" panose="020B0400000000000000" pitchFamily="50" charset="-128"/>
                <a:ea typeface="BIZ UDPゴシック" panose="020B0400000000000000" pitchFamily="50" charset="-128"/>
              </a:rPr>
              <a:t>Startar</a:t>
            </a:r>
            <a:r>
              <a:rPr lang="ja-JP" altLang="en-US" sz="4000" b="1" i="0" dirty="0">
                <a:solidFill>
                  <a:schemeClr val="accent6">
                    <a:lumMod val="50000"/>
                  </a:schemeClr>
                </a:solidFill>
                <a:effectLst/>
                <a:latin typeface="BIZ UDPゴシック" panose="020B0400000000000000" pitchFamily="50" charset="-128"/>
                <a:ea typeface="BIZ UDPゴシック" panose="020B0400000000000000" pitchFamily="50" charset="-128"/>
              </a:rPr>
              <a:t>データ分析コース</a:t>
            </a:r>
            <a:endParaRPr lang="en-US" altLang="ja-JP" sz="4000" b="1"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pPr algn="l"/>
            <a:r>
              <a:rPr lang="ja-JP" altLang="en-US" sz="4000" b="1" dirty="0">
                <a:solidFill>
                  <a:schemeClr val="accent6">
                    <a:lumMod val="50000"/>
                  </a:schemeClr>
                </a:solidFill>
                <a:latin typeface="BIZ UDPゴシック" panose="020B0400000000000000" pitchFamily="50" charset="-128"/>
                <a:ea typeface="BIZ UDPゴシック" panose="020B0400000000000000" pitchFamily="50" charset="-128"/>
              </a:rPr>
              <a:t>成果発表</a:t>
            </a:r>
            <a:endParaRPr lang="en-US" altLang="ja-JP" sz="4000" b="1"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48306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3784D308-42D1-4250-A03F-365403093451}"/>
              </a:ext>
            </a:extLst>
          </p:cNvPr>
          <p:cNvGraphicFramePr>
            <a:graphicFrameLocks noGrp="1"/>
          </p:cNvGraphicFramePr>
          <p:nvPr>
            <p:extLst>
              <p:ext uri="{D42A27DB-BD31-4B8C-83A1-F6EECF244321}">
                <p14:modId xmlns:p14="http://schemas.microsoft.com/office/powerpoint/2010/main" val="958305928"/>
              </p:ext>
            </p:extLst>
          </p:nvPr>
        </p:nvGraphicFramePr>
        <p:xfrm>
          <a:off x="914400" y="719665"/>
          <a:ext cx="9245600" cy="5358790"/>
        </p:xfrm>
        <a:graphic>
          <a:graphicData uri="http://schemas.openxmlformats.org/drawingml/2006/table">
            <a:tbl>
              <a:tblPr firstRow="1" bandRow="1">
                <a:tableStyleId>{69CF1AB2-1976-4502-BF36-3FF5EA218861}</a:tableStyleId>
              </a:tblPr>
              <a:tblGrid>
                <a:gridCol w="2311400">
                  <a:extLst>
                    <a:ext uri="{9D8B030D-6E8A-4147-A177-3AD203B41FA5}">
                      <a16:colId xmlns:a16="http://schemas.microsoft.com/office/drawing/2014/main" val="182345832"/>
                    </a:ext>
                  </a:extLst>
                </a:gridCol>
                <a:gridCol w="2311400">
                  <a:extLst>
                    <a:ext uri="{9D8B030D-6E8A-4147-A177-3AD203B41FA5}">
                      <a16:colId xmlns:a16="http://schemas.microsoft.com/office/drawing/2014/main" val="1840616064"/>
                    </a:ext>
                  </a:extLst>
                </a:gridCol>
                <a:gridCol w="2311400">
                  <a:extLst>
                    <a:ext uri="{9D8B030D-6E8A-4147-A177-3AD203B41FA5}">
                      <a16:colId xmlns:a16="http://schemas.microsoft.com/office/drawing/2014/main" val="4266184084"/>
                    </a:ext>
                  </a:extLst>
                </a:gridCol>
                <a:gridCol w="2311400">
                  <a:extLst>
                    <a:ext uri="{9D8B030D-6E8A-4147-A177-3AD203B41FA5}">
                      <a16:colId xmlns:a16="http://schemas.microsoft.com/office/drawing/2014/main" val="619692611"/>
                    </a:ext>
                  </a:extLst>
                </a:gridCol>
              </a:tblGrid>
              <a:tr h="298641">
                <a:tc>
                  <a:txBody>
                    <a:bodyPr/>
                    <a:lstStyle/>
                    <a:p>
                      <a:r>
                        <a:rPr kumimoji="1" lang="ja-JP" altLang="en-US" dirty="0">
                          <a:latin typeface="BIZ UDPゴシック" panose="020B0400000000000000" pitchFamily="50" charset="-128"/>
                          <a:ea typeface="BIZ UDPゴシック" panose="020B0400000000000000" pitchFamily="50" charset="-128"/>
                        </a:rPr>
                        <a:t>日付</a:t>
                      </a:r>
                    </a:p>
                  </a:txBody>
                  <a:tcPr>
                    <a:solidFill>
                      <a:schemeClr val="accent3"/>
                    </a:solidFill>
                  </a:tcPr>
                </a:tc>
                <a:tc>
                  <a:txBody>
                    <a:bodyPr/>
                    <a:lstStyle/>
                    <a:p>
                      <a:r>
                        <a:rPr kumimoji="1" lang="ja-JP" altLang="en-US" dirty="0">
                          <a:latin typeface="BIZ UDPゴシック" panose="020B0400000000000000" pitchFamily="50" charset="-128"/>
                          <a:ea typeface="BIZ UDPゴシック" panose="020B0400000000000000" pitchFamily="50" charset="-128"/>
                        </a:rPr>
                        <a:t>投稿回数</a:t>
                      </a:r>
                    </a:p>
                  </a:txBody>
                  <a:tcPr>
                    <a:solidFill>
                      <a:schemeClr val="accent3"/>
                    </a:solidFill>
                  </a:tcPr>
                </a:tc>
                <a:tc>
                  <a:txBody>
                    <a:bodyPr/>
                    <a:lstStyle/>
                    <a:p>
                      <a:r>
                        <a:rPr kumimoji="1" lang="ja-JP" altLang="en-US" dirty="0">
                          <a:latin typeface="BIZ UDPゴシック" panose="020B0400000000000000" pitchFamily="50" charset="-128"/>
                          <a:ea typeface="BIZ UDPゴシック" panose="020B0400000000000000" pitchFamily="50" charset="-128"/>
                        </a:rPr>
                        <a:t>暫定スコア</a:t>
                      </a:r>
                    </a:p>
                  </a:txBody>
                  <a:tcPr>
                    <a:solidFill>
                      <a:schemeClr val="accent3"/>
                    </a:solidFill>
                  </a:tcPr>
                </a:tc>
                <a:tc>
                  <a:txBody>
                    <a:bodyPr/>
                    <a:lstStyle/>
                    <a:p>
                      <a:r>
                        <a:rPr kumimoji="1" lang="ja-JP" altLang="en-US" dirty="0">
                          <a:latin typeface="BIZ UDPゴシック" panose="020B0400000000000000" pitchFamily="50" charset="-128"/>
                          <a:ea typeface="BIZ UDPゴシック" panose="020B0400000000000000" pitchFamily="50" charset="-128"/>
                        </a:rPr>
                        <a:t>暫定順位</a:t>
                      </a:r>
                    </a:p>
                  </a:txBody>
                  <a:tcPr>
                    <a:solidFill>
                      <a:schemeClr val="accent3"/>
                    </a:solidFill>
                  </a:tcPr>
                </a:tc>
                <a:extLst>
                  <a:ext uri="{0D108BD9-81ED-4DB2-BD59-A6C34878D82A}">
                    <a16:rowId xmlns:a16="http://schemas.microsoft.com/office/drawing/2014/main" val="1161829353"/>
                  </a:ext>
                </a:extLst>
              </a:tr>
              <a:tr h="713290">
                <a:tc>
                  <a:txBody>
                    <a:bodyPr/>
                    <a:lstStyle/>
                    <a:p>
                      <a:r>
                        <a:rPr kumimoji="1" lang="en-US" altLang="ja-JP" dirty="0">
                          <a:latin typeface="BIZ UDPゴシック" panose="020B0400000000000000" pitchFamily="50" charset="-128"/>
                          <a:ea typeface="BIZ UDPゴシック" panose="020B0400000000000000" pitchFamily="50" charset="-128"/>
                        </a:rPr>
                        <a:t>2023/9/9</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回目</a:t>
                      </a:r>
                    </a:p>
                    <a:p>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0.1040</a:t>
                      </a:r>
                    </a:p>
                    <a:p>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位：</a:t>
                      </a: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0.0727)</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53/301</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2511978536"/>
                  </a:ext>
                </a:extLst>
              </a:tr>
              <a:tr h="713290">
                <a:tc>
                  <a:txBody>
                    <a:bodyPr/>
                    <a:lstStyle/>
                    <a:p>
                      <a:r>
                        <a:rPr kumimoji="1" lang="en-US" altLang="ja-JP" dirty="0">
                          <a:latin typeface="BIZ UDPゴシック" panose="020B0400000000000000" pitchFamily="50" charset="-128"/>
                          <a:ea typeface="BIZ UDPゴシック" panose="020B0400000000000000" pitchFamily="50" charset="-128"/>
                        </a:rPr>
                        <a:t>2023/9/9</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0.0820</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28/303</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434849994"/>
                  </a:ext>
                </a:extLst>
              </a:tr>
              <a:tr h="713290">
                <a:tc>
                  <a:txBody>
                    <a:bodyPr/>
                    <a:lstStyle/>
                    <a:p>
                      <a:r>
                        <a:rPr kumimoji="1" lang="en-US" altLang="ja-JP" dirty="0">
                          <a:latin typeface="BIZ UDPゴシック" panose="020B0400000000000000" pitchFamily="50" charset="-128"/>
                          <a:ea typeface="BIZ UDPゴシック" panose="020B0400000000000000" pitchFamily="50" charset="-128"/>
                        </a:rPr>
                        <a:t>2023/9/11</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0.1351</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1322224908"/>
                  </a:ext>
                </a:extLst>
              </a:tr>
              <a:tr h="713290">
                <a:tc>
                  <a:txBody>
                    <a:bodyPr/>
                    <a:lstStyle/>
                    <a:p>
                      <a:r>
                        <a:rPr kumimoji="1" lang="en-US" altLang="ja-JP" dirty="0">
                          <a:latin typeface="BIZ UDPゴシック" panose="020B0400000000000000" pitchFamily="50" charset="-128"/>
                          <a:ea typeface="BIZ UDPゴシック" panose="020B0400000000000000" pitchFamily="50" charset="-128"/>
                        </a:rPr>
                        <a:t>2023/9/13</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0.1351</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1909913198"/>
                  </a:ext>
                </a:extLst>
              </a:tr>
              <a:tr h="713290">
                <a:tc>
                  <a:txBody>
                    <a:bodyPr/>
                    <a:lstStyle/>
                    <a:p>
                      <a:r>
                        <a:rPr kumimoji="1" lang="en-US" altLang="ja-JP" dirty="0">
                          <a:latin typeface="BIZ UDPゴシック" panose="020B0400000000000000" pitchFamily="50" charset="-128"/>
                          <a:ea typeface="BIZ UDPゴシック" panose="020B0400000000000000" pitchFamily="50" charset="-128"/>
                        </a:rPr>
                        <a:t>2023/9/16</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0.2526</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4196669528"/>
                  </a:ext>
                </a:extLst>
              </a:tr>
              <a:tr h="713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BIZ UDPゴシック" panose="020B0400000000000000" pitchFamily="50" charset="-128"/>
                          <a:ea typeface="BIZ UDPゴシック" panose="020B0400000000000000" pitchFamily="50" charset="-128"/>
                        </a:rPr>
                        <a:t>2023/9/16</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0.2963</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3405093670"/>
                  </a:ext>
                </a:extLst>
              </a:tr>
              <a:tr h="713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BIZ UDPゴシック" panose="020B0400000000000000" pitchFamily="50" charset="-128"/>
                          <a:ea typeface="BIZ UDPゴシック" panose="020B0400000000000000" pitchFamily="50" charset="-128"/>
                        </a:rPr>
                        <a:t>2023/9/16</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ja-JP" altLang="en-US" dirty="0">
                          <a:latin typeface="BIZ UDPゴシック" panose="020B0400000000000000" pitchFamily="50" charset="-128"/>
                          <a:ea typeface="BIZ UDPゴシック" panose="020B0400000000000000" pitchFamily="50" charset="-128"/>
                        </a:rPr>
                        <a:t>３回目</a:t>
                      </a: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0.2963</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2439290137"/>
                  </a:ext>
                </a:extLst>
              </a:tr>
            </a:tbl>
          </a:graphicData>
        </a:graphic>
      </p:graphicFrame>
      <p:sp>
        <p:nvSpPr>
          <p:cNvPr id="4" name="正方形/長方形 3">
            <a:extLst>
              <a:ext uri="{FF2B5EF4-FFF2-40B4-BE49-F238E27FC236}">
                <a16:creationId xmlns:a16="http://schemas.microsoft.com/office/drawing/2014/main" id="{527C8629-01CF-8D2D-534A-B2A83CEE0FB2}"/>
              </a:ext>
            </a:extLst>
          </p:cNvPr>
          <p:cNvSpPr/>
          <p:nvPr/>
        </p:nvSpPr>
        <p:spPr>
          <a:xfrm>
            <a:off x="0" y="6197600"/>
            <a:ext cx="12081933" cy="558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accent6">
                    <a:lumMod val="50000"/>
                  </a:schemeClr>
                </a:solidFill>
                <a:latin typeface="BIZ UDPゴシック" panose="020B0400000000000000" pitchFamily="50" charset="-128"/>
                <a:ea typeface="BIZ UDPゴシック" panose="020B0400000000000000" pitchFamily="50" charset="-128"/>
              </a:rPr>
              <a:t>なぜ、スコアが下がったのか？</a:t>
            </a:r>
          </a:p>
        </p:txBody>
      </p:sp>
      <p:sp>
        <p:nvSpPr>
          <p:cNvPr id="5" name="吹き出し: 角を丸めた四角形 4">
            <a:extLst>
              <a:ext uri="{FF2B5EF4-FFF2-40B4-BE49-F238E27FC236}">
                <a16:creationId xmlns:a16="http://schemas.microsoft.com/office/drawing/2014/main" id="{7E010836-25BD-337E-C17D-8F8BFCCFBE60}"/>
              </a:ext>
            </a:extLst>
          </p:cNvPr>
          <p:cNvSpPr/>
          <p:nvPr/>
        </p:nvSpPr>
        <p:spPr>
          <a:xfrm>
            <a:off x="9508067" y="1236134"/>
            <a:ext cx="2260600" cy="423333"/>
          </a:xfrm>
          <a:prstGeom prst="wedgeRoundRectCallout">
            <a:avLst>
              <a:gd name="adj1" fmla="val -56239"/>
              <a:gd name="adj2" fmla="val 10500"/>
              <a:gd name="adj3"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75000"/>
                    <a:lumOff val="25000"/>
                  </a:schemeClr>
                </a:solidFill>
                <a:latin typeface="BIZ UDPゴシック" panose="020B0400000000000000" pitchFamily="50" charset="-128"/>
                <a:ea typeface="BIZ UDPゴシック" panose="020B0400000000000000" pitchFamily="50" charset="-128"/>
              </a:rPr>
              <a:t>こんなものかな</a:t>
            </a:r>
          </a:p>
        </p:txBody>
      </p:sp>
      <p:sp>
        <p:nvSpPr>
          <p:cNvPr id="6" name="吹き出し: 角を丸めた四角形 5">
            <a:extLst>
              <a:ext uri="{FF2B5EF4-FFF2-40B4-BE49-F238E27FC236}">
                <a16:creationId xmlns:a16="http://schemas.microsoft.com/office/drawing/2014/main" id="{ACDA0FC7-4BF7-9599-24E8-C6B8CC6EB9D6}"/>
              </a:ext>
            </a:extLst>
          </p:cNvPr>
          <p:cNvSpPr/>
          <p:nvPr/>
        </p:nvSpPr>
        <p:spPr>
          <a:xfrm>
            <a:off x="9508067" y="1964269"/>
            <a:ext cx="2260600" cy="423333"/>
          </a:xfrm>
          <a:prstGeom prst="wedgeRoundRectCallout">
            <a:avLst>
              <a:gd name="adj1" fmla="val -56239"/>
              <a:gd name="adj2" fmla="val 10500"/>
              <a:gd name="adj3"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75000"/>
                    <a:lumOff val="25000"/>
                  </a:schemeClr>
                </a:solidFill>
                <a:latin typeface="BIZ UDPゴシック" panose="020B0400000000000000" pitchFamily="50" charset="-128"/>
                <a:ea typeface="BIZ UDPゴシック" panose="020B0400000000000000" pitchFamily="50" charset="-128"/>
              </a:rPr>
              <a:t>いいですね～</a:t>
            </a:r>
          </a:p>
        </p:txBody>
      </p:sp>
      <p:sp>
        <p:nvSpPr>
          <p:cNvPr id="7" name="吹き出し: 角を丸めた四角形 6">
            <a:extLst>
              <a:ext uri="{FF2B5EF4-FFF2-40B4-BE49-F238E27FC236}">
                <a16:creationId xmlns:a16="http://schemas.microsoft.com/office/drawing/2014/main" id="{BDFD419A-E4CF-0147-D4D1-E45578785685}"/>
              </a:ext>
            </a:extLst>
          </p:cNvPr>
          <p:cNvSpPr/>
          <p:nvPr/>
        </p:nvSpPr>
        <p:spPr>
          <a:xfrm>
            <a:off x="9508067" y="2692404"/>
            <a:ext cx="2260600" cy="423333"/>
          </a:xfrm>
          <a:prstGeom prst="wedgeRoundRectCallout">
            <a:avLst>
              <a:gd name="adj1" fmla="val -56239"/>
              <a:gd name="adj2" fmla="val 10500"/>
              <a:gd name="adj3"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lumMod val="75000"/>
                    <a:lumOff val="25000"/>
                  </a:schemeClr>
                </a:solidFill>
                <a:latin typeface="BIZ UDPゴシック" panose="020B0400000000000000" pitchFamily="50" charset="-128"/>
                <a:ea typeface="BIZ UDPゴシック" panose="020B0400000000000000" pitchFamily="50" charset="-128"/>
              </a:rPr>
              <a:t>ん？</a:t>
            </a:r>
            <a:endParaRPr kumimoji="1" lang="ja-JP" altLang="en-US" dirty="0">
              <a:solidFill>
                <a:schemeClr val="bg1">
                  <a:lumMod val="75000"/>
                  <a:lumOff val="25000"/>
                </a:schemeClr>
              </a:solidFill>
              <a:latin typeface="BIZ UDPゴシック" panose="020B0400000000000000" pitchFamily="50" charset="-128"/>
              <a:ea typeface="BIZ UDPゴシック" panose="020B0400000000000000" pitchFamily="50" charset="-128"/>
            </a:endParaRPr>
          </a:p>
        </p:txBody>
      </p:sp>
      <p:sp>
        <p:nvSpPr>
          <p:cNvPr id="8" name="吹き出し: 角を丸めた四角形 7">
            <a:extLst>
              <a:ext uri="{FF2B5EF4-FFF2-40B4-BE49-F238E27FC236}">
                <a16:creationId xmlns:a16="http://schemas.microsoft.com/office/drawing/2014/main" id="{82AA2F09-1C04-5425-7F4B-DE8E1CD9005C}"/>
              </a:ext>
            </a:extLst>
          </p:cNvPr>
          <p:cNvSpPr/>
          <p:nvPr/>
        </p:nvSpPr>
        <p:spPr>
          <a:xfrm>
            <a:off x="9508067" y="3399060"/>
            <a:ext cx="2260600" cy="423333"/>
          </a:xfrm>
          <a:prstGeom prst="wedgeRoundRectCallout">
            <a:avLst>
              <a:gd name="adj1" fmla="val -56239"/>
              <a:gd name="adj2" fmla="val 10500"/>
              <a:gd name="adj3"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lumMod val="75000"/>
                    <a:lumOff val="25000"/>
                  </a:schemeClr>
                </a:solidFill>
                <a:latin typeface="BIZ UDPゴシック" panose="020B0400000000000000" pitchFamily="50" charset="-128"/>
                <a:ea typeface="BIZ UDPゴシック" panose="020B0400000000000000" pitchFamily="50" charset="-128"/>
              </a:rPr>
              <a:t>あれ？</a:t>
            </a:r>
            <a:endParaRPr kumimoji="1" lang="ja-JP" altLang="en-US" dirty="0">
              <a:solidFill>
                <a:schemeClr val="bg1">
                  <a:lumMod val="75000"/>
                  <a:lumOff val="25000"/>
                </a:schemeClr>
              </a:solidFill>
              <a:latin typeface="BIZ UDPゴシック" panose="020B0400000000000000" pitchFamily="50" charset="-128"/>
              <a:ea typeface="BIZ UDPゴシック" panose="020B0400000000000000" pitchFamily="50" charset="-128"/>
            </a:endParaRPr>
          </a:p>
        </p:txBody>
      </p:sp>
      <p:sp>
        <p:nvSpPr>
          <p:cNvPr id="9" name="吹き出し: 角を丸めた四角形 8">
            <a:extLst>
              <a:ext uri="{FF2B5EF4-FFF2-40B4-BE49-F238E27FC236}">
                <a16:creationId xmlns:a16="http://schemas.microsoft.com/office/drawing/2014/main" id="{A3C548A7-2C22-2544-E5CA-2D7E1F6C3D60}"/>
              </a:ext>
            </a:extLst>
          </p:cNvPr>
          <p:cNvSpPr/>
          <p:nvPr/>
        </p:nvSpPr>
        <p:spPr>
          <a:xfrm>
            <a:off x="9508067" y="4114183"/>
            <a:ext cx="2260600" cy="423333"/>
          </a:xfrm>
          <a:prstGeom prst="wedgeRoundRectCallout">
            <a:avLst>
              <a:gd name="adj1" fmla="val -56239"/>
              <a:gd name="adj2" fmla="val 10500"/>
              <a:gd name="adj3" fmla="val 1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lumMod val="75000"/>
                    <a:lumOff val="25000"/>
                  </a:schemeClr>
                </a:solidFill>
                <a:latin typeface="BIZ UDPゴシック" panose="020B0400000000000000" pitchFamily="50" charset="-128"/>
                <a:ea typeface="BIZ UDPゴシック" panose="020B0400000000000000" pitchFamily="50" charset="-128"/>
              </a:rPr>
              <a:t>…</a:t>
            </a:r>
            <a:endParaRPr kumimoji="1" lang="ja-JP" altLang="en-US" dirty="0">
              <a:solidFill>
                <a:schemeClr val="bg1">
                  <a:lumMod val="75000"/>
                  <a:lumOff val="25000"/>
                </a:schemeClr>
              </a:solidFill>
              <a:latin typeface="BIZ UDPゴシック" panose="020B0400000000000000" pitchFamily="50" charset="-128"/>
              <a:ea typeface="BIZ UDPゴシック" panose="020B0400000000000000" pitchFamily="50" charset="-128"/>
            </a:endParaRPr>
          </a:p>
        </p:txBody>
      </p:sp>
      <p:sp>
        <p:nvSpPr>
          <p:cNvPr id="10" name="正方形/長方形 9">
            <a:extLst>
              <a:ext uri="{FF2B5EF4-FFF2-40B4-BE49-F238E27FC236}">
                <a16:creationId xmlns:a16="http://schemas.microsoft.com/office/drawing/2014/main" id="{F76DB708-C4F0-3618-47CA-DEFB3A9C7F68}"/>
              </a:ext>
            </a:extLst>
          </p:cNvPr>
          <p:cNvSpPr/>
          <p:nvPr/>
        </p:nvSpPr>
        <p:spPr>
          <a:xfrm>
            <a:off x="55033" y="58958"/>
            <a:ext cx="12081933" cy="558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accent6">
                    <a:lumMod val="50000"/>
                  </a:schemeClr>
                </a:solidFill>
                <a:latin typeface="BIZ UDPゴシック" panose="020B0400000000000000" pitchFamily="50" charset="-128"/>
                <a:ea typeface="BIZ UDPゴシック" panose="020B0400000000000000" pitchFamily="50" charset="-128"/>
              </a:rPr>
              <a:t>結果</a:t>
            </a:r>
          </a:p>
        </p:txBody>
      </p:sp>
    </p:spTree>
    <p:extLst>
      <p:ext uri="{BB962C8B-B14F-4D97-AF65-F5344CB8AC3E}">
        <p14:creationId xmlns:p14="http://schemas.microsoft.com/office/powerpoint/2010/main" val="198128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わかりません【ブラック】ekot Tシャツ &lt;イラスト：店長 里一磨&gt; - ekot | minne 国内最大級のハンドメイド・手作り通販サイト">
            <a:extLst>
              <a:ext uri="{FF2B5EF4-FFF2-40B4-BE49-F238E27FC236}">
                <a16:creationId xmlns:a16="http://schemas.microsoft.com/office/drawing/2014/main" id="{3B104C77-1F68-F3BA-016D-143706E351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10467" y="643467"/>
            <a:ext cx="5571065"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11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8A654171-0E97-7E35-24C0-40F090DDC086}"/>
              </a:ext>
            </a:extLst>
          </p:cNvPr>
          <p:cNvSpPr txBox="1"/>
          <p:nvPr/>
        </p:nvSpPr>
        <p:spPr>
          <a:xfrm>
            <a:off x="440267" y="736939"/>
            <a:ext cx="5367867" cy="6001643"/>
          </a:xfrm>
          <a:prstGeom prst="rect">
            <a:avLst/>
          </a:prstGeom>
          <a:noFill/>
        </p:spPr>
        <p:txBody>
          <a:bodyPr wrap="square">
            <a:spAutoFit/>
          </a:bodyPr>
          <a:lstStyle/>
          <a:p>
            <a:pPr indent="-457200" algn="l">
              <a:buFont typeface="+mj-lt"/>
              <a:buAutoNum type="arabicPeriod"/>
            </a:pPr>
            <a:r>
              <a:rPr lang="ja-JP" altLang="en-US" sz="2400" i="0" dirty="0">
                <a:solidFill>
                  <a:srgbClr val="374151"/>
                </a:solidFill>
                <a:effectLst/>
                <a:latin typeface="BIZ UDPゴシック" panose="020B0400000000000000" pitchFamily="50" charset="-128"/>
                <a:ea typeface="BIZ UDPゴシック" panose="020B0400000000000000" pitchFamily="50" charset="-128"/>
              </a:rPr>
              <a:t>トレーニングデータとバリデーションデータに分割</a:t>
            </a: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endParaRPr lang="ja-JP" altLang="en-US"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r>
              <a:rPr lang="en-US" altLang="ja-JP" sz="2400" i="0" dirty="0" err="1">
                <a:solidFill>
                  <a:srgbClr val="374151"/>
                </a:solidFill>
                <a:effectLst/>
                <a:latin typeface="BIZ UDPゴシック" panose="020B0400000000000000" pitchFamily="50" charset="-128"/>
                <a:ea typeface="BIZ UDPゴシック" panose="020B0400000000000000" pitchFamily="50" charset="-128"/>
              </a:rPr>
              <a:t>LightGBM</a:t>
            </a:r>
            <a:r>
              <a:rPr lang="ja-JP" altLang="en-US" sz="2400" i="0" dirty="0">
                <a:solidFill>
                  <a:srgbClr val="374151"/>
                </a:solidFill>
                <a:effectLst/>
                <a:latin typeface="BIZ UDPゴシック" panose="020B0400000000000000" pitchFamily="50" charset="-128"/>
                <a:ea typeface="BIZ UDPゴシック" panose="020B0400000000000000" pitchFamily="50" charset="-128"/>
              </a:rPr>
              <a:t>のデータセットを作成</a:t>
            </a: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r>
              <a:rPr lang="ja-JP" altLang="en-US" sz="2400" i="0" dirty="0">
                <a:solidFill>
                  <a:srgbClr val="374151"/>
                </a:solidFill>
                <a:effectLst/>
                <a:latin typeface="BIZ UDPゴシック" panose="020B0400000000000000" pitchFamily="50" charset="-128"/>
                <a:ea typeface="BIZ UDPゴシック" panose="020B0400000000000000" pitchFamily="50" charset="-128"/>
              </a:rPr>
              <a:t>ハイパーパラメータを設定</a:t>
            </a: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r>
              <a:rPr lang="ja-JP" altLang="en-US" sz="2400" i="0" dirty="0">
                <a:solidFill>
                  <a:srgbClr val="374151"/>
                </a:solidFill>
                <a:effectLst/>
                <a:latin typeface="BIZ UDPゴシック" panose="020B0400000000000000" pitchFamily="50" charset="-128"/>
                <a:ea typeface="BIZ UDPゴシック" panose="020B0400000000000000" pitchFamily="50" charset="-128"/>
              </a:rPr>
              <a:t>モデルを学習</a:t>
            </a: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r>
              <a:rPr lang="ja-JP" altLang="en-US" sz="2400" i="0" dirty="0">
                <a:solidFill>
                  <a:srgbClr val="374151"/>
                </a:solidFill>
                <a:effectLst/>
                <a:latin typeface="BIZ UDPゴシック" panose="020B0400000000000000" pitchFamily="50" charset="-128"/>
                <a:ea typeface="BIZ UDPゴシック" panose="020B0400000000000000" pitchFamily="50" charset="-128"/>
              </a:rPr>
              <a:t>バリデーションデータでの予測を行い、平均二乗誤差 </a:t>
            </a:r>
            <a:r>
              <a:rPr lang="en-US" altLang="ja-JP" sz="2400" i="0" dirty="0">
                <a:solidFill>
                  <a:srgbClr val="374151"/>
                </a:solidFill>
                <a:effectLst/>
                <a:latin typeface="BIZ UDPゴシック" panose="020B0400000000000000" pitchFamily="50" charset="-128"/>
                <a:ea typeface="BIZ UDPゴシック" panose="020B0400000000000000" pitchFamily="50" charset="-128"/>
              </a:rPr>
              <a:t>(MSE) </a:t>
            </a:r>
            <a:r>
              <a:rPr lang="ja-JP" altLang="en-US" sz="2400" i="0" dirty="0">
                <a:solidFill>
                  <a:srgbClr val="374151"/>
                </a:solidFill>
                <a:effectLst/>
                <a:latin typeface="BIZ UDPゴシック" panose="020B0400000000000000" pitchFamily="50" charset="-128"/>
                <a:ea typeface="BIZ UDPゴシック" panose="020B0400000000000000" pitchFamily="50" charset="-128"/>
              </a:rPr>
              <a:t>を計算</a:t>
            </a: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r>
              <a:rPr lang="ja-JP" altLang="en-US" sz="2400" i="0" dirty="0">
                <a:solidFill>
                  <a:srgbClr val="374151"/>
                </a:solidFill>
                <a:effectLst/>
                <a:latin typeface="BIZ UDPゴシック" panose="020B0400000000000000" pitchFamily="50" charset="-128"/>
                <a:ea typeface="BIZ UDPゴシック" panose="020B0400000000000000" pitchFamily="50" charset="-128"/>
              </a:rPr>
              <a:t>テストデータに対する予測</a:t>
            </a: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buFont typeface="+mj-lt"/>
              <a:buAutoNum type="arabicPeriod"/>
            </a:pPr>
            <a:r>
              <a:rPr lang="ja-JP" altLang="en-US" sz="2400" i="0" dirty="0">
                <a:solidFill>
                  <a:srgbClr val="374151"/>
                </a:solidFill>
                <a:effectLst/>
                <a:latin typeface="BIZ UDPゴシック" panose="020B0400000000000000" pitchFamily="50" charset="-128"/>
                <a:ea typeface="BIZ UDPゴシック" panose="020B0400000000000000" pitchFamily="50" charset="-128"/>
              </a:rPr>
              <a:t>提出ファイルを作成</a:t>
            </a:r>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a:p>
            <a:pPr algn="l"/>
            <a:endParaRPr lang="en-US" altLang="ja-JP" sz="2400" i="0" dirty="0">
              <a:solidFill>
                <a:srgbClr val="374151"/>
              </a:solidFill>
              <a:effectLst/>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4A22632F-14F7-3B65-8685-B1599B9425E1}"/>
              </a:ext>
            </a:extLst>
          </p:cNvPr>
          <p:cNvSpPr txBox="1"/>
          <p:nvPr/>
        </p:nvSpPr>
        <p:spPr>
          <a:xfrm>
            <a:off x="169333" y="7299867"/>
            <a:ext cx="6096000" cy="369332"/>
          </a:xfrm>
          <a:prstGeom prst="rect">
            <a:avLst/>
          </a:prstGeom>
          <a:noFill/>
        </p:spPr>
        <p:txBody>
          <a:bodyPr wrap="square">
            <a:spAutoFit/>
          </a:bodyPr>
          <a:lstStyle/>
          <a:p>
            <a:r>
              <a:rPr lang="ja-JP" altLang="en-US" dirty="0">
                <a:solidFill>
                  <a:srgbClr val="FF0000"/>
                </a:solidFill>
              </a:rPr>
              <a:t>https://toukei-lab.com/light-gbm</a:t>
            </a:r>
          </a:p>
        </p:txBody>
      </p:sp>
      <p:sp>
        <p:nvSpPr>
          <p:cNvPr id="2" name="テキスト ボックス 1">
            <a:extLst>
              <a:ext uri="{FF2B5EF4-FFF2-40B4-BE49-F238E27FC236}">
                <a16:creationId xmlns:a16="http://schemas.microsoft.com/office/drawing/2014/main" id="{643D77AB-E9B0-B17C-F4CF-83E235F35BBB}"/>
              </a:ext>
            </a:extLst>
          </p:cNvPr>
          <p:cNvSpPr txBox="1"/>
          <p:nvPr/>
        </p:nvSpPr>
        <p:spPr>
          <a:xfrm>
            <a:off x="5901266" y="367606"/>
            <a:ext cx="6739467" cy="6740307"/>
          </a:xfrm>
          <a:prstGeom prst="rect">
            <a:avLst/>
          </a:prstGeom>
          <a:noFill/>
        </p:spPr>
        <p:txBody>
          <a:bodyPr wrap="square">
            <a:spAutoFit/>
          </a:bodyPr>
          <a:lstStyle/>
          <a:p>
            <a:pPr algn="l"/>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pPr algn="l"/>
            <a:r>
              <a:rPr lang="ja-JP" altLang="en-US" sz="2400" dirty="0">
                <a:solidFill>
                  <a:srgbClr val="374151"/>
                </a:solidFill>
                <a:latin typeface="BIZ UDPゴシック" panose="020B0400000000000000" pitchFamily="50" charset="-128"/>
                <a:ea typeface="BIZ UDPゴシック" panose="020B0400000000000000" pitchFamily="50" charset="-128"/>
              </a:rPr>
              <a:t>８．欠損値の処理</a:t>
            </a:r>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r>
              <a:rPr lang="ja-JP" altLang="en-US" sz="2400" dirty="0">
                <a:solidFill>
                  <a:srgbClr val="374151"/>
                </a:solidFill>
                <a:latin typeface="BIZ UDPゴシック" panose="020B0400000000000000" pitchFamily="50" charset="-128"/>
                <a:ea typeface="BIZ UDPゴシック" panose="020B0400000000000000" pitchFamily="50" charset="-128"/>
              </a:rPr>
              <a:t>９．データ編集</a:t>
            </a:r>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 </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最寄駅：距離（分）　</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 </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面積（㎡）　</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 </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建築年</a:t>
            </a:r>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r>
              <a:rPr lang="ja-JP" altLang="en-US" sz="2400" dirty="0">
                <a:solidFill>
                  <a:srgbClr val="374151"/>
                </a:solidFill>
                <a:latin typeface="BIZ UDPゴシック" panose="020B0400000000000000" pitchFamily="50" charset="-128"/>
                <a:ea typeface="BIZ UDPゴシック" panose="020B0400000000000000" pitchFamily="50" charset="-128"/>
              </a:rPr>
              <a:t>１０．交差作用特徴量の追加</a:t>
            </a:r>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r>
              <a:rPr lang="ja-JP" altLang="en-US" sz="2400" dirty="0">
                <a:solidFill>
                  <a:srgbClr val="374151"/>
                </a:solidFill>
                <a:latin typeface="BIZ UDPゴシック" panose="020B0400000000000000" pitchFamily="50" charset="-128"/>
                <a:ea typeface="BIZ UDPゴシック" panose="020B0400000000000000" pitchFamily="50" charset="-128"/>
              </a:rPr>
              <a:t>１１．</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カテゴリ変数のラベルエンコーディング</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pPr algn="l"/>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r>
              <a:rPr lang="ja-JP" altLang="en-US" sz="2400" dirty="0">
                <a:solidFill>
                  <a:srgbClr val="374151"/>
                </a:solidFill>
                <a:latin typeface="BIZ UDPゴシック" panose="020B0400000000000000" pitchFamily="50" charset="-128"/>
                <a:ea typeface="BIZ UDPゴシック" panose="020B0400000000000000" pitchFamily="50" charset="-128"/>
              </a:rPr>
              <a:t>１２．</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モデルを再学習</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pPr algn="l"/>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pPr algn="l"/>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１３．バリデーションデータでの再予測</a:t>
            </a:r>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pPr algn="l"/>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１４．テストデータでの再学習</a:t>
            </a:r>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endParaRPr lang="en-US" altLang="ja-JP" sz="2400" dirty="0">
              <a:solidFill>
                <a:srgbClr val="374151"/>
              </a:solidFill>
              <a:latin typeface="BIZ UDPゴシック" panose="020B0400000000000000" pitchFamily="50" charset="-128"/>
              <a:ea typeface="BIZ UDPゴシック" panose="020B0400000000000000" pitchFamily="50" charset="-128"/>
            </a:endParaRPr>
          </a:p>
          <a:p>
            <a:pPr algn="l"/>
            <a:r>
              <a:rPr lang="ja-JP" altLang="en-US" sz="2400" dirty="0">
                <a:solidFill>
                  <a:srgbClr val="374151"/>
                </a:solidFill>
                <a:latin typeface="BIZ UDPゴシック" panose="020B0400000000000000" pitchFamily="50" charset="-128"/>
                <a:ea typeface="BIZ UDPゴシック" panose="020B0400000000000000" pitchFamily="50" charset="-128"/>
              </a:rPr>
              <a:t>１５．提出ファイルの再作成</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pPr marL="457200" indent="-457200" algn="l">
              <a:buFont typeface="+mj-lt"/>
              <a:buAutoNum type="arabicPeriod" startAt="3"/>
            </a:pPr>
            <a:endParaRPr lang="ja-JP" altLang="en-US" sz="2400" b="0" i="0" dirty="0">
              <a:solidFill>
                <a:srgbClr val="374151"/>
              </a:solidFill>
              <a:effectLst/>
              <a:latin typeface="BIZ UDPゴシック" panose="020B0400000000000000" pitchFamily="50" charset="-128"/>
              <a:ea typeface="BIZ UDPゴシック" panose="020B0400000000000000" pitchFamily="50" charset="-128"/>
            </a:endParaRPr>
          </a:p>
        </p:txBody>
      </p:sp>
      <p:sp>
        <p:nvSpPr>
          <p:cNvPr id="3" name="吹き出し: 角を丸めた四角形 2">
            <a:extLst>
              <a:ext uri="{FF2B5EF4-FFF2-40B4-BE49-F238E27FC236}">
                <a16:creationId xmlns:a16="http://schemas.microsoft.com/office/drawing/2014/main" id="{93F5ED3B-9E2E-E9A6-FFA0-BF69C1BF80DF}"/>
              </a:ext>
            </a:extLst>
          </p:cNvPr>
          <p:cNvSpPr/>
          <p:nvPr/>
        </p:nvSpPr>
        <p:spPr>
          <a:xfrm>
            <a:off x="3945467" y="5858933"/>
            <a:ext cx="1566333" cy="795867"/>
          </a:xfrm>
          <a:prstGeom prst="wedgeRoundRectCallout">
            <a:avLst>
              <a:gd name="adj1" fmla="val -64076"/>
              <a:gd name="adj2" fmla="val 3989"/>
              <a:gd name="adj3" fmla="val 16667"/>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ja-JP" dirty="0">
                <a:solidFill>
                  <a:schemeClr val="tx1"/>
                </a:solidFill>
                <a:latin typeface="BIZ UDPゴシック" panose="020B0400000000000000" pitchFamily="50" charset="-128"/>
                <a:ea typeface="BIZ UDPゴシック" panose="020B0400000000000000" pitchFamily="50" charset="-128"/>
              </a:rPr>
              <a:t>9/9</a:t>
            </a:r>
            <a:r>
              <a:rPr kumimoji="1" lang="ja-JP" altLang="en-US" dirty="0">
                <a:solidFill>
                  <a:schemeClr val="tx1"/>
                </a:solidFill>
                <a:latin typeface="BIZ UDPゴシック" panose="020B0400000000000000" pitchFamily="50" charset="-128"/>
                <a:ea typeface="BIZ UDPゴシック" panose="020B0400000000000000" pitchFamily="50" charset="-128"/>
              </a:rPr>
              <a:t>　</a:t>
            </a:r>
            <a:r>
              <a:rPr lang="en-US" altLang="ja-JP" dirty="0">
                <a:solidFill>
                  <a:schemeClr val="tx1"/>
                </a:solidFill>
                <a:latin typeface="BIZ UDPゴシック" panose="020B0400000000000000" pitchFamily="50" charset="-128"/>
                <a:ea typeface="BIZ UDPゴシック" panose="020B0400000000000000" pitchFamily="50" charset="-128"/>
              </a:rPr>
              <a:t>1</a:t>
            </a:r>
            <a:r>
              <a:rPr lang="ja-JP" altLang="en-US" dirty="0">
                <a:solidFill>
                  <a:schemeClr val="tx1"/>
                </a:solidFill>
                <a:latin typeface="BIZ UDPゴシック" panose="020B0400000000000000" pitchFamily="50" charset="-128"/>
                <a:ea typeface="BIZ UDPゴシック" panose="020B0400000000000000" pitchFamily="50" charset="-128"/>
              </a:rPr>
              <a:t>回目</a:t>
            </a:r>
            <a:endParaRPr kumimoji="1" lang="ja-JP" altLang="en-US" dirty="0">
              <a:solidFill>
                <a:schemeClr val="tx1"/>
              </a:solidFill>
              <a:latin typeface="BIZ UDPゴシック" panose="020B0400000000000000" pitchFamily="50" charset="-128"/>
              <a:ea typeface="BIZ UDPゴシック" panose="020B0400000000000000" pitchFamily="50" charset="-128"/>
            </a:endParaRPr>
          </a:p>
        </p:txBody>
      </p:sp>
      <p:sp>
        <p:nvSpPr>
          <p:cNvPr id="4" name="吹き出し: 角を丸めた四角形 3">
            <a:extLst>
              <a:ext uri="{FF2B5EF4-FFF2-40B4-BE49-F238E27FC236}">
                <a16:creationId xmlns:a16="http://schemas.microsoft.com/office/drawing/2014/main" id="{276176F6-CAC4-DECE-4882-D287F02F0F08}"/>
              </a:ext>
            </a:extLst>
          </p:cNvPr>
          <p:cNvSpPr/>
          <p:nvPr/>
        </p:nvSpPr>
        <p:spPr>
          <a:xfrm>
            <a:off x="10092266" y="5858932"/>
            <a:ext cx="1566333" cy="795867"/>
          </a:xfrm>
          <a:prstGeom prst="wedgeRoundRectCallout">
            <a:avLst>
              <a:gd name="adj1" fmla="val -72725"/>
              <a:gd name="adj2" fmla="val 30585"/>
              <a:gd name="adj3" fmla="val 16667"/>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ja-JP" dirty="0">
                <a:solidFill>
                  <a:schemeClr val="tx1"/>
                </a:solidFill>
                <a:latin typeface="BIZ UDPゴシック" panose="020B0400000000000000" pitchFamily="50" charset="-128"/>
                <a:ea typeface="BIZ UDPゴシック" panose="020B0400000000000000" pitchFamily="50" charset="-128"/>
              </a:rPr>
              <a:t>9/9</a:t>
            </a:r>
            <a:r>
              <a:rPr kumimoji="1" lang="ja-JP" altLang="en-US" dirty="0">
                <a:solidFill>
                  <a:schemeClr val="tx1"/>
                </a:solidFill>
                <a:latin typeface="BIZ UDPゴシック" panose="020B0400000000000000" pitchFamily="50" charset="-128"/>
                <a:ea typeface="BIZ UDPゴシック" panose="020B0400000000000000" pitchFamily="50" charset="-128"/>
              </a:rPr>
              <a:t>　</a:t>
            </a:r>
            <a:r>
              <a:rPr lang="en-US" altLang="ja-JP" dirty="0">
                <a:solidFill>
                  <a:schemeClr val="tx1"/>
                </a:solidFill>
                <a:latin typeface="BIZ UDPゴシック" panose="020B0400000000000000" pitchFamily="50" charset="-128"/>
                <a:ea typeface="BIZ UDPゴシック" panose="020B0400000000000000" pitchFamily="50" charset="-128"/>
              </a:rPr>
              <a:t>2</a:t>
            </a:r>
            <a:r>
              <a:rPr lang="ja-JP" altLang="en-US" dirty="0">
                <a:solidFill>
                  <a:schemeClr val="tx1"/>
                </a:solidFill>
                <a:latin typeface="BIZ UDPゴシック" panose="020B0400000000000000" pitchFamily="50" charset="-128"/>
                <a:ea typeface="BIZ UDPゴシック" panose="020B0400000000000000" pitchFamily="50" charset="-128"/>
              </a:rPr>
              <a:t>回目</a:t>
            </a:r>
            <a:endParaRPr kumimoji="1" lang="ja-JP" altLang="en-US" dirty="0">
              <a:solidFill>
                <a:schemeClr val="tx1"/>
              </a:solidFill>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CC667A94-3521-C510-EE56-4834D9E22EAD}"/>
              </a:ext>
            </a:extLst>
          </p:cNvPr>
          <p:cNvSpPr txBox="1"/>
          <p:nvPr/>
        </p:nvSpPr>
        <p:spPr>
          <a:xfrm>
            <a:off x="169333" y="181958"/>
            <a:ext cx="11133667" cy="461665"/>
          </a:xfrm>
          <a:prstGeom prst="rect">
            <a:avLst/>
          </a:prstGeom>
          <a:noFill/>
        </p:spPr>
        <p:txBody>
          <a:bodyPr wrap="square">
            <a:spAutoFit/>
          </a:bodyPr>
          <a:lstStyle/>
          <a:p>
            <a:pPr algn="l"/>
            <a:r>
              <a:rPr lang="ja-JP" altLang="en-US" sz="2400" b="1" dirty="0">
                <a:solidFill>
                  <a:schemeClr val="tx2"/>
                </a:solidFill>
                <a:latin typeface="BIZ UDPゴシック" panose="020B0400000000000000" pitchFamily="50" charset="-128"/>
                <a:ea typeface="BIZ UDPゴシック" panose="020B0400000000000000" pitchFamily="50" charset="-128"/>
              </a:rPr>
              <a:t>それではだめだよね・・・ということで実行内容を確認する</a:t>
            </a:r>
            <a:endParaRPr lang="en-US" altLang="ja-JP" sz="2400" b="1" i="0" dirty="0">
              <a:solidFill>
                <a:schemeClr val="tx2"/>
              </a:solidFill>
              <a:effectLst/>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6141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3784D308-42D1-4250-A03F-365403093451}"/>
              </a:ext>
            </a:extLst>
          </p:cNvPr>
          <p:cNvGraphicFramePr>
            <a:graphicFrameLocks noGrp="1"/>
          </p:cNvGraphicFramePr>
          <p:nvPr>
            <p:extLst>
              <p:ext uri="{D42A27DB-BD31-4B8C-83A1-F6EECF244321}">
                <p14:modId xmlns:p14="http://schemas.microsoft.com/office/powerpoint/2010/main" val="1672709894"/>
              </p:ext>
            </p:extLst>
          </p:nvPr>
        </p:nvGraphicFramePr>
        <p:xfrm>
          <a:off x="914400" y="719665"/>
          <a:ext cx="9245600" cy="5358790"/>
        </p:xfrm>
        <a:graphic>
          <a:graphicData uri="http://schemas.openxmlformats.org/drawingml/2006/table">
            <a:tbl>
              <a:tblPr firstRow="1" bandRow="1">
                <a:tableStyleId>{69CF1AB2-1976-4502-BF36-3FF5EA218861}</a:tableStyleId>
              </a:tblPr>
              <a:tblGrid>
                <a:gridCol w="2311400">
                  <a:extLst>
                    <a:ext uri="{9D8B030D-6E8A-4147-A177-3AD203B41FA5}">
                      <a16:colId xmlns:a16="http://schemas.microsoft.com/office/drawing/2014/main" val="182345832"/>
                    </a:ext>
                  </a:extLst>
                </a:gridCol>
                <a:gridCol w="2311400">
                  <a:extLst>
                    <a:ext uri="{9D8B030D-6E8A-4147-A177-3AD203B41FA5}">
                      <a16:colId xmlns:a16="http://schemas.microsoft.com/office/drawing/2014/main" val="1840616064"/>
                    </a:ext>
                  </a:extLst>
                </a:gridCol>
                <a:gridCol w="2311400">
                  <a:extLst>
                    <a:ext uri="{9D8B030D-6E8A-4147-A177-3AD203B41FA5}">
                      <a16:colId xmlns:a16="http://schemas.microsoft.com/office/drawing/2014/main" val="4266184084"/>
                    </a:ext>
                  </a:extLst>
                </a:gridCol>
                <a:gridCol w="2311400">
                  <a:extLst>
                    <a:ext uri="{9D8B030D-6E8A-4147-A177-3AD203B41FA5}">
                      <a16:colId xmlns:a16="http://schemas.microsoft.com/office/drawing/2014/main" val="619692611"/>
                    </a:ext>
                  </a:extLst>
                </a:gridCol>
              </a:tblGrid>
              <a:tr h="298641">
                <a:tc>
                  <a:txBody>
                    <a:bodyPr/>
                    <a:lstStyle/>
                    <a:p>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日付</a:t>
                      </a:r>
                    </a:p>
                  </a:txBody>
                  <a:tcPr>
                    <a:solidFill>
                      <a:schemeClr val="accent3"/>
                    </a:solidFill>
                  </a:tcPr>
                </a:tc>
                <a:tc>
                  <a:txBody>
                    <a:bodyPr/>
                    <a:lstStyle/>
                    <a:p>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投稿回数</a:t>
                      </a:r>
                    </a:p>
                  </a:txBody>
                  <a:tcPr>
                    <a:solidFill>
                      <a:schemeClr val="accent3"/>
                    </a:solidFill>
                  </a:tcPr>
                </a:tc>
                <a:tc>
                  <a:txBody>
                    <a:bodyPr/>
                    <a:lstStyle/>
                    <a:p>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暫定スコア</a:t>
                      </a:r>
                    </a:p>
                  </a:txBody>
                  <a:tcPr>
                    <a:solidFill>
                      <a:schemeClr val="accent3"/>
                    </a:solidFill>
                  </a:tcPr>
                </a:tc>
                <a:tc>
                  <a:txBody>
                    <a:bodyPr/>
                    <a:lstStyle/>
                    <a:p>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暫定順位</a:t>
                      </a:r>
                    </a:p>
                  </a:txBody>
                  <a:tcPr>
                    <a:solidFill>
                      <a:schemeClr val="accent3"/>
                    </a:solidFill>
                  </a:tcPr>
                </a:tc>
                <a:extLst>
                  <a:ext uri="{0D108BD9-81ED-4DB2-BD59-A6C34878D82A}">
                    <a16:rowId xmlns:a16="http://schemas.microsoft.com/office/drawing/2014/main" val="1161829353"/>
                  </a:ext>
                </a:extLst>
              </a:tr>
              <a:tr h="713290">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2023/9/9</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1</a:t>
                      </a:r>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回目</a:t>
                      </a:r>
                    </a:p>
                    <a:p>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0.1040</a:t>
                      </a:r>
                    </a:p>
                    <a:p>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a:t>
                      </a:r>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1</a:t>
                      </a:r>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位：</a:t>
                      </a:r>
                      <a:r>
                        <a:rPr kumimoji="1" lang="en-US" altLang="ja-JP" sz="1800" b="0" i="0" kern="1200" dirty="0">
                          <a:solidFill>
                            <a:schemeClr val="accent6">
                              <a:lumMod val="50000"/>
                            </a:schemeClr>
                          </a:solidFill>
                          <a:effectLst/>
                          <a:latin typeface="BIZ UDPゴシック" panose="020B0400000000000000" pitchFamily="50" charset="-128"/>
                          <a:ea typeface="BIZ UDPゴシック" panose="020B0400000000000000" pitchFamily="50" charset="-128"/>
                          <a:cs typeface="+mn-cs"/>
                        </a:rPr>
                        <a:t>0.0727)</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53/301</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2511978536"/>
                  </a:ext>
                </a:extLst>
              </a:tr>
              <a:tr h="713290">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2023/9/9</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a:t>
                      </a:r>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0.0820</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28/303</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434849994"/>
                  </a:ext>
                </a:extLst>
              </a:tr>
              <a:tr h="713290">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2023/9/11</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1</a:t>
                      </a:r>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0.1351</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1322224908"/>
                  </a:ext>
                </a:extLst>
              </a:tr>
              <a:tr h="713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2023/9/16</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３回目</a:t>
                      </a: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0.2963</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1909913198"/>
                  </a:ext>
                </a:extLst>
              </a:tr>
              <a:tr h="713290">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2023/9/20</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1</a:t>
                      </a:r>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0.2336</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4196669528"/>
                  </a:ext>
                </a:extLst>
              </a:tr>
              <a:tr h="713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2023/9/20</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a:t>
                      </a:r>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0.1571</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3405093670"/>
                  </a:ext>
                </a:extLst>
              </a:tr>
              <a:tr h="713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2023/9/20</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4</a:t>
                      </a:r>
                      <a:r>
                        <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rPr>
                        <a:t>回目</a:t>
                      </a: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0.1238</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tc>
                  <a:txBody>
                    <a:bodyPr/>
                    <a:lstStyle/>
                    <a:p>
                      <a:r>
                        <a:rPr kumimoji="1" lang="en-US" altLang="ja-JP" dirty="0">
                          <a:solidFill>
                            <a:schemeClr val="accent6">
                              <a:lumMod val="50000"/>
                            </a:schemeClr>
                          </a:solidFill>
                          <a:latin typeface="BIZ UDPゴシック" panose="020B0400000000000000" pitchFamily="50" charset="-128"/>
                          <a:ea typeface="BIZ UDPゴシック" panose="020B0400000000000000" pitchFamily="50" charset="-128"/>
                        </a:rPr>
                        <a:t>-</a:t>
                      </a:r>
                      <a:endParaRPr kumimoji="1" lang="ja-JP" altLang="en-US" dirty="0">
                        <a:solidFill>
                          <a:schemeClr val="accent6">
                            <a:lumMod val="50000"/>
                          </a:schemeClr>
                        </a:solidFill>
                        <a:latin typeface="BIZ UDPゴシック" panose="020B0400000000000000" pitchFamily="50" charset="-128"/>
                        <a:ea typeface="BIZ UDPゴシック" panose="020B0400000000000000" pitchFamily="50" charset="-128"/>
                      </a:endParaRPr>
                    </a:p>
                  </a:txBody>
                  <a:tcPr>
                    <a:solidFill>
                      <a:schemeClr val="bg1"/>
                    </a:solidFill>
                  </a:tcPr>
                </a:tc>
                <a:extLst>
                  <a:ext uri="{0D108BD9-81ED-4DB2-BD59-A6C34878D82A}">
                    <a16:rowId xmlns:a16="http://schemas.microsoft.com/office/drawing/2014/main" val="2439290137"/>
                  </a:ext>
                </a:extLst>
              </a:tr>
            </a:tbl>
          </a:graphicData>
        </a:graphic>
      </p:graphicFrame>
      <p:sp>
        <p:nvSpPr>
          <p:cNvPr id="4" name="正方形/長方形 3">
            <a:extLst>
              <a:ext uri="{FF2B5EF4-FFF2-40B4-BE49-F238E27FC236}">
                <a16:creationId xmlns:a16="http://schemas.microsoft.com/office/drawing/2014/main" id="{527C8629-01CF-8D2D-534A-B2A83CEE0FB2}"/>
              </a:ext>
            </a:extLst>
          </p:cNvPr>
          <p:cNvSpPr/>
          <p:nvPr/>
        </p:nvSpPr>
        <p:spPr>
          <a:xfrm>
            <a:off x="0" y="6197600"/>
            <a:ext cx="11111345" cy="558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accent6">
                    <a:lumMod val="50000"/>
                  </a:schemeClr>
                </a:solidFill>
                <a:latin typeface="BIZ UDPゴシック" panose="020B0400000000000000" pitchFamily="50" charset="-128"/>
                <a:ea typeface="BIZ UDPゴシック" panose="020B0400000000000000" pitchFamily="50" charset="-128"/>
              </a:rPr>
              <a:t>今のところ初日を超えられず・・・</a:t>
            </a:r>
            <a:r>
              <a:rPr lang="en-US" altLang="ja-JP" sz="2400" dirty="0">
                <a:solidFill>
                  <a:schemeClr val="accent6">
                    <a:lumMod val="50000"/>
                  </a:schemeClr>
                </a:solidFill>
                <a:latin typeface="BIZ UDPゴシック" panose="020B0400000000000000" pitchFamily="50" charset="-128"/>
                <a:ea typeface="BIZ UDPゴシック" panose="020B0400000000000000" pitchFamily="50" charset="-128"/>
              </a:rPr>
              <a:t>(9/20</a:t>
            </a:r>
            <a:r>
              <a:rPr lang="ja-JP" altLang="en-US" sz="2400" dirty="0">
                <a:solidFill>
                  <a:schemeClr val="accent6">
                    <a:lumMod val="50000"/>
                  </a:schemeClr>
                </a:solidFill>
                <a:latin typeface="BIZ UDPゴシック" panose="020B0400000000000000" pitchFamily="50" charset="-128"/>
                <a:ea typeface="BIZ UDPゴシック" panose="020B0400000000000000" pitchFamily="50" charset="-128"/>
              </a:rPr>
              <a:t>時点：</a:t>
            </a:r>
            <a:r>
              <a:rPr lang="en-US" altLang="ja-JP" sz="2400" dirty="0">
                <a:solidFill>
                  <a:schemeClr val="accent6">
                    <a:lumMod val="50000"/>
                  </a:schemeClr>
                </a:solidFill>
                <a:latin typeface="BIZ UDPゴシック" panose="020B0400000000000000" pitchFamily="50" charset="-128"/>
                <a:ea typeface="BIZ UDPゴシック" panose="020B0400000000000000" pitchFamily="50" charset="-128"/>
              </a:rPr>
              <a:t>36/321)</a:t>
            </a:r>
            <a:endParaRPr kumimoji="1" lang="ja-JP" altLang="en-US" sz="2400" dirty="0">
              <a:solidFill>
                <a:schemeClr val="accent6">
                  <a:lumMod val="50000"/>
                </a:schemeClr>
              </a:solidFill>
              <a:latin typeface="BIZ UDPゴシック" panose="020B0400000000000000" pitchFamily="50" charset="-128"/>
              <a:ea typeface="BIZ UDPゴシック" panose="020B0400000000000000" pitchFamily="50" charset="-128"/>
            </a:endParaRPr>
          </a:p>
        </p:txBody>
      </p:sp>
      <p:sp>
        <p:nvSpPr>
          <p:cNvPr id="10" name="正方形/長方形 9">
            <a:extLst>
              <a:ext uri="{FF2B5EF4-FFF2-40B4-BE49-F238E27FC236}">
                <a16:creationId xmlns:a16="http://schemas.microsoft.com/office/drawing/2014/main" id="{F76DB708-C4F0-3618-47CA-DEFB3A9C7F68}"/>
              </a:ext>
            </a:extLst>
          </p:cNvPr>
          <p:cNvSpPr/>
          <p:nvPr/>
        </p:nvSpPr>
        <p:spPr>
          <a:xfrm>
            <a:off x="55033" y="58958"/>
            <a:ext cx="11176385" cy="558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accent6">
                    <a:lumMod val="50000"/>
                  </a:schemeClr>
                </a:solidFill>
                <a:latin typeface="BIZ UDPゴシック" panose="020B0400000000000000" pitchFamily="50" charset="-128"/>
                <a:ea typeface="BIZ UDPゴシック" panose="020B0400000000000000" pitchFamily="50" charset="-128"/>
              </a:rPr>
              <a:t>結果（続き）</a:t>
            </a:r>
          </a:p>
        </p:txBody>
      </p:sp>
      <p:sp>
        <p:nvSpPr>
          <p:cNvPr id="3" name="正方形/長方形 2">
            <a:extLst>
              <a:ext uri="{FF2B5EF4-FFF2-40B4-BE49-F238E27FC236}">
                <a16:creationId xmlns:a16="http://schemas.microsoft.com/office/drawing/2014/main" id="{38197FC3-D65A-6F8C-C7ED-FE5D358AAF4C}"/>
              </a:ext>
            </a:extLst>
          </p:cNvPr>
          <p:cNvSpPr/>
          <p:nvPr/>
        </p:nvSpPr>
        <p:spPr>
          <a:xfrm>
            <a:off x="914400" y="2514600"/>
            <a:ext cx="9245600" cy="701566"/>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BIZ UDPゴシック" panose="020B0400000000000000" pitchFamily="50" charset="-128"/>
                <a:ea typeface="BIZ UDPゴシック" panose="020B0400000000000000" pitchFamily="50" charset="-128"/>
              </a:rPr>
              <a:t>略</a:t>
            </a:r>
          </a:p>
        </p:txBody>
      </p:sp>
    </p:spTree>
    <p:extLst>
      <p:ext uri="{BB962C8B-B14F-4D97-AF65-F5344CB8AC3E}">
        <p14:creationId xmlns:p14="http://schemas.microsoft.com/office/powerpoint/2010/main" val="41616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54B810F-5D15-867D-64B9-F7C9C3B30477}"/>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a:extLst>
              <a:ext uri="{FF2B5EF4-FFF2-40B4-BE49-F238E27FC236}">
                <a16:creationId xmlns:a16="http://schemas.microsoft.com/office/drawing/2014/main" id="{A05DBE31-104B-C525-AB4A-FCDAEEE9351D}"/>
              </a:ext>
            </a:extLst>
          </p:cNvPr>
          <p:cNvPicPr>
            <a:picLocks noChangeAspect="1"/>
          </p:cNvPicPr>
          <p:nvPr/>
        </p:nvPicPr>
        <p:blipFill rotWithShape="1">
          <a:blip r:embed="rId3"/>
          <a:srcRect b="50000"/>
          <a:stretch/>
        </p:blipFill>
        <p:spPr>
          <a:xfrm>
            <a:off x="887516" y="1407811"/>
            <a:ext cx="4724400" cy="4042374"/>
          </a:xfrm>
          <a:prstGeom prst="rect">
            <a:avLst/>
          </a:prstGeom>
        </p:spPr>
      </p:pic>
      <p:pic>
        <p:nvPicPr>
          <p:cNvPr id="7" name="図 6">
            <a:extLst>
              <a:ext uri="{FF2B5EF4-FFF2-40B4-BE49-F238E27FC236}">
                <a16:creationId xmlns:a16="http://schemas.microsoft.com/office/drawing/2014/main" id="{2F2D2126-1B74-1C40-95CF-82E1E5D31EAF}"/>
              </a:ext>
            </a:extLst>
          </p:cNvPr>
          <p:cNvPicPr>
            <a:picLocks noChangeAspect="1"/>
          </p:cNvPicPr>
          <p:nvPr/>
        </p:nvPicPr>
        <p:blipFill rotWithShape="1">
          <a:blip r:embed="rId3"/>
          <a:srcRect t="49222"/>
          <a:stretch/>
        </p:blipFill>
        <p:spPr>
          <a:xfrm>
            <a:off x="6279463" y="1624949"/>
            <a:ext cx="4724400" cy="4105255"/>
          </a:xfrm>
          <a:prstGeom prst="rect">
            <a:avLst/>
          </a:prstGeom>
        </p:spPr>
      </p:pic>
      <p:sp>
        <p:nvSpPr>
          <p:cNvPr id="9" name="テキスト ボックス 8">
            <a:extLst>
              <a:ext uri="{FF2B5EF4-FFF2-40B4-BE49-F238E27FC236}">
                <a16:creationId xmlns:a16="http://schemas.microsoft.com/office/drawing/2014/main" id="{B9A54865-6BB6-0452-B4A2-1FB3E2F2BA23}"/>
              </a:ext>
            </a:extLst>
          </p:cNvPr>
          <p:cNvSpPr txBox="1"/>
          <p:nvPr/>
        </p:nvSpPr>
        <p:spPr>
          <a:xfrm>
            <a:off x="463550" y="168339"/>
            <a:ext cx="11042650" cy="369332"/>
          </a:xfrm>
          <a:prstGeom prst="rect">
            <a:avLst/>
          </a:prstGeom>
          <a:noFill/>
        </p:spPr>
        <p:txBody>
          <a:bodyPr wrap="square">
            <a:spAutoFit/>
          </a:bodyPr>
          <a:lstStyle/>
          <a:p>
            <a:r>
              <a:rPr lang="ja-JP" altLang="en-US" dirty="0"/>
              <a:t># 特徴量の重要度を表示して、重要度の低いものを除外する　・・・　効果出ず</a:t>
            </a:r>
          </a:p>
        </p:txBody>
      </p:sp>
    </p:spTree>
    <p:extLst>
      <p:ext uri="{BB962C8B-B14F-4D97-AF65-F5344CB8AC3E}">
        <p14:creationId xmlns:p14="http://schemas.microsoft.com/office/powerpoint/2010/main" val="117310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54B810F-5D15-867D-64B9-F7C9C3B30477}"/>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sp>
        <p:nvSpPr>
          <p:cNvPr id="9" name="テキスト ボックス 8">
            <a:extLst>
              <a:ext uri="{FF2B5EF4-FFF2-40B4-BE49-F238E27FC236}">
                <a16:creationId xmlns:a16="http://schemas.microsoft.com/office/drawing/2014/main" id="{B9A54865-6BB6-0452-B4A2-1FB3E2F2BA23}"/>
              </a:ext>
            </a:extLst>
          </p:cNvPr>
          <p:cNvSpPr txBox="1"/>
          <p:nvPr/>
        </p:nvSpPr>
        <p:spPr>
          <a:xfrm>
            <a:off x="463550" y="168339"/>
            <a:ext cx="11042650" cy="369332"/>
          </a:xfrm>
          <a:prstGeom prst="rect">
            <a:avLst/>
          </a:prstGeom>
          <a:noFill/>
        </p:spPr>
        <p:txBody>
          <a:bodyPr wrap="square">
            <a:spAutoFit/>
          </a:bodyPr>
          <a:lstStyle/>
          <a:p>
            <a:r>
              <a:rPr lang="ja-JP" altLang="en-US" dirty="0"/>
              <a:t># クロスバリデーションしてみる　・・・　特に各検証に大きな差はなし</a:t>
            </a:r>
          </a:p>
        </p:txBody>
      </p:sp>
      <p:sp>
        <p:nvSpPr>
          <p:cNvPr id="4" name="テキスト ボックス 3">
            <a:extLst>
              <a:ext uri="{FF2B5EF4-FFF2-40B4-BE49-F238E27FC236}">
                <a16:creationId xmlns:a16="http://schemas.microsoft.com/office/drawing/2014/main" id="{C7C23A54-5D5C-B9DE-B5D3-E357D525675B}"/>
              </a:ext>
            </a:extLst>
          </p:cNvPr>
          <p:cNvSpPr txBox="1"/>
          <p:nvPr/>
        </p:nvSpPr>
        <p:spPr>
          <a:xfrm>
            <a:off x="501650" y="1074070"/>
            <a:ext cx="5235121" cy="5170646"/>
          </a:xfrm>
          <a:prstGeom prst="rect">
            <a:avLst/>
          </a:prstGeom>
          <a:noFill/>
        </p:spPr>
        <p:txBody>
          <a:bodyPr wrap="square">
            <a:spAutoFit/>
          </a:bodyPr>
          <a:lstStyle/>
          <a:p>
            <a:endParaRPr lang="ja-JP" altLang="en-US" sz="1000" dirty="0">
              <a:latin typeface="BIZ UDPゴシック" panose="020B0400000000000000" pitchFamily="50" charset="-128"/>
              <a:ea typeface="BIZ UDPゴシック" panose="020B0400000000000000" pitchFamily="50" charset="-128"/>
            </a:endParaRPr>
          </a:p>
          <a:p>
            <a:r>
              <a:rPr lang="ja-JP" altLang="en-US" sz="1000" dirty="0">
                <a:latin typeface="BIZ UDPゴシック" panose="020B0400000000000000" pitchFamily="50" charset="-128"/>
                <a:ea typeface="BIZ UDPゴシック" panose="020B0400000000000000" pitchFamily="50" charset="-128"/>
              </a:rPr>
              <a:t># クロスバリデーションの設定</a:t>
            </a:r>
          </a:p>
          <a:p>
            <a:r>
              <a:rPr lang="ja-JP" altLang="en-US" sz="1000" dirty="0">
                <a:latin typeface="BIZ UDPゴシック" panose="020B0400000000000000" pitchFamily="50" charset="-128"/>
                <a:ea typeface="BIZ UDPゴシック" panose="020B0400000000000000" pitchFamily="50" charset="-128"/>
              </a:rPr>
              <a:t>n_splits = 5</a:t>
            </a:r>
          </a:p>
          <a:p>
            <a:r>
              <a:rPr lang="ja-JP" altLang="en-US" sz="1000" dirty="0">
                <a:latin typeface="BIZ UDPゴシック" panose="020B0400000000000000" pitchFamily="50" charset="-128"/>
                <a:ea typeface="BIZ UDPゴシック" panose="020B0400000000000000" pitchFamily="50" charset="-128"/>
              </a:rPr>
              <a:t>kf = KFold(n_splits=n_splits, shuffle=True, random_state=42)</a:t>
            </a:r>
          </a:p>
          <a:p>
            <a:endParaRPr lang="ja-JP" altLang="en-US" sz="1000" dirty="0">
              <a:latin typeface="BIZ UDPゴシック" panose="020B0400000000000000" pitchFamily="50" charset="-128"/>
              <a:ea typeface="BIZ UDPゴシック" panose="020B0400000000000000" pitchFamily="50" charset="-128"/>
            </a:endParaRPr>
          </a:p>
          <a:p>
            <a:r>
              <a:rPr lang="ja-JP" altLang="en-US" sz="1000" dirty="0">
                <a:latin typeface="BIZ UDPゴシック" panose="020B0400000000000000" pitchFamily="50" charset="-128"/>
                <a:ea typeface="BIZ UDPゴシック" panose="020B0400000000000000" pitchFamily="50" charset="-128"/>
              </a:rPr>
              <a:t># LightGBMのパラメータと学習回数の設定</a:t>
            </a:r>
          </a:p>
          <a:p>
            <a:r>
              <a:rPr lang="ja-JP" altLang="en-US" sz="1000" dirty="0">
                <a:latin typeface="BIZ UDPゴシック" panose="020B0400000000000000" pitchFamily="50" charset="-128"/>
                <a:ea typeface="BIZ UDPゴシック" panose="020B0400000000000000" pitchFamily="50" charset="-128"/>
              </a:rPr>
              <a:t>（中略）</a:t>
            </a:r>
            <a:endParaRPr lang="en-US" altLang="ja-JP" sz="1000" dirty="0">
              <a:latin typeface="BIZ UDPゴシック" panose="020B0400000000000000" pitchFamily="50" charset="-128"/>
              <a:ea typeface="BIZ UDPゴシック" panose="020B0400000000000000" pitchFamily="50" charset="-128"/>
            </a:endParaRPr>
          </a:p>
          <a:p>
            <a:endParaRPr lang="ja-JP" altLang="en-US" sz="1000" dirty="0">
              <a:latin typeface="BIZ UDPゴシック" panose="020B0400000000000000" pitchFamily="50" charset="-128"/>
              <a:ea typeface="BIZ UDPゴシック" panose="020B0400000000000000" pitchFamily="50" charset="-128"/>
            </a:endParaRPr>
          </a:p>
          <a:p>
            <a:r>
              <a:rPr lang="ja-JP" altLang="en-US" sz="1000" dirty="0">
                <a:latin typeface="BIZ UDPゴシック" panose="020B0400000000000000" pitchFamily="50" charset="-128"/>
                <a:ea typeface="BIZ UDPゴシック" panose="020B0400000000000000" pitchFamily="50" charset="-128"/>
              </a:rPr>
              <a:t>for train_index, valid_index in kf.split(X, y):</a:t>
            </a:r>
          </a:p>
          <a:p>
            <a:r>
              <a:rPr lang="ja-JP" altLang="en-US" sz="1000" dirty="0">
                <a:latin typeface="BIZ UDPゴシック" panose="020B0400000000000000" pitchFamily="50" charset="-128"/>
                <a:ea typeface="BIZ UDPゴシック" panose="020B0400000000000000" pitchFamily="50" charset="-128"/>
              </a:rPr>
              <a:t>    X_train, X_valid = X.iloc[train_index], X.iloc[valid_index]</a:t>
            </a:r>
          </a:p>
          <a:p>
            <a:r>
              <a:rPr lang="ja-JP" altLang="en-US" sz="1000" dirty="0">
                <a:latin typeface="BIZ UDPゴシック" panose="020B0400000000000000" pitchFamily="50" charset="-128"/>
                <a:ea typeface="BIZ UDPゴシック" panose="020B0400000000000000" pitchFamily="50" charset="-128"/>
              </a:rPr>
              <a:t>    y_train, y_valid = y.iloc[train_index], y.iloc[valid_index]</a:t>
            </a:r>
          </a:p>
          <a:p>
            <a:r>
              <a:rPr lang="ja-JP" altLang="en-US" sz="1000" dirty="0">
                <a:latin typeface="BIZ UDPゴシック" panose="020B0400000000000000" pitchFamily="50" charset="-128"/>
                <a:ea typeface="BIZ UDPゴシック" panose="020B0400000000000000" pitchFamily="50" charset="-128"/>
              </a:rPr>
              <a:t>    </a:t>
            </a:r>
          </a:p>
          <a:p>
            <a:r>
              <a:rPr lang="ja-JP" altLang="en-US" sz="1000" dirty="0">
                <a:latin typeface="BIZ UDPゴシック" panose="020B0400000000000000" pitchFamily="50" charset="-128"/>
                <a:ea typeface="BIZ UDPゴシック" panose="020B0400000000000000" pitchFamily="50" charset="-128"/>
              </a:rPr>
              <a:t>    # LightGBMのデータセットを作成</a:t>
            </a:r>
          </a:p>
          <a:p>
            <a:r>
              <a:rPr lang="ja-JP" altLang="en-US" sz="1000" dirty="0">
                <a:latin typeface="BIZ UDPゴシック" panose="020B0400000000000000" pitchFamily="50" charset="-128"/>
                <a:ea typeface="BIZ UDPゴシック" panose="020B0400000000000000" pitchFamily="50" charset="-128"/>
              </a:rPr>
              <a:t>    train_data = lgb.Dataset(X_train, label=y_train)</a:t>
            </a:r>
          </a:p>
          <a:p>
            <a:r>
              <a:rPr lang="ja-JP" altLang="en-US" sz="1000" dirty="0">
                <a:latin typeface="BIZ UDPゴシック" panose="020B0400000000000000" pitchFamily="50" charset="-128"/>
                <a:ea typeface="BIZ UDPゴシック" panose="020B0400000000000000" pitchFamily="50" charset="-128"/>
              </a:rPr>
              <a:t>    valid_data = lgb.Dataset(X_valid, label=y_valid, reference=train_data)</a:t>
            </a:r>
          </a:p>
          <a:p>
            <a:r>
              <a:rPr lang="ja-JP" altLang="en-US" sz="1000" dirty="0">
                <a:latin typeface="BIZ UDPゴシック" panose="020B0400000000000000" pitchFamily="50" charset="-128"/>
                <a:ea typeface="BIZ UDPゴシック" panose="020B0400000000000000" pitchFamily="50" charset="-128"/>
              </a:rPr>
              <a:t>    </a:t>
            </a:r>
          </a:p>
          <a:p>
            <a:r>
              <a:rPr lang="ja-JP" altLang="en-US" sz="1000" dirty="0">
                <a:latin typeface="BIZ UDPゴシック" panose="020B0400000000000000" pitchFamily="50" charset="-128"/>
                <a:ea typeface="BIZ UDPゴシック" panose="020B0400000000000000" pitchFamily="50" charset="-128"/>
              </a:rPr>
              <a:t>    # モデルの学習</a:t>
            </a:r>
          </a:p>
          <a:p>
            <a:r>
              <a:rPr lang="ja-JP" altLang="en-US" sz="1000" dirty="0">
                <a:latin typeface="BIZ UDPゴシック" panose="020B0400000000000000" pitchFamily="50" charset="-128"/>
                <a:ea typeface="BIZ UDPゴシック" panose="020B0400000000000000" pitchFamily="50" charset="-128"/>
              </a:rPr>
              <a:t>    bst = lgb.train(params, train_data, num_round, valid_sets=[valid_data])</a:t>
            </a:r>
          </a:p>
          <a:p>
            <a:r>
              <a:rPr lang="ja-JP" altLang="en-US" sz="1000" dirty="0">
                <a:latin typeface="BIZ UDPゴシック" panose="020B0400000000000000" pitchFamily="50" charset="-128"/>
                <a:ea typeface="BIZ UDPゴシック" panose="020B0400000000000000" pitchFamily="50" charset="-128"/>
              </a:rPr>
              <a:t>    </a:t>
            </a:r>
          </a:p>
          <a:p>
            <a:r>
              <a:rPr lang="ja-JP" altLang="en-US" sz="1000" dirty="0">
                <a:latin typeface="BIZ UDPゴシック" panose="020B0400000000000000" pitchFamily="50" charset="-128"/>
                <a:ea typeface="BIZ UDPゴシック" panose="020B0400000000000000" pitchFamily="50" charset="-128"/>
              </a:rPr>
              <a:t>    # バリデーションデータでの予測</a:t>
            </a:r>
          </a:p>
          <a:p>
            <a:r>
              <a:rPr lang="ja-JP" altLang="en-US" sz="1000" dirty="0">
                <a:latin typeface="BIZ UDPゴシック" panose="020B0400000000000000" pitchFamily="50" charset="-128"/>
                <a:ea typeface="BIZ UDPゴシック" panose="020B0400000000000000" pitchFamily="50" charset="-128"/>
              </a:rPr>
              <a:t>    y_pred = bst.predict(X_valid, num_iteration=bst.best_iteration)</a:t>
            </a:r>
          </a:p>
          <a:p>
            <a:r>
              <a:rPr lang="ja-JP" altLang="en-US" sz="1000" dirty="0">
                <a:latin typeface="BIZ UDPゴシック" panose="020B0400000000000000" pitchFamily="50" charset="-128"/>
                <a:ea typeface="BIZ UDPゴシック" panose="020B0400000000000000" pitchFamily="50" charset="-128"/>
              </a:rPr>
              <a:t>    mse = mean_squared_error(y_valid, y_pred)</a:t>
            </a:r>
          </a:p>
          <a:p>
            <a:r>
              <a:rPr lang="ja-JP" altLang="en-US" sz="1000" dirty="0">
                <a:latin typeface="BIZ UDPゴシック" panose="020B0400000000000000" pitchFamily="50" charset="-128"/>
                <a:ea typeface="BIZ UDPゴシック" panose="020B0400000000000000" pitchFamily="50" charset="-128"/>
              </a:rPr>
              <a:t>    mse_list.append(mse)</a:t>
            </a:r>
          </a:p>
          <a:p>
            <a:r>
              <a:rPr lang="ja-JP" altLang="en-US" sz="1000" dirty="0">
                <a:latin typeface="BIZ UDPゴシック" panose="020B0400000000000000" pitchFamily="50" charset="-128"/>
                <a:ea typeface="BIZ UDPゴシック" panose="020B0400000000000000" pitchFamily="50" charset="-128"/>
              </a:rPr>
              <a:t>    print(f"Validation MSE: {mse}")</a:t>
            </a:r>
          </a:p>
          <a:p>
            <a:endParaRPr lang="ja-JP" altLang="en-US" sz="1000" dirty="0">
              <a:latin typeface="BIZ UDPゴシック" panose="020B0400000000000000" pitchFamily="50" charset="-128"/>
              <a:ea typeface="BIZ UDPゴシック" panose="020B0400000000000000" pitchFamily="50" charset="-128"/>
            </a:endParaRPr>
          </a:p>
          <a:p>
            <a:r>
              <a:rPr lang="ja-JP" altLang="en-US" sz="1000" dirty="0">
                <a:latin typeface="BIZ UDPゴシック" panose="020B0400000000000000" pitchFamily="50" charset="-128"/>
                <a:ea typeface="BIZ UDPゴシック" panose="020B0400000000000000" pitchFamily="50" charset="-128"/>
              </a:rPr>
              <a:t># 平均MSEと標準偏差を表示</a:t>
            </a:r>
          </a:p>
          <a:p>
            <a:r>
              <a:rPr lang="ja-JP" altLang="en-US" sz="1000" dirty="0">
                <a:latin typeface="BIZ UDPゴシック" panose="020B0400000000000000" pitchFamily="50" charset="-128"/>
                <a:ea typeface="BIZ UDPゴシック" panose="020B0400000000000000" pitchFamily="50" charset="-128"/>
              </a:rPr>
              <a:t>print(f"Average MSE: {np.mean(mse_list)} +/- {np.std(mse_list)}")</a:t>
            </a:r>
          </a:p>
          <a:p>
            <a:endParaRPr lang="ja-JP" altLang="en-US" sz="1000" dirty="0">
              <a:latin typeface="BIZ UDPゴシック" panose="020B0400000000000000" pitchFamily="50" charset="-128"/>
              <a:ea typeface="BIZ UDPゴシック" panose="020B0400000000000000" pitchFamily="50" charset="-128"/>
            </a:endParaRPr>
          </a:p>
          <a:p>
            <a:r>
              <a:rPr lang="ja-JP" altLang="en-US" sz="1000" dirty="0">
                <a:latin typeface="BIZ UDPゴシック" panose="020B0400000000000000" pitchFamily="50" charset="-128"/>
                <a:ea typeface="BIZ UDPゴシック" panose="020B0400000000000000" pitchFamily="50" charset="-128"/>
              </a:rPr>
              <a:t># 最後のモデルを使用してテストデータの予測を行う</a:t>
            </a:r>
          </a:p>
          <a:p>
            <a:r>
              <a:rPr lang="ja-JP" altLang="en-US" sz="1000" dirty="0">
                <a:latin typeface="BIZ UDPゴシック" panose="020B0400000000000000" pitchFamily="50" charset="-128"/>
                <a:ea typeface="BIZ UDPゴシック" panose="020B0400000000000000" pitchFamily="50" charset="-128"/>
              </a:rPr>
              <a:t>y_test_pred = bst.predict(test_df, num_iteration=bst.best_iteration)</a:t>
            </a:r>
          </a:p>
          <a:p>
            <a:endParaRPr lang="ja-JP" altLang="en-US" sz="1000" dirty="0">
              <a:latin typeface="BIZ UDPゴシック" panose="020B0400000000000000" pitchFamily="50" charset="-128"/>
              <a:ea typeface="BIZ UDPゴシック" panose="020B0400000000000000" pitchFamily="50" charset="-128"/>
            </a:endParaRPr>
          </a:p>
          <a:p>
            <a:r>
              <a:rPr lang="ja-JP" altLang="en-US" sz="1000" dirty="0">
                <a:latin typeface="BIZ UDPゴシック" panose="020B0400000000000000" pitchFamily="50" charset="-128"/>
                <a:ea typeface="BIZ UDPゴシック" panose="020B0400000000000000" pitchFamily="50" charset="-128"/>
              </a:rPr>
              <a:t>（後略)</a:t>
            </a:r>
          </a:p>
        </p:txBody>
      </p:sp>
      <p:sp>
        <p:nvSpPr>
          <p:cNvPr id="5" name="Rectangle 1">
            <a:extLst>
              <a:ext uri="{FF2B5EF4-FFF2-40B4-BE49-F238E27FC236}">
                <a16:creationId xmlns:a16="http://schemas.microsoft.com/office/drawing/2014/main" id="{F405907A-E962-5CD1-7971-C59D44DBBC50}"/>
              </a:ext>
            </a:extLst>
          </p:cNvPr>
          <p:cNvSpPr>
            <a:spLocks noChangeArrowheads="1"/>
          </p:cNvSpPr>
          <p:nvPr/>
        </p:nvSpPr>
        <p:spPr bwMode="auto">
          <a:xfrm>
            <a:off x="6333671" y="1074070"/>
            <a:ext cx="5356679"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Source Code Pro" panose="020B0604020202020204" pitchFamily="49" charset="0"/>
              </a:rPr>
              <a:t>[LightGBM] [Info] Auto-choosing col-wise multi-threading, the overhead of testing was 0.400420 seconds. You can set `force_col_wise=true` to remove the overhead. [LightGBM] [Info] Total Bins 1813 [LightGBM] [Info] Number of data points in the train set: 623523, number of used features: 24 [LightGBM] [Info] Start training from score 7.234852 Validation MSE: 0.026446974784197757</a:t>
            </a:r>
            <a:endParaRPr kumimoji="0" lang="en-US" altLang="ja-JP" sz="1000" b="0" i="0" u="none" strike="noStrike" cap="none" normalizeH="0" baseline="0" dirty="0">
              <a:ln>
                <a:noFill/>
              </a:ln>
              <a:solidFill>
                <a:srgbClr val="333333"/>
              </a:solidFill>
              <a:effectLst/>
              <a:latin typeface="Arial Unicode MS"/>
              <a:ea typeface="Source Code Pro" panose="020B0604020202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Source Code Pro" panose="020B0604020202020204" pitchFamily="49" charset="0"/>
              </a:rPr>
              <a:t> [LightGBM] [Info] Auto-choosing row-wise multi-threading, the overhead of testing was 0.721042 seconds. You can set `force_row_wise=true` to remove the overhead. And if memory is not enough, you can set `force_col_wise=true`. [LightGBM] [Info] Total Bins 1812 [LightGBM] [Info] Number of data points in the train set: 623523, number of used features: 24 [LightGBM] [Info] Start training from score 7.234655 Validation MSE: 0.02621606446390372</a:t>
            </a:r>
            <a:endParaRPr kumimoji="0" lang="en-US" altLang="ja-JP" sz="1000" b="0" i="0" u="none" strike="noStrike" cap="none" normalizeH="0" baseline="0" dirty="0">
              <a:ln>
                <a:noFill/>
              </a:ln>
              <a:solidFill>
                <a:srgbClr val="333333"/>
              </a:solidFill>
              <a:effectLst/>
              <a:latin typeface="Arial Unicode MS"/>
              <a:ea typeface="Source Code Pro" panose="020B0604020202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Source Code Pro" panose="020B0604020202020204" pitchFamily="49" charset="0"/>
              </a:rPr>
              <a:t>[LightGBM] [Info] Auto-choosing row-wise multi-threading, the overhead of testing was 0.298629 seconds. You can set `force_row_wise=true` to remove the overhead. And if memory is not enough, you can set `force_col_wise=true`. [LightGBM] [Info] Total Bins 1814 [LightGBM] [Info] Number of data points in the train set: 623523, number of used features: 24 [LightGBM] [Info] Start training from score 7.234566 Validation MSE: 0.02630519826755505</a:t>
            </a:r>
            <a:endParaRPr kumimoji="0" lang="en-US" altLang="ja-JP" sz="1000" b="0" i="0" u="none" strike="noStrike" cap="none" normalizeH="0" baseline="0" dirty="0">
              <a:ln>
                <a:noFill/>
              </a:ln>
              <a:solidFill>
                <a:srgbClr val="333333"/>
              </a:solidFill>
              <a:effectLst/>
              <a:latin typeface="Arial Unicode MS"/>
              <a:ea typeface="Source Code Pro" panose="020B0604020202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Source Code Pro" panose="020B0604020202020204" pitchFamily="49" charset="0"/>
              </a:rPr>
              <a:t>[LightGBM] [Info] Auto-choosing row-wise multi-threading, the overhead of testing was 0.202217 seconds. You can set `force_row_wise=true` to remove the overhead. And if memory is not enough, you can set `force_col_wise=true`. [LightGBM] [Info] Total Bins 1819 [LightGBM] [Info] Number of data points in the train set: 623523, number of used features: 24 [LightGBM] [Info] Start training from score 7.234956 Validation MSE: 0.026282840944651047 </a:t>
            </a:r>
            <a:endParaRPr kumimoji="0" lang="en-US" altLang="ja-JP" sz="1000" b="0" i="0" u="none" strike="noStrike" cap="none" normalizeH="0" baseline="0" dirty="0">
              <a:ln>
                <a:noFill/>
              </a:ln>
              <a:solidFill>
                <a:srgbClr val="333333"/>
              </a:solidFill>
              <a:effectLst/>
              <a:latin typeface="Arial Unicode MS"/>
              <a:ea typeface="Source Code Pro" panose="020B0604020202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Source Code Pro" panose="020B0604020202020204" pitchFamily="49" charset="0"/>
              </a:rPr>
              <a:t>[LightGBM] [Info] Auto-choosing row-wise multi-threading, the overhead of testing was 0.110512 seconds. You can set `force_row_wise=true` to remove the overhead. And if memory is not enough, you can set `force_col_wise=true`. [LightGBM] [Info] Total Bins 1817 [LightGBM] [Info] Number of data points in the train set: 623524, number of used features: 24 [LightGBM] [Info] Start training from score 7.234957 Validation MSE: 0.026686912213945587 </a:t>
            </a:r>
            <a:endParaRPr kumimoji="0" lang="en-US" altLang="ja-JP" sz="1000" b="0" i="0" u="none" strike="noStrike" cap="none" normalizeH="0" baseline="0" dirty="0">
              <a:ln>
                <a:noFill/>
              </a:ln>
              <a:solidFill>
                <a:srgbClr val="333333"/>
              </a:solidFill>
              <a:effectLst/>
              <a:latin typeface="Arial Unicode MS"/>
              <a:ea typeface="Source Code Pro" panose="020B0604020202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Source Code Pro" panose="020B0604020202020204" pitchFamily="49" charset="0"/>
              </a:rPr>
              <a:t>Average MSE: 0.026387598134850632 +/- 0.00016751245430087703</a:t>
            </a:r>
            <a:r>
              <a:rPr kumimoji="0" lang="ja-JP" altLang="ja-JP" sz="8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 name="矢印: 右 7">
            <a:extLst>
              <a:ext uri="{FF2B5EF4-FFF2-40B4-BE49-F238E27FC236}">
                <a16:creationId xmlns:a16="http://schemas.microsoft.com/office/drawing/2014/main" id="{84826B9F-64E5-0C76-9316-EB3578A4A25D}"/>
              </a:ext>
            </a:extLst>
          </p:cNvPr>
          <p:cNvSpPr/>
          <p:nvPr/>
        </p:nvSpPr>
        <p:spPr>
          <a:xfrm>
            <a:off x="5718175" y="2825748"/>
            <a:ext cx="533400" cy="12065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3839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07F892C-65FD-5616-55D1-24B8C04702A5}"/>
              </a:ext>
            </a:extLst>
          </p:cNvPr>
          <p:cNvSpPr txBox="1"/>
          <p:nvPr/>
        </p:nvSpPr>
        <p:spPr>
          <a:xfrm>
            <a:off x="672715" y="1905504"/>
            <a:ext cx="10011337" cy="3046988"/>
          </a:xfrm>
          <a:prstGeom prst="rect">
            <a:avLst/>
          </a:prstGeom>
          <a:noFill/>
        </p:spPr>
        <p:txBody>
          <a:bodyPr wrap="square">
            <a:spAutoFit/>
          </a:bodyPr>
          <a:lstStyle/>
          <a:p>
            <a:pPr algn="l"/>
            <a:r>
              <a:rPr lang="ja-JP" altLang="en-US" sz="4800" i="0" dirty="0">
                <a:solidFill>
                  <a:srgbClr val="374151"/>
                </a:solidFill>
                <a:effectLst/>
                <a:latin typeface="BIZ UDPゴシック" panose="020B0400000000000000" pitchFamily="50" charset="-128"/>
                <a:ea typeface="BIZ UDPゴシック" panose="020B0400000000000000" pitchFamily="50" charset="-128"/>
              </a:rPr>
              <a:t>　メモリ不足に陥りがち</a:t>
            </a:r>
            <a:endParaRPr lang="en-US" altLang="ja-JP" sz="4800" i="0" dirty="0">
              <a:solidFill>
                <a:srgbClr val="374151"/>
              </a:solidFill>
              <a:effectLst/>
              <a:latin typeface="BIZ UDPゴシック" panose="020B0400000000000000" pitchFamily="50" charset="-128"/>
              <a:ea typeface="BIZ UDPゴシック" panose="020B0400000000000000" pitchFamily="50" charset="-128"/>
            </a:endParaRPr>
          </a:p>
          <a:p>
            <a:pPr algn="l"/>
            <a:r>
              <a:rPr lang="ja-JP" altLang="en-US" sz="4800" dirty="0">
                <a:solidFill>
                  <a:srgbClr val="374151"/>
                </a:solidFill>
                <a:latin typeface="BIZ UDPゴシック" panose="020B0400000000000000" pitchFamily="50" charset="-128"/>
                <a:ea typeface="BIZ UDPゴシック" panose="020B0400000000000000" pitchFamily="50" charset="-128"/>
              </a:rPr>
              <a:t>　関連ありそう</a:t>
            </a:r>
            <a:endParaRPr lang="en-US" altLang="ja-JP" sz="4800" dirty="0">
              <a:solidFill>
                <a:srgbClr val="374151"/>
              </a:solidFill>
              <a:latin typeface="BIZ UDPゴシック" panose="020B0400000000000000" pitchFamily="50" charset="-128"/>
              <a:ea typeface="BIZ UDPゴシック" panose="020B0400000000000000" pitchFamily="50" charset="-128"/>
            </a:endParaRPr>
          </a:p>
          <a:p>
            <a:pPr algn="l"/>
            <a:r>
              <a:rPr lang="ja-JP" altLang="en-US" sz="4800" dirty="0">
                <a:solidFill>
                  <a:srgbClr val="374151"/>
                </a:solidFill>
                <a:latin typeface="BIZ UDPゴシック" panose="020B0400000000000000" pitchFamily="50" charset="-128"/>
                <a:ea typeface="BIZ UDPゴシック" panose="020B0400000000000000" pitchFamily="50" charset="-128"/>
              </a:rPr>
              <a:t>　　＝精度あがる</a:t>
            </a:r>
            <a:endParaRPr lang="en-US" altLang="ja-JP" sz="4800" dirty="0">
              <a:solidFill>
                <a:srgbClr val="374151"/>
              </a:solidFill>
              <a:latin typeface="BIZ UDPゴシック" panose="020B0400000000000000" pitchFamily="50" charset="-128"/>
              <a:ea typeface="BIZ UDPゴシック" panose="020B0400000000000000" pitchFamily="50" charset="-128"/>
            </a:endParaRPr>
          </a:p>
          <a:p>
            <a:pPr algn="l"/>
            <a:r>
              <a:rPr lang="ja-JP" altLang="en-US" sz="4800" dirty="0">
                <a:solidFill>
                  <a:srgbClr val="374151"/>
                </a:solidFill>
                <a:latin typeface="BIZ UDPゴシック" panose="020B0400000000000000" pitchFamily="50" charset="-128"/>
                <a:ea typeface="BIZ UDPゴシック" panose="020B0400000000000000" pitchFamily="50" charset="-128"/>
              </a:rPr>
              <a:t>　　≠精度あがる</a:t>
            </a:r>
            <a:endParaRPr lang="en-US" altLang="ja-JP" sz="4800" i="0" dirty="0">
              <a:solidFill>
                <a:srgbClr val="374151"/>
              </a:solidFill>
              <a:effectLst/>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254B810F-5D15-867D-64B9-F7C9C3B30477}"/>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A952FA7D-524E-984E-7BB7-D025549D43FE}"/>
              </a:ext>
            </a:extLst>
          </p:cNvPr>
          <p:cNvSpPr txBox="1"/>
          <p:nvPr/>
        </p:nvSpPr>
        <p:spPr>
          <a:xfrm>
            <a:off x="3983182" y="394645"/>
            <a:ext cx="6100618" cy="830997"/>
          </a:xfrm>
          <a:prstGeom prst="rect">
            <a:avLst/>
          </a:prstGeom>
          <a:noFill/>
        </p:spPr>
        <p:txBody>
          <a:bodyPr wrap="square">
            <a:spAutoFit/>
          </a:bodyPr>
          <a:lstStyle/>
          <a:p>
            <a:pPr algn="l"/>
            <a:r>
              <a:rPr lang="ja-JP" altLang="en-US" sz="4800" i="0" dirty="0">
                <a:solidFill>
                  <a:srgbClr val="374151"/>
                </a:solidFill>
                <a:effectLst/>
                <a:latin typeface="BIZ UDPゴシック" panose="020B0400000000000000" pitchFamily="50" charset="-128"/>
                <a:ea typeface="BIZ UDPゴシック" panose="020B0400000000000000" pitchFamily="50" charset="-128"/>
              </a:rPr>
              <a:t>苦労したこと</a:t>
            </a:r>
            <a:endParaRPr lang="en-US" altLang="ja-JP" sz="4800" dirty="0">
              <a:solidFill>
                <a:srgbClr val="37415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20921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E3F8B1E-159A-53FA-9A91-D3E0347FF843}"/>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D07F892C-65FD-5616-55D1-24B8C04702A5}"/>
              </a:ext>
            </a:extLst>
          </p:cNvPr>
          <p:cNvSpPr txBox="1"/>
          <p:nvPr/>
        </p:nvSpPr>
        <p:spPr>
          <a:xfrm>
            <a:off x="2567709" y="344393"/>
            <a:ext cx="7370618" cy="1938992"/>
          </a:xfrm>
          <a:prstGeom prst="rect">
            <a:avLst/>
          </a:prstGeom>
          <a:noFill/>
        </p:spPr>
        <p:txBody>
          <a:bodyPr wrap="square">
            <a:spAutoFit/>
          </a:bodyPr>
          <a:lstStyle/>
          <a:p>
            <a:pPr algn="ctr"/>
            <a:r>
              <a:rPr lang="ja-JP" altLang="en-US" sz="6000" i="0" dirty="0">
                <a:solidFill>
                  <a:srgbClr val="374151"/>
                </a:solidFill>
                <a:effectLst/>
                <a:latin typeface="BIZ UDPゴシック" panose="020B0400000000000000" pitchFamily="50" charset="-128"/>
                <a:ea typeface="BIZ UDPゴシック" panose="020B0400000000000000" pitchFamily="50" charset="-128"/>
              </a:rPr>
              <a:t>今後に向けて</a:t>
            </a:r>
            <a:r>
              <a:rPr lang="ja-JP" altLang="en-US" sz="6000" dirty="0">
                <a:solidFill>
                  <a:srgbClr val="374151"/>
                </a:solidFill>
                <a:latin typeface="BIZ UDPゴシック" panose="020B0400000000000000" pitchFamily="50" charset="-128"/>
                <a:ea typeface="BIZ UDPゴシック" panose="020B0400000000000000" pitchFamily="50" charset="-128"/>
              </a:rPr>
              <a:t>　</a:t>
            </a:r>
            <a:endParaRPr lang="en-US" altLang="ja-JP" sz="6000" i="0" dirty="0">
              <a:solidFill>
                <a:srgbClr val="374151"/>
              </a:solidFill>
              <a:effectLst/>
              <a:latin typeface="BIZ UDPゴシック" panose="020B0400000000000000" pitchFamily="50" charset="-128"/>
              <a:ea typeface="BIZ UDPゴシック" panose="020B0400000000000000" pitchFamily="50" charset="-128"/>
            </a:endParaRPr>
          </a:p>
          <a:p>
            <a:pPr algn="ctr"/>
            <a:r>
              <a:rPr lang="ja-JP" altLang="en-US" sz="6000" dirty="0">
                <a:solidFill>
                  <a:srgbClr val="374151"/>
                </a:solidFill>
                <a:latin typeface="BIZ UDPゴシック" panose="020B0400000000000000" pitchFamily="50" charset="-128"/>
                <a:ea typeface="BIZ UDPゴシック" panose="020B0400000000000000" pitchFamily="50" charset="-128"/>
              </a:rPr>
              <a:t>　</a:t>
            </a:r>
            <a:endParaRPr lang="en-US" altLang="ja-JP" sz="6000" i="0" dirty="0">
              <a:solidFill>
                <a:srgbClr val="374151"/>
              </a:solidFill>
              <a:effectLst/>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BEC016D7-7E2F-0899-CE9D-CF9D1C1E8813}"/>
              </a:ext>
            </a:extLst>
          </p:cNvPr>
          <p:cNvSpPr txBox="1"/>
          <p:nvPr/>
        </p:nvSpPr>
        <p:spPr>
          <a:xfrm>
            <a:off x="672715" y="1905504"/>
            <a:ext cx="10011337" cy="2308324"/>
          </a:xfrm>
          <a:prstGeom prst="rect">
            <a:avLst/>
          </a:prstGeom>
          <a:noFill/>
        </p:spPr>
        <p:txBody>
          <a:bodyPr wrap="square">
            <a:spAutoFit/>
          </a:bodyPr>
          <a:lstStyle/>
          <a:p>
            <a:pPr algn="l"/>
            <a:r>
              <a:rPr lang="ja-JP" altLang="en-US" sz="4800" i="0" dirty="0">
                <a:solidFill>
                  <a:srgbClr val="374151"/>
                </a:solidFill>
                <a:effectLst/>
                <a:latin typeface="BIZ UDPゴシック" panose="020B0400000000000000" pitchFamily="50" charset="-128"/>
                <a:ea typeface="BIZ UDPゴシック" panose="020B0400000000000000" pitchFamily="50" charset="-128"/>
              </a:rPr>
              <a:t>可能性は無限大</a:t>
            </a:r>
            <a:endParaRPr lang="en-US" altLang="ja-JP" sz="4800" i="0" dirty="0">
              <a:solidFill>
                <a:srgbClr val="374151"/>
              </a:solidFill>
              <a:effectLst/>
              <a:latin typeface="BIZ UDPゴシック" panose="020B0400000000000000" pitchFamily="50" charset="-128"/>
              <a:ea typeface="BIZ UDPゴシック" panose="020B0400000000000000" pitchFamily="50" charset="-128"/>
            </a:endParaRPr>
          </a:p>
          <a:p>
            <a:pPr algn="l"/>
            <a:r>
              <a:rPr lang="ja-JP" altLang="en-US" sz="4800" i="0" dirty="0">
                <a:solidFill>
                  <a:srgbClr val="374151"/>
                </a:solidFill>
                <a:effectLst/>
                <a:latin typeface="BIZ UDPゴシック" panose="020B0400000000000000" pitchFamily="50" charset="-128"/>
                <a:ea typeface="BIZ UDPゴシック" panose="020B0400000000000000" pitchFamily="50" charset="-128"/>
              </a:rPr>
              <a:t>　座席利用状況予測</a:t>
            </a:r>
            <a:endParaRPr lang="en-US" altLang="ja-JP" sz="4800" dirty="0">
              <a:solidFill>
                <a:srgbClr val="374151"/>
              </a:solidFill>
              <a:latin typeface="BIZ UDPゴシック" panose="020B0400000000000000" pitchFamily="50" charset="-128"/>
              <a:ea typeface="BIZ UDPゴシック" panose="020B0400000000000000" pitchFamily="50" charset="-128"/>
            </a:endParaRPr>
          </a:p>
          <a:p>
            <a:pPr algn="l"/>
            <a:r>
              <a:rPr lang="ja-JP" altLang="en-US" sz="4800" i="0" dirty="0">
                <a:solidFill>
                  <a:srgbClr val="374151"/>
                </a:solidFill>
                <a:effectLst/>
                <a:latin typeface="BIZ UDPゴシック" panose="020B0400000000000000" pitchFamily="50" charset="-128"/>
                <a:ea typeface="BIZ UDPゴシック" panose="020B0400000000000000" pitchFamily="50" charset="-128"/>
              </a:rPr>
              <a:t>　文書の自動分類</a:t>
            </a:r>
            <a:endParaRPr lang="en-US" altLang="ja-JP" sz="4800" i="0" dirty="0">
              <a:solidFill>
                <a:srgbClr val="374151"/>
              </a:solidFill>
              <a:effectLst/>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52811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07F892C-65FD-5616-55D1-24B8C04702A5}"/>
              </a:ext>
            </a:extLst>
          </p:cNvPr>
          <p:cNvSpPr txBox="1"/>
          <p:nvPr/>
        </p:nvSpPr>
        <p:spPr>
          <a:xfrm>
            <a:off x="2060185" y="5050035"/>
            <a:ext cx="9654803" cy="1015663"/>
          </a:xfrm>
          <a:prstGeom prst="rect">
            <a:avLst/>
          </a:prstGeom>
          <a:noFill/>
        </p:spPr>
        <p:txBody>
          <a:bodyPr wrap="square">
            <a:spAutoFit/>
          </a:bodyPr>
          <a:lstStyle/>
          <a:p>
            <a:pPr algn="l"/>
            <a:r>
              <a:rPr lang="ja-JP" altLang="en-US" sz="6000" i="0" dirty="0">
                <a:solidFill>
                  <a:srgbClr val="374151"/>
                </a:solidFill>
                <a:effectLst/>
                <a:latin typeface="BIZ UDPゴシック" panose="020B0400000000000000" pitchFamily="50" charset="-128"/>
                <a:ea typeface="BIZ UDPゴシック" panose="020B0400000000000000" pitchFamily="50" charset="-128"/>
              </a:rPr>
              <a:t>ありがとうございました</a:t>
            </a:r>
            <a:endParaRPr lang="en-US" altLang="ja-JP" sz="6000" i="0" dirty="0">
              <a:solidFill>
                <a:srgbClr val="374151"/>
              </a:solidFill>
              <a:effectLst/>
              <a:latin typeface="BIZ UDPゴシック" panose="020B0400000000000000" pitchFamily="50" charset="-128"/>
              <a:ea typeface="BIZ UDPゴシック" panose="020B0400000000000000" pitchFamily="50" charset="-128"/>
            </a:endParaRPr>
          </a:p>
        </p:txBody>
      </p:sp>
      <p:pic>
        <p:nvPicPr>
          <p:cNvPr id="3" name="Picture 2" descr="わかりません【ブラック】ekot Tシャツ &lt;イラスト：店長 里一磨&gt; - ekot | minne 国内最大級のハンドメイド・手作り通販サイト">
            <a:extLst>
              <a:ext uri="{FF2B5EF4-FFF2-40B4-BE49-F238E27FC236}">
                <a16:creationId xmlns:a16="http://schemas.microsoft.com/office/drawing/2014/main" id="{9252C810-804F-D39E-C7E7-C87F9B4B71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040" b="31414"/>
          <a:stretch/>
        </p:blipFill>
        <p:spPr bwMode="auto">
          <a:xfrm>
            <a:off x="2681184" y="1807965"/>
            <a:ext cx="6419728" cy="241044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57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439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371D1EE-AA59-4890-A8E6-2AE1F7D1CB6E}"/>
              </a:ext>
            </a:extLst>
          </p:cNvPr>
          <p:cNvSpPr/>
          <p:nvPr/>
        </p:nvSpPr>
        <p:spPr>
          <a:xfrm>
            <a:off x="355600" y="1207116"/>
            <a:ext cx="11353800" cy="5015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4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名前：小田　央（おだ　さなか）　</a:t>
            </a:r>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出身：東京・大森（産まれは愛知県）</a:t>
            </a:r>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◇これまでのお仕事◇</a:t>
            </a:r>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ずっと情報システム１ｘ年</a:t>
            </a:r>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◎損保の基幹業務システム開発</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６年</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（証券や請求書発行とか、契約管理とか）</a:t>
            </a:r>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◎社内でのシステム開発研修講師や</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DBA</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DB</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設計に関するよろず相談屋）</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１年</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a:t>
            </a: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◎認証まわりの色々</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９年</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+α】</a:t>
            </a: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a:t>
            </a:r>
            <a:r>
              <a:rPr lang="en-US" altLang="ja-JP" sz="2000" dirty="0" err="1">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ActiveDirectory</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とか</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ID</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管理</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+ICEWALL</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（当社でいう</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LUCAS</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a:t>
            </a:r>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中心に対外プロキシなども少し。</a:t>
            </a:r>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2020</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年</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10</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月　</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KDDI</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へ　</a:t>
            </a:r>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LUCAS</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更改</a:t>
            </a:r>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◎働き方改革</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(IT</a:t>
            </a:r>
            <a:r>
              <a:rPr lang="ja-JP" altLang="en-US"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活用</a:t>
            </a:r>
            <a:r>
              <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a:t>
            </a:r>
          </a:p>
          <a:p>
            <a:endParaRPr lang="en-US" altLang="ja-JP" sz="20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a:p>
            <a:endParaRPr lang="ja-JP" altLang="en-US" sz="24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endParaRPr>
          </a:p>
        </p:txBody>
      </p:sp>
      <p:sp>
        <p:nvSpPr>
          <p:cNvPr id="4" name="正方形/長方形 3">
            <a:extLst>
              <a:ext uri="{FF2B5EF4-FFF2-40B4-BE49-F238E27FC236}">
                <a16:creationId xmlns:a16="http://schemas.microsoft.com/office/drawing/2014/main" id="{1371D1EE-AA59-4890-A8E6-2AE1F7D1CB6E}"/>
              </a:ext>
            </a:extLst>
          </p:cNvPr>
          <p:cNvSpPr/>
          <p:nvPr/>
        </p:nvSpPr>
        <p:spPr>
          <a:xfrm>
            <a:off x="355600" y="68192"/>
            <a:ext cx="8938184" cy="493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32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自己紹介　　　　　</a:t>
            </a:r>
          </a:p>
        </p:txBody>
      </p:sp>
      <p:sp>
        <p:nvSpPr>
          <p:cNvPr id="2" name="正方形/長方形 1">
            <a:extLst>
              <a:ext uri="{FF2B5EF4-FFF2-40B4-BE49-F238E27FC236}">
                <a16:creationId xmlns:a16="http://schemas.microsoft.com/office/drawing/2014/main" id="{93F3C3BD-7CDC-FB04-FB71-1BCEE18A0D35}"/>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名建築】自然と調和するフランク・ロイド・ライトの代表作：落水荘 さん">
            <a:extLst>
              <a:ext uri="{FF2B5EF4-FFF2-40B4-BE49-F238E27FC236}">
                <a16:creationId xmlns:a16="http://schemas.microsoft.com/office/drawing/2014/main" id="{D2ED250B-CEA3-9959-2441-B1376EA98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613" y="476598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天神のど真ん中で「登山」を楽しむ アクロス福岡がすっかり山! | ニュース | 福岡ふかぼりメディア ささっとー">
            <a:extLst>
              <a:ext uri="{FF2B5EF4-FFF2-40B4-BE49-F238E27FC236}">
                <a16:creationId xmlns:a16="http://schemas.microsoft.com/office/drawing/2014/main" id="{C35438CF-53FD-6D4A-EBD8-533B50EBEE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4563" y="4765983"/>
            <a:ext cx="2255837" cy="170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60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20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007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D01A629D-D6C8-0499-697D-A3B420D660F8}"/>
              </a:ext>
            </a:extLst>
          </p:cNvPr>
          <p:cNvSpPr/>
          <p:nvPr/>
        </p:nvSpPr>
        <p:spPr>
          <a:xfrm>
            <a:off x="1896533" y="2099733"/>
            <a:ext cx="8398934" cy="26585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6000" dirty="0">
                <a:solidFill>
                  <a:schemeClr val="accent6">
                    <a:lumMod val="50000"/>
                  </a:schemeClr>
                </a:solidFill>
                <a:latin typeface="BIZ UDPゴシック" panose="020B0400000000000000" pitchFamily="50" charset="-128"/>
                <a:ea typeface="BIZ UDPゴシック" panose="020B0400000000000000" pitchFamily="50" charset="-128"/>
              </a:rPr>
              <a:t>良いものを適正価格で</a:t>
            </a:r>
            <a:endParaRPr kumimoji="1" lang="ja-JP" altLang="en-US" sz="6000" dirty="0">
              <a:solidFill>
                <a:schemeClr val="accent6">
                  <a:lumMod val="50000"/>
                </a:schemeClr>
              </a:solidFill>
              <a:latin typeface="BIZ UDPゴシック" panose="020B0400000000000000" pitchFamily="50" charset="-128"/>
              <a:ea typeface="BIZ UDPゴシック" panose="020B0400000000000000" pitchFamily="50" charset="-128"/>
            </a:endParaRPr>
          </a:p>
        </p:txBody>
      </p:sp>
      <p:sp>
        <p:nvSpPr>
          <p:cNvPr id="2" name="正方形/長方形 1">
            <a:extLst>
              <a:ext uri="{FF2B5EF4-FFF2-40B4-BE49-F238E27FC236}">
                <a16:creationId xmlns:a16="http://schemas.microsoft.com/office/drawing/2014/main" id="{C3315F69-A890-FAE8-37A9-6E1BD42ED4F4}"/>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30386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マンション平均平均価格推移（2001〜2022年）グラフ（全国・首都圏・近畿圏・東京23区）">
            <a:extLst>
              <a:ext uri="{FF2B5EF4-FFF2-40B4-BE49-F238E27FC236}">
                <a16:creationId xmlns:a16="http://schemas.microsoft.com/office/drawing/2014/main" id="{A6B6410B-9C2C-C1E7-F414-FACA8E5EFE6B}"/>
              </a:ext>
            </a:extLst>
          </p:cNvPr>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t="1918" r="-5" b="-5"/>
          <a:stretch/>
        </p:blipFill>
        <p:spPr bwMode="auto">
          <a:xfrm>
            <a:off x="553161" y="465206"/>
            <a:ext cx="11085678" cy="5842459"/>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BF0A49C-485C-721F-2530-1680DAF1AA36}"/>
              </a:ext>
            </a:extLst>
          </p:cNvPr>
          <p:cNvSpPr txBox="1"/>
          <p:nvPr/>
        </p:nvSpPr>
        <p:spPr>
          <a:xfrm>
            <a:off x="7368229" y="5752455"/>
            <a:ext cx="4360333" cy="367091"/>
          </a:xfrm>
          <a:prstGeom prst="rect">
            <a:avLst/>
          </a:prstGeom>
        </p:spPr>
        <p:txBody>
          <a:bodyPr vert="horz" lIns="91440" tIns="45720" rIns="91440" bIns="45720" rtlCol="0">
            <a:normAutofit/>
          </a:bodyPr>
          <a:lstStyle/>
          <a:p>
            <a:pPr algn="r">
              <a:lnSpc>
                <a:spcPct val="90000"/>
              </a:lnSpc>
              <a:spcAft>
                <a:spcPts val="600"/>
              </a:spcAft>
            </a:pPr>
            <a:r>
              <a:rPr lang="ja-JP" altLang="en-US" sz="1600" b="0" i="0" dirty="0">
                <a:effectLst/>
                <a:hlinkClick r:id="rId4">
                  <a:extLst>
                    <a:ext uri="{A12FA001-AC4F-418D-AE19-62706E023703}">
                      <ahyp:hlinkClr xmlns:ahyp="http://schemas.microsoft.com/office/drawing/2018/hyperlinkcolor" val="tx"/>
                    </a:ext>
                  </a:extLst>
                </a:hlinkClick>
              </a:rPr>
              <a:t>（参考）マンション・建売市場動向</a:t>
            </a:r>
            <a:r>
              <a:rPr lang="ja-JP" altLang="en-US" sz="1600" b="0" i="0" dirty="0">
                <a:effectLst/>
              </a:rPr>
              <a:t>」</a:t>
            </a:r>
            <a:endParaRPr lang="en-US" altLang="ja-JP" sz="1600" dirty="0"/>
          </a:p>
        </p:txBody>
      </p:sp>
      <p:pic>
        <p:nvPicPr>
          <p:cNvPr id="5122" name="Picture 2" descr="占い師のイラスト | かわいいフリー素材集 いらすとや">
            <a:extLst>
              <a:ext uri="{FF2B5EF4-FFF2-40B4-BE49-F238E27FC236}">
                <a16:creationId xmlns:a16="http://schemas.microsoft.com/office/drawing/2014/main" id="{9A49CFFE-94AC-3B59-FECA-E12FAC78B6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33958" y="2028975"/>
            <a:ext cx="468842" cy="5058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占い師のイラスト | かわいいフリー素材集 いらすとや">
            <a:extLst>
              <a:ext uri="{FF2B5EF4-FFF2-40B4-BE49-F238E27FC236}">
                <a16:creationId xmlns:a16="http://schemas.microsoft.com/office/drawing/2014/main" id="{DBA7257A-7D92-FED9-2252-A8E80C57D8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68958" y="1776053"/>
            <a:ext cx="468842" cy="50584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占い師のイラスト | かわいいフリー素材集 いらすとや">
            <a:extLst>
              <a:ext uri="{FF2B5EF4-FFF2-40B4-BE49-F238E27FC236}">
                <a16:creationId xmlns:a16="http://schemas.microsoft.com/office/drawing/2014/main" id="{D20C6DE3-756B-2064-14A3-8F327F1FEE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39031" y="1302999"/>
            <a:ext cx="468842" cy="50584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占い師のイラスト | かわいいフリー素材集 いらすとや">
            <a:extLst>
              <a:ext uri="{FF2B5EF4-FFF2-40B4-BE49-F238E27FC236}">
                <a16:creationId xmlns:a16="http://schemas.microsoft.com/office/drawing/2014/main" id="{0988D5CA-8DD5-F8BE-E799-43505BAD68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50032" y="921999"/>
            <a:ext cx="468842" cy="505844"/>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a:extLst>
              <a:ext uri="{FF2B5EF4-FFF2-40B4-BE49-F238E27FC236}">
                <a16:creationId xmlns:a16="http://schemas.microsoft.com/office/drawing/2014/main" id="{51BC0733-77A1-EBC8-AC57-F6A74EA94A01}"/>
              </a:ext>
            </a:extLst>
          </p:cNvPr>
          <p:cNvSpPr/>
          <p:nvPr/>
        </p:nvSpPr>
        <p:spPr>
          <a:xfrm>
            <a:off x="7584398" y="2365485"/>
            <a:ext cx="1674960" cy="3386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6">
                    <a:lumMod val="50000"/>
                  </a:schemeClr>
                </a:solidFill>
                <a:latin typeface="BIZ UDPゴシック" panose="020B0400000000000000" pitchFamily="50" charset="-128"/>
                <a:ea typeface="BIZ UDPゴシック" panose="020B0400000000000000" pitchFamily="50" charset="-128"/>
              </a:rPr>
              <a:t>バブルは弾けるでしょう</a:t>
            </a:r>
            <a:r>
              <a:rPr kumimoji="1" lang="en-US" altLang="ja-JP" sz="1000" dirty="0">
                <a:solidFill>
                  <a:schemeClr val="accent6">
                    <a:lumMod val="50000"/>
                  </a:schemeClr>
                </a:solidFill>
                <a:latin typeface="BIZ UDPゴシック" panose="020B0400000000000000" pitchFamily="50" charset="-128"/>
                <a:ea typeface="BIZ UDPゴシック" panose="020B0400000000000000" pitchFamily="50" charset="-128"/>
              </a:rPr>
              <a:t>…</a:t>
            </a:r>
            <a:endParaRPr kumimoji="1" lang="ja-JP" altLang="en-US" sz="1000" dirty="0">
              <a:solidFill>
                <a:schemeClr val="accent6">
                  <a:lumMod val="50000"/>
                </a:schemeClr>
              </a:solidFill>
              <a:latin typeface="BIZ UDPゴシック" panose="020B0400000000000000" pitchFamily="50" charset="-128"/>
              <a:ea typeface="BIZ UDPゴシック" panose="020B0400000000000000" pitchFamily="50" charset="-128"/>
            </a:endParaRPr>
          </a:p>
        </p:txBody>
      </p:sp>
      <p:sp>
        <p:nvSpPr>
          <p:cNvPr id="14" name="正方形/長方形 13">
            <a:extLst>
              <a:ext uri="{FF2B5EF4-FFF2-40B4-BE49-F238E27FC236}">
                <a16:creationId xmlns:a16="http://schemas.microsoft.com/office/drawing/2014/main" id="{0FE08DA6-78D0-AF37-C845-FAFED489BC14}"/>
              </a:ext>
            </a:extLst>
          </p:cNvPr>
          <p:cNvSpPr/>
          <p:nvPr/>
        </p:nvSpPr>
        <p:spPr>
          <a:xfrm>
            <a:off x="8242699" y="1883963"/>
            <a:ext cx="1674960" cy="3386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6">
                    <a:lumMod val="50000"/>
                  </a:schemeClr>
                </a:solidFill>
                <a:latin typeface="BIZ UDPゴシック" panose="020B0400000000000000" pitchFamily="50" charset="-128"/>
                <a:ea typeface="BIZ UDPゴシック" panose="020B0400000000000000" pitchFamily="50" charset="-128"/>
              </a:rPr>
              <a:t>バブルは弾けるでしょう</a:t>
            </a:r>
            <a:r>
              <a:rPr kumimoji="1" lang="en-US" altLang="ja-JP" sz="1000" dirty="0">
                <a:solidFill>
                  <a:schemeClr val="accent6">
                    <a:lumMod val="50000"/>
                  </a:schemeClr>
                </a:solidFill>
                <a:latin typeface="BIZ UDPゴシック" panose="020B0400000000000000" pitchFamily="50" charset="-128"/>
                <a:ea typeface="BIZ UDPゴシック" panose="020B0400000000000000" pitchFamily="50" charset="-128"/>
              </a:rPr>
              <a:t>…</a:t>
            </a:r>
            <a:endParaRPr kumimoji="1" lang="ja-JP" altLang="en-US" sz="1000" dirty="0">
              <a:solidFill>
                <a:schemeClr val="accent6">
                  <a:lumMod val="50000"/>
                </a:schemeClr>
              </a:solidFill>
              <a:latin typeface="BIZ UDPゴシック" panose="020B0400000000000000" pitchFamily="50" charset="-128"/>
              <a:ea typeface="BIZ UDPゴシック" panose="020B0400000000000000" pitchFamily="50" charset="-128"/>
            </a:endParaRPr>
          </a:p>
        </p:txBody>
      </p:sp>
      <p:sp>
        <p:nvSpPr>
          <p:cNvPr id="15" name="正方形/長方形 14">
            <a:extLst>
              <a:ext uri="{FF2B5EF4-FFF2-40B4-BE49-F238E27FC236}">
                <a16:creationId xmlns:a16="http://schemas.microsoft.com/office/drawing/2014/main" id="{4358F843-BED6-11BE-37AD-E6689DB5CF94}"/>
              </a:ext>
            </a:extLst>
          </p:cNvPr>
          <p:cNvSpPr/>
          <p:nvPr/>
        </p:nvSpPr>
        <p:spPr>
          <a:xfrm>
            <a:off x="8710916" y="1268053"/>
            <a:ext cx="1674960" cy="3386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6">
                    <a:lumMod val="50000"/>
                  </a:schemeClr>
                </a:solidFill>
                <a:latin typeface="BIZ UDPゴシック" panose="020B0400000000000000" pitchFamily="50" charset="-128"/>
                <a:ea typeface="BIZ UDPゴシック" panose="020B0400000000000000" pitchFamily="50" charset="-128"/>
              </a:rPr>
              <a:t>バブルは弾けるでしょう</a:t>
            </a:r>
            <a:r>
              <a:rPr kumimoji="1" lang="en-US" altLang="ja-JP" sz="1000" dirty="0">
                <a:solidFill>
                  <a:schemeClr val="accent6">
                    <a:lumMod val="50000"/>
                  </a:schemeClr>
                </a:solidFill>
                <a:latin typeface="BIZ UDPゴシック" panose="020B0400000000000000" pitchFamily="50" charset="-128"/>
                <a:ea typeface="BIZ UDPゴシック" panose="020B0400000000000000" pitchFamily="50" charset="-128"/>
              </a:rPr>
              <a:t>…</a:t>
            </a:r>
            <a:endParaRPr kumimoji="1" lang="ja-JP" altLang="en-US" sz="1000" dirty="0">
              <a:solidFill>
                <a:schemeClr val="accent6">
                  <a:lumMod val="50000"/>
                </a:schemeClr>
              </a:solidFill>
              <a:latin typeface="BIZ UDPゴシック" panose="020B0400000000000000" pitchFamily="50" charset="-128"/>
              <a:ea typeface="BIZ UDPゴシック" panose="020B0400000000000000" pitchFamily="50" charset="-128"/>
            </a:endParaRPr>
          </a:p>
        </p:txBody>
      </p:sp>
      <p:sp>
        <p:nvSpPr>
          <p:cNvPr id="16" name="正方形/長方形 15">
            <a:extLst>
              <a:ext uri="{FF2B5EF4-FFF2-40B4-BE49-F238E27FC236}">
                <a16:creationId xmlns:a16="http://schemas.microsoft.com/office/drawing/2014/main" id="{81484BAF-5AD4-2849-29D7-418FB6CD9057}"/>
              </a:ext>
            </a:extLst>
          </p:cNvPr>
          <p:cNvSpPr/>
          <p:nvPr/>
        </p:nvSpPr>
        <p:spPr>
          <a:xfrm>
            <a:off x="9237870" y="990810"/>
            <a:ext cx="1674960" cy="3386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6">
                    <a:lumMod val="50000"/>
                  </a:schemeClr>
                </a:solidFill>
                <a:latin typeface="BIZ UDPゴシック" panose="020B0400000000000000" pitchFamily="50" charset="-128"/>
                <a:ea typeface="BIZ UDPゴシック" panose="020B0400000000000000" pitchFamily="50" charset="-128"/>
              </a:rPr>
              <a:t>バブルは弾けるでしょう</a:t>
            </a:r>
            <a:r>
              <a:rPr kumimoji="1" lang="en-US" altLang="ja-JP" sz="1000" dirty="0">
                <a:solidFill>
                  <a:schemeClr val="accent6">
                    <a:lumMod val="50000"/>
                  </a:schemeClr>
                </a:solidFill>
                <a:latin typeface="BIZ UDPゴシック" panose="020B0400000000000000" pitchFamily="50" charset="-128"/>
                <a:ea typeface="BIZ UDPゴシック" panose="020B0400000000000000" pitchFamily="50" charset="-128"/>
              </a:rPr>
              <a:t>…</a:t>
            </a:r>
            <a:endParaRPr kumimoji="1" lang="ja-JP" altLang="en-US" sz="1000" dirty="0">
              <a:solidFill>
                <a:schemeClr val="accent6">
                  <a:lumMod val="50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8834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東京都の新築マンション年収倍率は約15倍、何倍までが適切な購入範囲なのか テレワークや支援金を活用して地方移住すれば4倍台で手に入るエリアも(1/3)  | JBpress (ジェイビープレス)">
            <a:extLst>
              <a:ext uri="{FF2B5EF4-FFF2-40B4-BE49-F238E27FC236}">
                <a16:creationId xmlns:a16="http://schemas.microsoft.com/office/drawing/2014/main" id="{56ACCA86-0108-31AF-C3E5-5CFD8B69F6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5108" y="993650"/>
            <a:ext cx="7020763" cy="5107605"/>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3A7A65FB-B8EB-73F5-461C-96A43F0B9CD9}"/>
              </a:ext>
            </a:extLst>
          </p:cNvPr>
          <p:cNvPicPr>
            <a:picLocks noChangeAspect="1"/>
          </p:cNvPicPr>
          <p:nvPr/>
        </p:nvPicPr>
        <p:blipFill>
          <a:blip r:embed="rId4"/>
          <a:stretch>
            <a:fillRect/>
          </a:stretch>
        </p:blipFill>
        <p:spPr>
          <a:xfrm>
            <a:off x="7252396" y="2017995"/>
            <a:ext cx="4794496" cy="3398730"/>
          </a:xfrm>
          <a:prstGeom prst="rect">
            <a:avLst/>
          </a:prstGeom>
        </p:spPr>
      </p:pic>
      <p:sp>
        <p:nvSpPr>
          <p:cNvPr id="9" name="正方形/長方形 8">
            <a:extLst>
              <a:ext uri="{FF2B5EF4-FFF2-40B4-BE49-F238E27FC236}">
                <a16:creationId xmlns:a16="http://schemas.microsoft.com/office/drawing/2014/main" id="{A5C56755-2D69-E280-0A6F-19D82B83462C}"/>
              </a:ext>
            </a:extLst>
          </p:cNvPr>
          <p:cNvSpPr/>
          <p:nvPr/>
        </p:nvSpPr>
        <p:spPr>
          <a:xfrm>
            <a:off x="7252396" y="993650"/>
            <a:ext cx="4794496" cy="914400"/>
          </a:xfrm>
          <a:prstGeom prst="rect">
            <a:avLst/>
          </a:prstGeom>
          <a:solidFill>
            <a:schemeClr val="accent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BIZ UDPゴシック" panose="020B0400000000000000" pitchFamily="50" charset="-128"/>
                <a:ea typeface="BIZ UDPゴシック" panose="020B0400000000000000" pitchFamily="50" charset="-128"/>
              </a:rPr>
              <a:t>変動金利</a:t>
            </a:r>
            <a:r>
              <a:rPr kumimoji="1" lang="en-US" altLang="ja-JP" dirty="0">
                <a:solidFill>
                  <a:schemeClr val="bg1"/>
                </a:solidFill>
                <a:latin typeface="BIZ UDPゴシック" panose="020B0400000000000000" pitchFamily="50" charset="-128"/>
                <a:ea typeface="BIZ UDPゴシック" panose="020B0400000000000000" pitchFamily="50" charset="-128"/>
              </a:rPr>
              <a:t>0.5%</a:t>
            </a:r>
            <a:r>
              <a:rPr kumimoji="1" lang="ja-JP" altLang="en-US" dirty="0">
                <a:solidFill>
                  <a:schemeClr val="bg1"/>
                </a:solidFill>
                <a:latin typeface="BIZ UDPゴシック" panose="020B0400000000000000" pitchFamily="50" charset="-128"/>
                <a:ea typeface="BIZ UDPゴシック" panose="020B0400000000000000" pitchFamily="50" charset="-128"/>
              </a:rPr>
              <a:t>計算した場合の</a:t>
            </a:r>
            <a:endParaRPr kumimoji="1" lang="en-US" altLang="ja-JP" dirty="0">
              <a:solidFill>
                <a:schemeClr val="bg1"/>
              </a:solidFill>
              <a:latin typeface="BIZ UDPゴシック" panose="020B0400000000000000" pitchFamily="50" charset="-128"/>
              <a:ea typeface="BIZ UDPゴシック" panose="020B0400000000000000" pitchFamily="50" charset="-128"/>
            </a:endParaRPr>
          </a:p>
          <a:p>
            <a:pPr algn="ctr"/>
            <a:r>
              <a:rPr kumimoji="1" lang="ja-JP" altLang="en-US" dirty="0">
                <a:solidFill>
                  <a:schemeClr val="bg1"/>
                </a:solidFill>
                <a:latin typeface="BIZ UDPゴシック" panose="020B0400000000000000" pitchFamily="50" charset="-128"/>
                <a:ea typeface="BIZ UDPゴシック" panose="020B0400000000000000" pitchFamily="50" charset="-128"/>
              </a:rPr>
              <a:t>借入額に対するローン月額</a:t>
            </a:r>
          </a:p>
        </p:txBody>
      </p:sp>
      <p:pic>
        <p:nvPicPr>
          <p:cNvPr id="1026" name="Picture 2" descr="斎藤佑樹「あ、カレラ！ポルシェ！カイエン乗りてぇ～w」←これ言うほど叩かれることか？ : ファイターズ王国＠日ハムまとめブログ">
            <a:extLst>
              <a:ext uri="{FF2B5EF4-FFF2-40B4-BE49-F238E27FC236}">
                <a16:creationId xmlns:a16="http://schemas.microsoft.com/office/drawing/2014/main" id="{2F60156C-EBE0-6214-4CD8-050216A74F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64906" y="5416725"/>
            <a:ext cx="2294515" cy="136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50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6925159-4225-D0B8-1167-53AD4B3CC1D8}"/>
              </a:ext>
            </a:extLst>
          </p:cNvPr>
          <p:cNvSpPr txBox="1"/>
          <p:nvPr/>
        </p:nvSpPr>
        <p:spPr>
          <a:xfrm>
            <a:off x="728134" y="859065"/>
            <a:ext cx="10644161" cy="2554545"/>
          </a:xfrm>
          <a:prstGeom prst="rect">
            <a:avLst/>
          </a:prstGeom>
          <a:noFill/>
        </p:spPr>
        <p:txBody>
          <a:bodyPr wrap="square">
            <a:spAutoFit/>
          </a:bodyPr>
          <a:lstStyle/>
          <a:p>
            <a:pPr algn="l"/>
            <a:r>
              <a:rPr lang="en-US" altLang="ja-JP" sz="4000" b="1" dirty="0">
                <a:solidFill>
                  <a:schemeClr val="accent6">
                    <a:lumMod val="50000"/>
                  </a:schemeClr>
                </a:solidFill>
                <a:latin typeface="BIZ UDPゴシック" panose="020B0400000000000000" pitchFamily="50" charset="-128"/>
                <a:ea typeface="BIZ UDPゴシック" panose="020B0400000000000000" pitchFamily="50" charset="-128"/>
              </a:rPr>
              <a:t>1.</a:t>
            </a:r>
            <a:r>
              <a:rPr lang="ja-JP" altLang="en-US" sz="4000" b="1" dirty="0">
                <a:solidFill>
                  <a:schemeClr val="accent6">
                    <a:lumMod val="50000"/>
                  </a:schemeClr>
                </a:solidFill>
                <a:latin typeface="BIZ UDPゴシック" panose="020B0400000000000000" pitchFamily="50" charset="-128"/>
                <a:ea typeface="BIZ UDPゴシック" panose="020B0400000000000000" pitchFamily="50" charset="-128"/>
              </a:rPr>
              <a:t>イントロダクション</a:t>
            </a:r>
            <a:endParaRPr lang="en-US" altLang="ja-JP" sz="4000" b="1" dirty="0">
              <a:solidFill>
                <a:schemeClr val="accent6">
                  <a:lumMod val="50000"/>
                </a:schemeClr>
              </a:solidFill>
              <a:latin typeface="BIZ UDPゴシック" panose="020B0400000000000000" pitchFamily="50" charset="-128"/>
              <a:ea typeface="BIZ UDPゴシック" panose="020B0400000000000000" pitchFamily="50" charset="-128"/>
            </a:endParaRPr>
          </a:p>
          <a:p>
            <a:pPr algn="l"/>
            <a:endParaRPr lang="en-US" altLang="ja-JP" b="1"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pPr algn="l"/>
            <a:r>
              <a:rPr lang="ja-JP" altLang="en-US" sz="4000" b="1" dirty="0">
                <a:solidFill>
                  <a:schemeClr val="accent6">
                    <a:lumMod val="50000"/>
                  </a:schemeClr>
                </a:solidFill>
                <a:latin typeface="BIZ UDPゴシック" panose="020B0400000000000000" pitchFamily="50" charset="-128"/>
                <a:ea typeface="BIZ UDPゴシック" panose="020B0400000000000000" pitchFamily="50" charset="-128"/>
              </a:rPr>
              <a:t>２．参加コンペの話</a:t>
            </a:r>
            <a:endParaRPr lang="en-US" altLang="ja-JP" sz="4000" b="1"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b="1"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pPr algn="l"/>
            <a:r>
              <a:rPr lang="ja-JP" altLang="en-US" sz="4000" b="1" dirty="0">
                <a:solidFill>
                  <a:schemeClr val="accent6">
                    <a:lumMod val="50000"/>
                  </a:schemeClr>
                </a:solidFill>
                <a:latin typeface="BIZ UDPゴシック" panose="020B0400000000000000" pitchFamily="50" charset="-128"/>
                <a:ea typeface="BIZ UDPゴシック" panose="020B0400000000000000" pitchFamily="50" charset="-128"/>
              </a:rPr>
              <a:t>３．今後に向けて</a:t>
            </a:r>
            <a:endParaRPr lang="en-US" altLang="ja-JP" sz="4000" b="1"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2200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371D1EE-AA59-4890-A8E6-2AE1F7D1CB6E}"/>
              </a:ext>
            </a:extLst>
          </p:cNvPr>
          <p:cNvSpPr/>
          <p:nvPr/>
        </p:nvSpPr>
        <p:spPr>
          <a:xfrm>
            <a:off x="355600" y="1207116"/>
            <a:ext cx="11353800" cy="5015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2400" dirty="0">
                <a:solidFill>
                  <a:schemeClr val="accent6">
                    <a:lumMod val="25000"/>
                  </a:schemeClr>
                </a:solidFill>
                <a:latin typeface="BIZ UDPゴシック" panose="020B0400000000000000" pitchFamily="50" charset="-128"/>
                <a:ea typeface="BIZ UDPゴシック" panose="020B0400000000000000" pitchFamily="50" charset="-128"/>
                <a:cs typeface="Aharoni" panose="02010803020104030203" pitchFamily="2" charset="-79"/>
              </a:rPr>
              <a:t>　</a:t>
            </a:r>
          </a:p>
        </p:txBody>
      </p:sp>
      <p:sp>
        <p:nvSpPr>
          <p:cNvPr id="2" name="正方形/長方形 1">
            <a:extLst>
              <a:ext uri="{FF2B5EF4-FFF2-40B4-BE49-F238E27FC236}">
                <a16:creationId xmlns:a16="http://schemas.microsoft.com/office/drawing/2014/main" id="{93F3C3BD-7CDC-FB04-FB71-1BCEE18A0D35}"/>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53F722E0-0619-DD72-25C5-B8484BB6226E}"/>
              </a:ext>
            </a:extLst>
          </p:cNvPr>
          <p:cNvSpPr txBox="1"/>
          <p:nvPr/>
        </p:nvSpPr>
        <p:spPr>
          <a:xfrm>
            <a:off x="1019504" y="1951672"/>
            <a:ext cx="9879724" cy="2677656"/>
          </a:xfrm>
          <a:prstGeom prst="rect">
            <a:avLst/>
          </a:prstGeom>
          <a:noFill/>
        </p:spPr>
        <p:txBody>
          <a:bodyPr wrap="square">
            <a:spAutoFit/>
          </a:bodyPr>
          <a:lstStyle/>
          <a:p>
            <a:pPr algn="ctr"/>
            <a:r>
              <a:rPr lang="en-US" altLang="ja-JP" b="0" i="0" u="sng" dirty="0">
                <a:solidFill>
                  <a:schemeClr val="accent6">
                    <a:lumMod val="50000"/>
                  </a:schemeClr>
                </a:solidFill>
                <a:effectLst/>
                <a:latin typeface="BIZ UDPゴシック" panose="020B0400000000000000" pitchFamily="50" charset="-128"/>
                <a:ea typeface="BIZ UDPゴシック" panose="020B0400000000000000" pitchFamily="50" charset="-128"/>
              </a:rPr>
              <a:t>Starter</a:t>
            </a:r>
            <a:r>
              <a:rPr lang="ja-JP" altLang="en-US" b="0" i="0" u="sng" dirty="0">
                <a:solidFill>
                  <a:schemeClr val="accent6">
                    <a:lumMod val="50000"/>
                  </a:schemeClr>
                </a:solidFill>
                <a:effectLst/>
                <a:latin typeface="BIZ UDPゴシック" panose="020B0400000000000000" pitchFamily="50" charset="-128"/>
                <a:ea typeface="BIZ UDPゴシック" panose="020B0400000000000000" pitchFamily="50" charset="-128"/>
              </a:rPr>
              <a:t>データ分析コースのお題目</a:t>
            </a:r>
            <a:endParaRPr lang="en-US" altLang="ja-JP" b="0" i="0" u="sng"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pPr algn="ctr"/>
            <a:r>
              <a:rPr lang="ja-JP" altLang="en-US" sz="6000" b="0" i="0" dirty="0">
                <a:solidFill>
                  <a:schemeClr val="accent6">
                    <a:lumMod val="50000"/>
                  </a:schemeClr>
                </a:solidFill>
                <a:effectLst/>
                <a:latin typeface="BIZ UDPゴシック" panose="020B0400000000000000" pitchFamily="50" charset="-128"/>
                <a:ea typeface="BIZ UDPゴシック" panose="020B0400000000000000" pitchFamily="50" charset="-128"/>
              </a:rPr>
              <a:t>コンペに１個挑戦してみよう</a:t>
            </a:r>
            <a:endParaRPr lang="en-US" altLang="ja-JP" sz="6000"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pPr algn="l"/>
            <a:endParaRPr lang="en-US" altLang="ja-JP" dirty="0">
              <a:solidFill>
                <a:schemeClr val="accent6">
                  <a:lumMod val="50000"/>
                </a:schemeClr>
              </a:solidFill>
              <a:latin typeface="BIZ UDPゴシック" panose="020B0400000000000000" pitchFamily="50" charset="-128"/>
              <a:ea typeface="BIZ UDPゴシック" panose="020B0400000000000000" pitchFamily="50" charset="-128"/>
            </a:endParaRPr>
          </a:p>
          <a:p>
            <a:pPr algn="l"/>
            <a:endParaRPr lang="en-US" altLang="ja-JP"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pPr algn="ctr"/>
            <a:r>
              <a:rPr lang="ja-JP" altLang="en-US" b="0" i="0" dirty="0">
                <a:solidFill>
                  <a:schemeClr val="accent6">
                    <a:lumMod val="50000"/>
                  </a:schemeClr>
                </a:solidFill>
                <a:effectLst/>
                <a:latin typeface="BIZ UDPゴシック" panose="020B0400000000000000" pitchFamily="50" charset="-128"/>
                <a:ea typeface="BIZ UDPゴシック" panose="020B0400000000000000" pitchFamily="50" charset="-128"/>
              </a:rPr>
              <a:t>実際に分析コンペに挑戦することで</a:t>
            </a:r>
            <a:endParaRPr lang="en-US" altLang="ja-JP"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pPr algn="ctr"/>
            <a:r>
              <a:rPr lang="ja-JP" altLang="en-US" b="0" i="0" dirty="0">
                <a:solidFill>
                  <a:schemeClr val="accent6">
                    <a:lumMod val="50000"/>
                  </a:schemeClr>
                </a:solidFill>
                <a:effectLst/>
                <a:latin typeface="BIZ UDPゴシック" panose="020B0400000000000000" pitchFamily="50" charset="-128"/>
                <a:ea typeface="BIZ UDPゴシック" panose="020B0400000000000000" pitchFamily="50" charset="-128"/>
              </a:rPr>
              <a:t>データ分析（主に機械学習方面）でどういうことをする必要があるか</a:t>
            </a:r>
            <a:endParaRPr lang="en-US" altLang="ja-JP"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pPr algn="ctr"/>
            <a:r>
              <a:rPr lang="ja-JP" altLang="en-US" b="0" i="0" dirty="0">
                <a:solidFill>
                  <a:schemeClr val="accent6">
                    <a:lumMod val="50000"/>
                  </a:schemeClr>
                </a:solidFill>
                <a:effectLst/>
                <a:latin typeface="BIZ UDPゴシック" panose="020B0400000000000000" pitchFamily="50" charset="-128"/>
                <a:ea typeface="BIZ UDPゴシック" panose="020B0400000000000000" pitchFamily="50" charset="-128"/>
              </a:rPr>
              <a:t>どういう能力が必要になるかを知る目的</a:t>
            </a:r>
          </a:p>
        </p:txBody>
      </p:sp>
    </p:spTree>
    <p:extLst>
      <p:ext uri="{BB962C8B-B14F-4D97-AF65-F5344CB8AC3E}">
        <p14:creationId xmlns:p14="http://schemas.microsoft.com/office/powerpoint/2010/main" val="213954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建物に掛けられた看板&#10;&#10;低い精度で自動的に生成された説明">
            <a:extLst>
              <a:ext uri="{FF2B5EF4-FFF2-40B4-BE49-F238E27FC236}">
                <a16:creationId xmlns:a16="http://schemas.microsoft.com/office/drawing/2014/main" id="{38774537-AB23-B288-2E26-1F2BC6E299A0}"/>
              </a:ext>
            </a:extLst>
          </p:cNvPr>
          <p:cNvPicPr>
            <a:picLocks noGrp="1" noChangeAspect="1"/>
          </p:cNvPicPr>
          <p:nvPr>
            <p:ph idx="1"/>
          </p:nvPr>
        </p:nvPicPr>
        <p:blipFill>
          <a:blip r:embed="rId3"/>
          <a:stretch>
            <a:fillRect/>
          </a:stretch>
        </p:blipFill>
        <p:spPr>
          <a:xfrm>
            <a:off x="643467" y="2229442"/>
            <a:ext cx="10905066" cy="2399115"/>
          </a:xfrm>
          <a:prstGeom prst="rect">
            <a:avLst/>
          </a:prstGeom>
        </p:spPr>
      </p:pic>
      <p:sp>
        <p:nvSpPr>
          <p:cNvPr id="2" name="正方形/長方形 1">
            <a:extLst>
              <a:ext uri="{FF2B5EF4-FFF2-40B4-BE49-F238E27FC236}">
                <a16:creationId xmlns:a16="http://schemas.microsoft.com/office/drawing/2014/main" id="{56E6639F-ACED-650F-3FD7-AF2EAF150C6C}"/>
              </a:ext>
            </a:extLst>
          </p:cNvPr>
          <p:cNvSpPr/>
          <p:nvPr/>
        </p:nvSpPr>
        <p:spPr>
          <a:xfrm>
            <a:off x="-66274" y="-539138"/>
            <a:ext cx="4717102" cy="4306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bg1">
                    <a:lumMod val="75000"/>
                    <a:lumOff val="25000"/>
                  </a:schemeClr>
                </a:solidFill>
                <a:latin typeface="BIZ UDPゴシック" panose="020B0400000000000000" pitchFamily="50" charset="-128"/>
                <a:ea typeface="BIZ UDPゴシック" panose="020B0400000000000000" pitchFamily="50" charset="-128"/>
              </a:rPr>
              <a:t>Kaggle</a:t>
            </a:r>
            <a:r>
              <a:rPr kumimoji="1" lang="ja-JP" altLang="en-US" dirty="0">
                <a:solidFill>
                  <a:schemeClr val="bg1">
                    <a:lumMod val="75000"/>
                    <a:lumOff val="25000"/>
                  </a:schemeClr>
                </a:solidFill>
                <a:latin typeface="BIZ UDPゴシック" panose="020B0400000000000000" pitchFamily="50" charset="-128"/>
                <a:ea typeface="BIZ UDPゴシック" panose="020B0400000000000000" pitchFamily="50" charset="-128"/>
              </a:rPr>
              <a:t>でも</a:t>
            </a:r>
            <a:r>
              <a:rPr kumimoji="1" lang="en-US" altLang="ja-JP" dirty="0">
                <a:solidFill>
                  <a:schemeClr val="bg1">
                    <a:lumMod val="75000"/>
                    <a:lumOff val="25000"/>
                  </a:schemeClr>
                </a:solidFill>
                <a:latin typeface="BIZ UDPゴシック" panose="020B0400000000000000" pitchFamily="50" charset="-128"/>
                <a:ea typeface="BIZ UDPゴシック" panose="020B0400000000000000" pitchFamily="50" charset="-128"/>
              </a:rPr>
              <a:t>SIGNATE</a:t>
            </a:r>
            <a:r>
              <a:rPr kumimoji="1" lang="ja-JP" altLang="en-US" dirty="0">
                <a:solidFill>
                  <a:schemeClr val="bg1">
                    <a:lumMod val="75000"/>
                    <a:lumOff val="25000"/>
                  </a:schemeClr>
                </a:solidFill>
                <a:latin typeface="BIZ UDPゴシック" panose="020B0400000000000000" pitchFamily="50" charset="-128"/>
                <a:ea typeface="BIZ UDPゴシック" panose="020B0400000000000000" pitchFamily="50" charset="-128"/>
              </a:rPr>
              <a:t>でもなく</a:t>
            </a:r>
            <a:r>
              <a:rPr kumimoji="1" lang="en-US" altLang="ja-JP" dirty="0">
                <a:solidFill>
                  <a:schemeClr val="bg1">
                    <a:lumMod val="75000"/>
                    <a:lumOff val="25000"/>
                  </a:schemeClr>
                </a:solidFill>
                <a:latin typeface="BIZ UDPゴシック" panose="020B0400000000000000" pitchFamily="50" charset="-128"/>
                <a:ea typeface="BIZ UDPゴシック" panose="020B0400000000000000" pitchFamily="50" charset="-128"/>
              </a:rPr>
              <a:t>…</a:t>
            </a:r>
          </a:p>
        </p:txBody>
      </p:sp>
      <p:sp>
        <p:nvSpPr>
          <p:cNvPr id="3" name="正方形/長方形 2">
            <a:extLst>
              <a:ext uri="{FF2B5EF4-FFF2-40B4-BE49-F238E27FC236}">
                <a16:creationId xmlns:a16="http://schemas.microsoft.com/office/drawing/2014/main" id="{06D9A4C0-D881-5D41-D822-EDC4E8EF3783}"/>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9790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6D9A4C0-D881-5D41-D822-EDC4E8EF3783}"/>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コンテンツ プレースホルダー 8" descr="マップ&#10;&#10;自動的に生成された説明">
            <a:extLst>
              <a:ext uri="{FF2B5EF4-FFF2-40B4-BE49-F238E27FC236}">
                <a16:creationId xmlns:a16="http://schemas.microsoft.com/office/drawing/2014/main" id="{01B0B163-3A0C-140B-5938-FEC9B2171318}"/>
              </a:ext>
            </a:extLst>
          </p:cNvPr>
          <p:cNvPicPr>
            <a:picLocks noGrp="1" noChangeAspect="1"/>
          </p:cNvPicPr>
          <p:nvPr>
            <p:ph idx="1"/>
          </p:nvPr>
        </p:nvPicPr>
        <p:blipFill>
          <a:blip r:embed="rId3"/>
          <a:stretch>
            <a:fillRect/>
          </a:stretch>
        </p:blipFill>
        <p:spPr/>
      </p:pic>
      <p:pic>
        <p:nvPicPr>
          <p:cNvPr id="11" name="図 10" descr="マップ&#10;&#10;自動的に生成された説明">
            <a:extLst>
              <a:ext uri="{FF2B5EF4-FFF2-40B4-BE49-F238E27FC236}">
                <a16:creationId xmlns:a16="http://schemas.microsoft.com/office/drawing/2014/main" id="{BDCFAE3D-FD6C-457A-D1DC-85E6745A7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1962" y="858771"/>
            <a:ext cx="5165682" cy="5015882"/>
          </a:xfrm>
          <a:prstGeom prst="rect">
            <a:avLst/>
          </a:prstGeom>
        </p:spPr>
      </p:pic>
      <p:pic>
        <p:nvPicPr>
          <p:cNvPr id="13" name="図 12" descr="マップ&#10;&#10;自動的に生成された説明">
            <a:extLst>
              <a:ext uri="{FF2B5EF4-FFF2-40B4-BE49-F238E27FC236}">
                <a16:creationId xmlns:a16="http://schemas.microsoft.com/office/drawing/2014/main" id="{84353F3F-FDE9-FA91-F466-5F1F53DB4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56" y="858770"/>
            <a:ext cx="5063653" cy="5015883"/>
          </a:xfrm>
          <a:prstGeom prst="rect">
            <a:avLst/>
          </a:prstGeom>
        </p:spPr>
      </p:pic>
    </p:spTree>
    <p:extLst>
      <p:ext uri="{BB962C8B-B14F-4D97-AF65-F5344CB8AC3E}">
        <p14:creationId xmlns:p14="http://schemas.microsoft.com/office/powerpoint/2010/main" val="411962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hatGPT】AI側のアイコンを好きな画像に変更するCSS | ナポリタン寿司のPC日記">
            <a:extLst>
              <a:ext uri="{FF2B5EF4-FFF2-40B4-BE49-F238E27FC236}">
                <a16:creationId xmlns:a16="http://schemas.microsoft.com/office/drawing/2014/main" id="{AFDDC249-04E4-7EEF-F316-042B65F4A9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6" r="647" b="-2"/>
          <a:stretch/>
        </p:blipFill>
        <p:spPr bwMode="auto">
          <a:xfrm>
            <a:off x="1226896" y="1350014"/>
            <a:ext cx="4103724" cy="415797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teable - YouTube">
            <a:extLst>
              <a:ext uri="{FF2B5EF4-FFF2-40B4-BE49-F238E27FC236}">
                <a16:creationId xmlns:a16="http://schemas.microsoft.com/office/drawing/2014/main" id="{DD839389-FA71-1EC5-1BA6-62D759F455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15" r="281"/>
          <a:stretch/>
        </p:blipFill>
        <p:spPr bwMode="auto">
          <a:xfrm>
            <a:off x="6856885" y="1350014"/>
            <a:ext cx="4108219" cy="4157971"/>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F581287C-605D-F82D-BE0C-46E4E25AD022}"/>
              </a:ext>
            </a:extLst>
          </p:cNvPr>
          <p:cNvSpPr/>
          <p:nvPr/>
        </p:nvSpPr>
        <p:spPr>
          <a:xfrm>
            <a:off x="219969" y="921057"/>
            <a:ext cx="11752062" cy="5015883"/>
          </a:xfrm>
          <a:prstGeom prst="rect">
            <a:avLst/>
          </a:prstGeom>
          <a:noFill/>
          <a:ln w="4540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4879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39036AC-6E66-A14F-5B25-382A0A2BA637}"/>
              </a:ext>
            </a:extLst>
          </p:cNvPr>
          <p:cNvSpPr txBox="1"/>
          <p:nvPr/>
        </p:nvSpPr>
        <p:spPr>
          <a:xfrm>
            <a:off x="1533757" y="3429000"/>
            <a:ext cx="10658242" cy="3108543"/>
          </a:xfrm>
          <a:prstGeom prst="rect">
            <a:avLst/>
          </a:prstGeom>
          <a:solidFill>
            <a:schemeClr val="accent6">
              <a:alpha val="38000"/>
            </a:schemeClr>
          </a:solidFill>
          <a:ln>
            <a:solidFill>
              <a:schemeClr val="accent5"/>
            </a:solidFill>
          </a:ln>
        </p:spPr>
        <p:txBody>
          <a:bodyPr wrap="square">
            <a:spAutoFit/>
          </a:bodyPr>
          <a:lstStyle/>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4BCD9981-C082-C166-66C8-FEEA0A279E2E}"/>
              </a:ext>
            </a:extLst>
          </p:cNvPr>
          <p:cNvSpPr txBox="1"/>
          <p:nvPr/>
        </p:nvSpPr>
        <p:spPr>
          <a:xfrm>
            <a:off x="2438153" y="683150"/>
            <a:ext cx="9554633" cy="2677656"/>
          </a:xfrm>
          <a:prstGeom prst="rect">
            <a:avLst/>
          </a:prstGeom>
          <a:noFill/>
          <a:ln>
            <a:noFill/>
          </a:ln>
        </p:spPr>
        <p:txBody>
          <a:bodyPr wrap="square">
            <a:spAutoFit/>
          </a:bodyPr>
          <a:lstStyle/>
          <a:p>
            <a:r>
              <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hlinkClick r:id="rId3">
                  <a:extLst>
                    <a:ext uri="{A12FA001-AC4F-418D-AE19-62706E023703}">
                      <ahyp:hlinkClr xmlns:ahyp="http://schemas.microsoft.com/office/drawing/2018/hyperlinkcolor" val="tx"/>
                    </a:ext>
                  </a:extLst>
                </a:hlinkClick>
              </a:rPr>
              <a:t>https://competition.nishika.com/competitions/mansion_2023summer/summary </a:t>
            </a:r>
            <a:endPar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r>
              <a:rPr lang="en-US" altLang="ja-JP" sz="1400" b="0" i="0" dirty="0" err="1">
                <a:solidFill>
                  <a:schemeClr val="accent6">
                    <a:lumMod val="50000"/>
                  </a:schemeClr>
                </a:solidFill>
                <a:effectLst/>
                <a:latin typeface="BIZ UDPゴシック" panose="020B0400000000000000" pitchFamily="50" charset="-128"/>
                <a:ea typeface="BIZ UDPゴシック" panose="020B0400000000000000" pitchFamily="50" charset="-128"/>
              </a:rPr>
              <a:t>nishika</a:t>
            </a:r>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が運営する定期開催コンペ「中古マンション価格予測 </a:t>
            </a:r>
            <a:r>
              <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2023</a:t>
            </a:r>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夏の部」は</a:t>
            </a:r>
            <a:endPar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r>
              <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2021</a:t>
            </a:r>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年</a:t>
            </a:r>
            <a:r>
              <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1-3</a:t>
            </a:r>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月に開催した「中古マンション価格予測」を、以後四半期に一度、定期的に開催しているコンペとなります。</a:t>
            </a:r>
            <a:endPar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r>
              <a:rPr lang="en-US" altLang="ja-JP" sz="1400" b="0" i="0" dirty="0" err="1">
                <a:solidFill>
                  <a:schemeClr val="accent6">
                    <a:lumMod val="50000"/>
                  </a:schemeClr>
                </a:solidFill>
                <a:effectLst/>
                <a:latin typeface="BIZ UDPゴシック" panose="020B0400000000000000" pitchFamily="50" charset="-128"/>
                <a:ea typeface="BIZ UDPゴシック" panose="020B0400000000000000" pitchFamily="50" charset="-128"/>
              </a:rPr>
              <a:t>LightGBM</a:t>
            </a:r>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を使って私はこの価格予測コンペに臨みたいです。</a:t>
            </a:r>
            <a:endPar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endPar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提出するファイルの形式は</a:t>
            </a:r>
            <a:r>
              <a:rPr lang="en-US" altLang="ja-JP" sz="1400" b="0" i="0" dirty="0" err="1">
                <a:solidFill>
                  <a:schemeClr val="accent6">
                    <a:lumMod val="50000"/>
                  </a:schemeClr>
                </a:solidFill>
                <a:effectLst/>
                <a:latin typeface="BIZ UDPゴシック" panose="020B0400000000000000" pitchFamily="50" charset="-128"/>
                <a:ea typeface="BIZ UDPゴシック" panose="020B0400000000000000" pitchFamily="50" charset="-128"/>
              </a:rPr>
              <a:t>sample_submission</a:t>
            </a:r>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です。またこちらのページにチュートリアルがあります</a:t>
            </a:r>
            <a:r>
              <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hlinkClick r:id="rId4">
                  <a:extLst>
                    <a:ext uri="{A12FA001-AC4F-418D-AE19-62706E023703}">
                      <ahyp:hlinkClr xmlns:ahyp="http://schemas.microsoft.com/office/drawing/2018/hyperlinkcolor" val="tx"/>
                    </a:ext>
                  </a:extLst>
                </a:hlinkClick>
              </a:rPr>
              <a:t>https://competition.nishika.com/competitions/mansion_2023summer/topics/598</a:t>
            </a:r>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a:t>
            </a:r>
            <a:endPar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これらの情報を参考にして、より精度の高い学習モデルを構築し、より精度の高い予測結果を提出したいです。そのためのコードを提示してください。実行はインタラクティブに行いたいです。コードを提示いただき、私が</a:t>
            </a:r>
            <a:r>
              <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yes</a:t>
            </a:r>
            <a:r>
              <a:rPr lang="ja-JP" altLang="en-US" sz="1400" b="0" i="0" dirty="0">
                <a:solidFill>
                  <a:schemeClr val="accent6">
                    <a:lumMod val="50000"/>
                  </a:schemeClr>
                </a:solidFill>
                <a:effectLst/>
                <a:latin typeface="BIZ UDPゴシック" panose="020B0400000000000000" pitchFamily="50" charset="-128"/>
                <a:ea typeface="BIZ UDPゴシック" panose="020B0400000000000000" pitchFamily="50" charset="-128"/>
              </a:rPr>
              <a:t>といったときに実行をお願いします。</a:t>
            </a:r>
            <a:endParaRPr lang="en-US" altLang="ja-JP" sz="1400" b="0" i="0" dirty="0">
              <a:solidFill>
                <a:schemeClr val="accent6">
                  <a:lumMod val="50000"/>
                </a:schemeClr>
              </a:solidFill>
              <a:effectLst/>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p:txBody>
      </p:sp>
      <p:sp>
        <p:nvSpPr>
          <p:cNvPr id="4" name="Rectangle 1">
            <a:extLst>
              <a:ext uri="{FF2B5EF4-FFF2-40B4-BE49-F238E27FC236}">
                <a16:creationId xmlns:a16="http://schemas.microsoft.com/office/drawing/2014/main" id="{137D46F6-DE58-F8B9-79EE-56BA3FD8E2C0}"/>
              </a:ext>
            </a:extLst>
          </p:cNvPr>
          <p:cNvSpPr>
            <a:spLocks noChangeArrowheads="1"/>
          </p:cNvSpPr>
          <p:nvPr/>
        </p:nvSpPr>
        <p:spPr bwMode="auto">
          <a:xfrm>
            <a:off x="2516910" y="3582856"/>
            <a:ext cx="9342966" cy="2770504"/>
          </a:xfrm>
          <a:prstGeom prst="rect">
            <a:avLst/>
          </a:prstGeom>
          <a:no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了解しました。指定された情報を基に、以下の手順で進めていきます。</a:t>
            </a:r>
            <a:endParaRPr kumimoji="0" lang="en-US"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まず、</a:t>
            </a:r>
            <a:r>
              <a:rPr kumimoji="0" lang="ja-JP" altLang="ja-JP" sz="1400" b="1"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split1.csv</a:t>
            </a: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 と </a:t>
            </a:r>
            <a:r>
              <a:rPr kumimoji="0" lang="ja-JP" altLang="ja-JP" sz="1400" b="1"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split2 (1).csv</a:t>
            </a: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 を読み込み、結合して </a:t>
            </a:r>
            <a:r>
              <a:rPr kumimoji="0" lang="ja-JP" altLang="ja-JP" sz="1400" b="1"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combined_df</a:t>
            </a: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 というデータフレームに格納します。</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ja-JP" altLang="ja-JP" sz="1400" b="1"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test.csv</a:t>
            </a: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 を読み込み、</a:t>
            </a:r>
            <a:r>
              <a:rPr kumimoji="0" lang="ja-JP" altLang="ja-JP" sz="1400" b="1"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test_df</a:t>
            </a: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 というデータフレームに格納します。</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データの前処理を行います。具体的には、欠損値の処理、カテゴリ変数のエンコーディング、不要な列の削除などを行います。</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LightGBMを使用してモデルを学習します。</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テストデータに対して予測を行い、提出ファイルを </a:t>
            </a:r>
            <a:r>
              <a:rPr kumimoji="0" lang="ja-JP" altLang="ja-JP" sz="1400" b="1"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sample_submission</a:t>
            </a: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 の形式に合わせて作成します。</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指定されたチュートリアルページを参考にしながら、上記の手順を実行するコードを提示します。各ステップごとにコードを提示し、ご確認いただいた後に実行を行います。</a:t>
            </a: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まず、1の手順、</a:t>
            </a:r>
            <a:r>
              <a:rPr kumimoji="0" lang="ja-JP" altLang="ja-JP" sz="1400" b="1"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split1.csv</a:t>
            </a: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 と </a:t>
            </a:r>
            <a:r>
              <a:rPr kumimoji="0" lang="ja-JP" altLang="ja-JP" sz="1400" b="1"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split2 (1).csv</a:t>
            </a:r>
            <a:r>
              <a:rPr kumimoji="0" lang="ja-JP"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rPr>
              <a:t> の読み込みと結合のコードを提示します。よろしいでしょうか？</a:t>
            </a:r>
            <a:endParaRPr kumimoji="0" lang="en-US" altLang="ja-JP" sz="1400" b="0" i="0" u="none" strike="noStrike" cap="none" normalizeH="0" baseline="0" dirty="0">
              <a:ln>
                <a:noFill/>
              </a:ln>
              <a:solidFill>
                <a:schemeClr val="accent6">
                  <a:lumMod val="50000"/>
                </a:schemeClr>
              </a:solidFill>
              <a:effectLst/>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E24764F0-A66E-7DB9-8C5E-E474BD2A81EC}"/>
              </a:ext>
            </a:extLst>
          </p:cNvPr>
          <p:cNvPicPr>
            <a:picLocks noChangeAspect="1"/>
          </p:cNvPicPr>
          <p:nvPr/>
        </p:nvPicPr>
        <p:blipFill rotWithShape="1">
          <a:blip r:embed="rId5"/>
          <a:srcRect l="17790" t="19431" r="15198" b="17363"/>
          <a:stretch/>
        </p:blipFill>
        <p:spPr>
          <a:xfrm>
            <a:off x="1676256" y="678917"/>
            <a:ext cx="530956" cy="523060"/>
          </a:xfrm>
          <a:prstGeom prst="rect">
            <a:avLst/>
          </a:prstGeom>
        </p:spPr>
      </p:pic>
      <p:pic>
        <p:nvPicPr>
          <p:cNvPr id="8" name="図 7">
            <a:extLst>
              <a:ext uri="{FF2B5EF4-FFF2-40B4-BE49-F238E27FC236}">
                <a16:creationId xmlns:a16="http://schemas.microsoft.com/office/drawing/2014/main" id="{227C420E-6A64-16B2-F422-11E9FB20F38A}"/>
              </a:ext>
            </a:extLst>
          </p:cNvPr>
          <p:cNvPicPr>
            <a:picLocks noChangeAspect="1"/>
          </p:cNvPicPr>
          <p:nvPr/>
        </p:nvPicPr>
        <p:blipFill rotWithShape="1">
          <a:blip r:embed="rId6"/>
          <a:srcRect l="9313" t="9415" r="1619" b="8539"/>
          <a:stretch/>
        </p:blipFill>
        <p:spPr>
          <a:xfrm>
            <a:off x="1708672" y="3818243"/>
            <a:ext cx="554566" cy="588835"/>
          </a:xfrm>
          <a:prstGeom prst="rect">
            <a:avLst/>
          </a:prstGeom>
          <a:noFill/>
        </p:spPr>
      </p:pic>
      <p:sp>
        <p:nvSpPr>
          <p:cNvPr id="7" name="テキスト ボックス 6">
            <a:extLst>
              <a:ext uri="{FF2B5EF4-FFF2-40B4-BE49-F238E27FC236}">
                <a16:creationId xmlns:a16="http://schemas.microsoft.com/office/drawing/2014/main" id="{4DE94C3C-FB4B-F0F2-672C-91C34F586FA4}"/>
              </a:ext>
            </a:extLst>
          </p:cNvPr>
          <p:cNvSpPr txBox="1"/>
          <p:nvPr/>
        </p:nvSpPr>
        <p:spPr>
          <a:xfrm>
            <a:off x="1" y="0"/>
            <a:ext cx="1533235" cy="6555641"/>
          </a:xfrm>
          <a:prstGeom prst="rect">
            <a:avLst/>
          </a:prstGeom>
          <a:solidFill>
            <a:schemeClr val="tx1"/>
          </a:solidFill>
          <a:ln>
            <a:noFill/>
          </a:ln>
        </p:spPr>
        <p:txBody>
          <a:bodyPr wrap="square">
            <a:spAutoFit/>
          </a:bodyPr>
          <a:lstStyle/>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a:p>
            <a:endParaRPr lang="en-US" altLang="ja-JP" sz="1400" dirty="0">
              <a:solidFill>
                <a:schemeClr val="accent6">
                  <a:lumMod val="50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10771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F2B4D4A-3BBA-41A6-7932-9F0AF5CA7620}"/>
              </a:ext>
            </a:extLst>
          </p:cNvPr>
          <p:cNvPicPr>
            <a:picLocks noChangeAspect="1"/>
          </p:cNvPicPr>
          <p:nvPr/>
        </p:nvPicPr>
        <p:blipFill>
          <a:blip r:embed="rId3"/>
          <a:stretch>
            <a:fillRect/>
          </a:stretch>
        </p:blipFill>
        <p:spPr>
          <a:xfrm>
            <a:off x="1200150" y="978841"/>
            <a:ext cx="8959112" cy="5043472"/>
          </a:xfrm>
          <a:prstGeom prst="rect">
            <a:avLst/>
          </a:prstGeom>
          <a:ln>
            <a:solidFill>
              <a:schemeClr val="accent5"/>
            </a:solidFill>
          </a:ln>
        </p:spPr>
      </p:pic>
      <p:sp>
        <p:nvSpPr>
          <p:cNvPr id="9" name="正方形/長方形 8">
            <a:extLst>
              <a:ext uri="{FF2B5EF4-FFF2-40B4-BE49-F238E27FC236}">
                <a16:creationId xmlns:a16="http://schemas.microsoft.com/office/drawing/2014/main" id="{2E8753AD-B5E9-3440-91CD-EB5B2642B61F}"/>
              </a:ext>
            </a:extLst>
          </p:cNvPr>
          <p:cNvSpPr/>
          <p:nvPr/>
        </p:nvSpPr>
        <p:spPr>
          <a:xfrm>
            <a:off x="1603880" y="5713423"/>
            <a:ext cx="8971676" cy="95854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solidFill>
                  <a:schemeClr val="bg1"/>
                </a:solidFill>
                <a:latin typeface="BIZ UDPゴシック" panose="020B0400000000000000" pitchFamily="50" charset="-128"/>
                <a:ea typeface="BIZ UDPゴシック" panose="020B0400000000000000" pitchFamily="50" charset="-128"/>
              </a:rPr>
              <a:t>コードかかないでも学習→予測してコンペに参加できる</a:t>
            </a:r>
            <a:endParaRPr kumimoji="1" lang="en-US" altLang="ja-JP" dirty="0">
              <a:solidFill>
                <a:schemeClr val="bg1"/>
              </a:solidFill>
              <a:latin typeface="BIZ UDPゴシック" panose="020B0400000000000000" pitchFamily="50" charset="-128"/>
              <a:ea typeface="BIZ UDPゴシック" panose="020B0400000000000000" pitchFamily="50" charset="-128"/>
            </a:endParaRPr>
          </a:p>
          <a:p>
            <a:pPr algn="ctr"/>
            <a:r>
              <a:rPr lang="en-US" altLang="ja-JP" dirty="0">
                <a:solidFill>
                  <a:schemeClr val="bg1"/>
                </a:solidFill>
                <a:latin typeface="BIZ UDPゴシック" panose="020B0400000000000000" pitchFamily="50" charset="-128"/>
                <a:ea typeface="BIZ UDPゴシック" panose="020B0400000000000000" pitchFamily="50" charset="-128"/>
              </a:rPr>
              <a:t>1</a:t>
            </a:r>
            <a:r>
              <a:rPr lang="ja-JP" altLang="en-US" dirty="0">
                <a:solidFill>
                  <a:schemeClr val="bg1"/>
                </a:solidFill>
                <a:latin typeface="BIZ UDPゴシック" panose="020B0400000000000000" pitchFamily="50" charset="-128"/>
                <a:ea typeface="BIZ UDPゴシック" panose="020B0400000000000000" pitchFamily="50" charset="-128"/>
              </a:rPr>
              <a:t>回目は</a:t>
            </a:r>
            <a:r>
              <a:rPr lang="en-US" altLang="ja-JP" dirty="0">
                <a:solidFill>
                  <a:schemeClr val="bg1"/>
                </a:solidFill>
                <a:latin typeface="BIZ UDPゴシック" panose="020B0400000000000000" pitchFamily="50" charset="-128"/>
                <a:ea typeface="BIZ UDPゴシック" panose="020B0400000000000000" pitchFamily="50" charset="-128"/>
              </a:rPr>
              <a:t>53</a:t>
            </a:r>
            <a:r>
              <a:rPr lang="ja-JP" altLang="en-US" dirty="0">
                <a:solidFill>
                  <a:schemeClr val="bg1"/>
                </a:solidFill>
                <a:latin typeface="BIZ UDPゴシック" panose="020B0400000000000000" pitchFamily="50" charset="-128"/>
                <a:ea typeface="BIZ UDPゴシック" panose="020B0400000000000000" pitchFamily="50" charset="-128"/>
              </a:rPr>
              <a:t>位</a:t>
            </a:r>
            <a:r>
              <a:rPr lang="en-US" altLang="ja-JP" dirty="0">
                <a:solidFill>
                  <a:schemeClr val="bg1"/>
                </a:solidFill>
                <a:latin typeface="BIZ UDPゴシック" panose="020B0400000000000000" pitchFamily="50" charset="-128"/>
                <a:ea typeface="BIZ UDPゴシック" panose="020B0400000000000000" pitchFamily="50" charset="-128"/>
              </a:rPr>
              <a:t>/301</a:t>
            </a:r>
            <a:r>
              <a:rPr lang="ja-JP" altLang="en-US" dirty="0">
                <a:solidFill>
                  <a:schemeClr val="bg1"/>
                </a:solidFill>
                <a:latin typeface="BIZ UDPゴシック" panose="020B0400000000000000" pitchFamily="50" charset="-128"/>
                <a:ea typeface="BIZ UDPゴシック" panose="020B0400000000000000" pitchFamily="50" charset="-128"/>
              </a:rPr>
              <a:t>人中</a:t>
            </a:r>
            <a:r>
              <a:rPr lang="en-US" altLang="ja-JP" dirty="0">
                <a:solidFill>
                  <a:schemeClr val="bg1"/>
                </a:solidFill>
                <a:latin typeface="BIZ UDPゴシック" panose="020B0400000000000000" pitchFamily="50" charset="-128"/>
                <a:ea typeface="BIZ UDPゴシック" panose="020B0400000000000000" pitchFamily="50" charset="-128"/>
              </a:rPr>
              <a:t> </a:t>
            </a:r>
            <a:r>
              <a:rPr lang="ja-JP" altLang="en-US" dirty="0">
                <a:solidFill>
                  <a:schemeClr val="bg1"/>
                </a:solidFill>
                <a:latin typeface="BIZ UDPゴシック" panose="020B0400000000000000" pitchFamily="50" charset="-128"/>
                <a:ea typeface="BIZ UDPゴシック" panose="020B0400000000000000" pitchFamily="50" charset="-128"/>
              </a:rPr>
              <a:t>　</a:t>
            </a:r>
            <a:r>
              <a:rPr lang="en-US" altLang="ja-JP" dirty="0">
                <a:solidFill>
                  <a:schemeClr val="bg1"/>
                </a:solidFill>
                <a:latin typeface="BIZ UDPゴシック" panose="020B0400000000000000" pitchFamily="50" charset="-128"/>
                <a:ea typeface="BIZ UDPゴシック" panose="020B0400000000000000" pitchFamily="50" charset="-128"/>
              </a:rPr>
              <a:t>2</a:t>
            </a:r>
            <a:r>
              <a:rPr lang="ja-JP" altLang="en-US" dirty="0">
                <a:solidFill>
                  <a:schemeClr val="bg1"/>
                </a:solidFill>
                <a:latin typeface="BIZ UDPゴシック" panose="020B0400000000000000" pitchFamily="50" charset="-128"/>
                <a:ea typeface="BIZ UDPゴシック" panose="020B0400000000000000" pitchFamily="50" charset="-128"/>
              </a:rPr>
              <a:t>回目で</a:t>
            </a:r>
            <a:r>
              <a:rPr lang="en-US" altLang="ja-JP" dirty="0">
                <a:solidFill>
                  <a:schemeClr val="bg1"/>
                </a:solidFill>
                <a:latin typeface="BIZ UDPゴシック" panose="020B0400000000000000" pitchFamily="50" charset="-128"/>
                <a:ea typeface="BIZ UDPゴシック" panose="020B0400000000000000" pitchFamily="50" charset="-128"/>
              </a:rPr>
              <a:t>28</a:t>
            </a:r>
            <a:r>
              <a:rPr lang="ja-JP" altLang="en-US" dirty="0">
                <a:solidFill>
                  <a:schemeClr val="bg1"/>
                </a:solidFill>
                <a:latin typeface="BIZ UDPゴシック" panose="020B0400000000000000" pitchFamily="50" charset="-128"/>
                <a:ea typeface="BIZ UDPゴシック" panose="020B0400000000000000" pitchFamily="50" charset="-128"/>
              </a:rPr>
              <a:t>位</a:t>
            </a:r>
            <a:r>
              <a:rPr lang="en-US" altLang="ja-JP" dirty="0">
                <a:solidFill>
                  <a:schemeClr val="bg1"/>
                </a:solidFill>
                <a:latin typeface="BIZ UDPゴシック" panose="020B0400000000000000" pitchFamily="50" charset="-128"/>
                <a:ea typeface="BIZ UDPゴシック" panose="020B0400000000000000" pitchFamily="50" charset="-128"/>
              </a:rPr>
              <a:t>/303</a:t>
            </a:r>
            <a:r>
              <a:rPr lang="ja-JP" altLang="en-US" dirty="0">
                <a:solidFill>
                  <a:schemeClr val="bg1"/>
                </a:solidFill>
                <a:latin typeface="BIZ UDPゴシック" panose="020B0400000000000000" pitchFamily="50" charset="-128"/>
                <a:ea typeface="BIZ UDPゴシック" panose="020B0400000000000000" pitchFamily="50" charset="-128"/>
              </a:rPr>
              <a:t>人中</a:t>
            </a:r>
            <a:endParaRPr kumimoji="1" lang="ja-JP" altLang="en-US" dirty="0">
              <a:solidFill>
                <a:schemeClr val="bg1"/>
              </a:solidFill>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3B4E380A-F683-E98F-8C6A-E77D235589B9}"/>
              </a:ext>
            </a:extLst>
          </p:cNvPr>
          <p:cNvPicPr>
            <a:picLocks noChangeAspect="1"/>
          </p:cNvPicPr>
          <p:nvPr/>
        </p:nvPicPr>
        <p:blipFill>
          <a:blip r:embed="rId4"/>
          <a:stretch>
            <a:fillRect/>
          </a:stretch>
        </p:blipFill>
        <p:spPr>
          <a:xfrm>
            <a:off x="4914238" y="186033"/>
            <a:ext cx="6361641" cy="1585616"/>
          </a:xfrm>
          <a:prstGeom prst="rect">
            <a:avLst/>
          </a:prstGeom>
        </p:spPr>
      </p:pic>
      <p:sp>
        <p:nvSpPr>
          <p:cNvPr id="4" name="矢印: 右カーブ 3">
            <a:extLst>
              <a:ext uri="{FF2B5EF4-FFF2-40B4-BE49-F238E27FC236}">
                <a16:creationId xmlns:a16="http://schemas.microsoft.com/office/drawing/2014/main" id="{29997699-2F30-18A9-9277-E8F9C35B37DE}"/>
              </a:ext>
            </a:extLst>
          </p:cNvPr>
          <p:cNvSpPr/>
          <p:nvPr/>
        </p:nvSpPr>
        <p:spPr>
          <a:xfrm>
            <a:off x="3914775" y="607366"/>
            <a:ext cx="742950" cy="742950"/>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536385731"/>
      </p:ext>
    </p:extLst>
  </p:cSld>
  <p:clrMapOvr>
    <a:masterClrMapping/>
  </p:clrMapOvr>
</p:sld>
</file>

<file path=ppt/theme/theme1.xml><?xml version="1.0" encoding="utf-8"?>
<a:theme xmlns:a="http://schemas.openxmlformats.org/drawingml/2006/main" name="社内用">
  <a:themeElements>
    <a:clrScheme name="kddi-std">
      <a:dk1>
        <a:srgbClr val="262626"/>
      </a:dk1>
      <a:lt1>
        <a:srgbClr val="FFFFFF"/>
      </a:lt1>
      <a:dk2>
        <a:srgbClr val="EA6031"/>
      </a:dk2>
      <a:lt2>
        <a:srgbClr val="FADFD5"/>
      </a:lt2>
      <a:accent1>
        <a:srgbClr val="0A287F"/>
      </a:accent1>
      <a:accent2>
        <a:srgbClr val="6279BC"/>
      </a:accent2>
      <a:accent3>
        <a:srgbClr val="B9CAF9"/>
      </a:accent3>
      <a:accent4>
        <a:srgbClr val="595959"/>
      </a:accent4>
      <a:accent5>
        <a:srgbClr val="999999"/>
      </a:accent5>
      <a:accent6>
        <a:srgbClr val="D9D9D9"/>
      </a:accent6>
      <a:hlink>
        <a:srgbClr val="0070C0"/>
      </a:hlink>
      <a:folHlink>
        <a:srgbClr val="85AEDF"/>
      </a:folHlink>
    </a:clrScheme>
    <a:fontScheme name="kddi-std">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3625</Words>
  <Application>Microsoft Office PowerPoint</Application>
  <PresentationFormat>ワイド画面</PresentationFormat>
  <Paragraphs>456</Paragraphs>
  <Slides>24</Slides>
  <Notes>19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Arial Unicode MS</vt:lpstr>
      <vt:lpstr>BIZ UDPゴシック</vt:lpstr>
      <vt:lpstr>YakuHanJPs</vt:lpstr>
      <vt:lpstr>メイリオ</vt:lpstr>
      <vt:lpstr>游ゴシック</vt:lpstr>
      <vt:lpstr>Arial</vt:lpstr>
      <vt:lpstr>Arial</vt:lpstr>
      <vt:lpstr>Wingdings</vt:lpstr>
      <vt:lpstr>社内用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KDDI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１｜対処内容</dc:title>
  <dc:creator>内海 卓也</dc:creator>
  <cp:lastModifiedBy>小田 央</cp:lastModifiedBy>
  <cp:revision>29</cp:revision>
  <dcterms:created xsi:type="dcterms:W3CDTF">2022-12-01T13:10:58Z</dcterms:created>
  <dcterms:modified xsi:type="dcterms:W3CDTF">2023-09-21T10:40:01Z</dcterms:modified>
</cp:coreProperties>
</file>