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8" r:id="rId5"/>
    <p:sldId id="279" r:id="rId6"/>
    <p:sldId id="262" r:id="rId7"/>
    <p:sldId id="269" r:id="rId8"/>
    <p:sldId id="280" r:id="rId9"/>
    <p:sldId id="274" r:id="rId10"/>
    <p:sldId id="281" r:id="rId11"/>
    <p:sldId id="275" r:id="rId12"/>
    <p:sldId id="276" r:id="rId13"/>
    <p:sldId id="282" r:id="rId14"/>
    <p:sldId id="283" r:id="rId15"/>
    <p:sldId id="277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D8"/>
    <a:srgbClr val="C8C2B6"/>
    <a:srgbClr val="A59C92"/>
    <a:srgbClr val="4B6999"/>
    <a:srgbClr val="606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DC793-2920-4228-BCD7-8C2C5B74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A5680-AC7D-4744-A4CB-F92BCC853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976F5-3A82-4A10-8AC7-639DDAC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E60B5-F15E-4C9B-9D92-CAFACE8D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DCF17-D393-486A-B2CA-1BC4694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1E7A5-F2C2-42C0-ADDC-CFA6C33C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5DC62-E5CE-458F-A1C3-3823DF6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7ADEC-DD62-42E1-A1B5-0BDFC109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CA8B5-9A06-4758-AAB8-DD01517D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954D4-5E28-46F2-868D-BBC39A6E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D1274-AB60-4AE7-B881-316268F35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26412-F2A6-487F-8F30-A16967618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B49CB-B344-4CBA-8715-472111F1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DD45D-5B00-4AB5-A08D-EDF3398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A38C7-5D1C-4534-A13A-ED49E237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6D57-7F83-4BCB-B90B-3ADB958F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DDAA-23D1-4D34-A1D3-DA54E5CD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5668C-5115-4B2F-9BF9-372A4D9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DB77C-CEFD-41EF-A412-E61A3BB0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9745D-A9EC-478C-8416-32DF0D91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3C1D2-1CF0-4ABD-BDEB-4B7E49D9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2719D-114B-4A4A-B14D-F88B6578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6DB2F-1A26-4779-8D1D-D1092376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316A2-BF74-4AA2-A709-031BABC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F1B2C-1196-4523-82EE-5EABC764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0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6175-4694-4188-A96E-DDCC9F27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BD63-C415-4794-9411-99D706DCD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C59FF-9932-4C4A-A192-2AE3C887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59B14-3B9E-45AA-8ECE-D9173C6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237BF-03D2-4F2E-8EEB-E0423151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FC0B9-4C7D-409F-B10B-EAB22E99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0FAE-7F0A-4266-9ACE-58EB86B3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339F0-1315-46B8-B858-BE68D2A9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832D3-4057-443A-B975-A3BBFCE78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5116C-8F8B-4833-B347-2DC8A811E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EC80F0-5613-45D1-AA83-7764219E4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571BB8-F891-4077-A324-C818358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EF665-1710-4034-8AF1-D0FE70F3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49715B-DD3C-462A-BC1A-5A341241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3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12BD-9C61-48CC-A7FE-AADC9DBC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EB2244-C910-43C7-8109-1600812F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A2CC5-FFC4-4DCA-980B-77C54F36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3F71C3-5112-47EE-805A-709C0194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C40C8-76E3-4C62-9036-CDB0775F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46522B-595C-4BDE-A469-FE28B429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27A5A-BA86-4178-935B-019DB373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7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E5FE-08A6-44F9-970B-8D7380F1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653A6-6976-4407-AD10-424DBFC7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100ED-EA45-4A64-9DC6-C9921F40D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1EA42-AC12-4BAC-B821-FFD1769D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44569-AB5C-46EE-B42A-CAED42E6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72ECA-56AB-42FC-9DC7-9BC2812B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3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6B82-6672-43CC-9F4F-CA435481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FA3869-7638-4267-B1AF-8CD5ECA6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4BC6F-D351-427B-94E3-5B7888234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4BEAD-AD46-4AD1-BBAA-B85A99C0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C0EB-DE5D-4730-8A90-5B603D16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89F3C-8852-47D6-A181-9226AC42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0E62CA-0D69-4BA7-A5F2-D94860DB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6B668-8405-4578-9B4C-57EB9429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24E76-B2D0-498E-96E8-C5275F20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D6C4-EA17-44F7-AB58-31536707F1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9E1A6-D560-4D81-AD53-7673A665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F2770-984A-4621-AF07-A7DBFC74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7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DED8A-C75B-4E4F-B7D9-C9475EFAC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9" y="971482"/>
            <a:ext cx="8266545" cy="1023470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smtClean="0">
                <a:solidFill>
                  <a:srgbClr val="606F8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Azure Web App</a:t>
            </a:r>
            <a:r>
              <a:rPr lang="ko-KR" altLang="en-US" sz="3000" smtClean="0">
                <a:solidFill>
                  <a:srgbClr val="606F8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이용한 </a:t>
            </a:r>
            <a:r>
              <a:rPr lang="en-US" altLang="ko-KR" sz="3000" smtClean="0">
                <a:solidFill>
                  <a:srgbClr val="606F8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sz="3000" smtClean="0">
                <a:solidFill>
                  <a:srgbClr val="606F8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3000" smtClean="0">
                <a:solidFill>
                  <a:schemeClr val="bg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Real Time Data</a:t>
            </a:r>
            <a:endParaRPr lang="ko-KR" altLang="en-US" sz="3000" dirty="0">
              <a:solidFill>
                <a:schemeClr val="bg2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6BD8BA-6F55-4836-B493-DDFB41364BBD}"/>
              </a:ext>
            </a:extLst>
          </p:cNvPr>
          <p:cNvCxnSpPr>
            <a:cxnSpLocks/>
          </p:cNvCxnSpPr>
          <p:nvPr/>
        </p:nvCxnSpPr>
        <p:spPr>
          <a:xfrm>
            <a:off x="2219325" y="358246"/>
            <a:ext cx="991725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9F2D5D-EAC4-44A3-99A7-8E4A9FA6DD20}"/>
              </a:ext>
            </a:extLst>
          </p:cNvPr>
          <p:cNvSpPr txBox="1"/>
          <p:nvPr/>
        </p:nvSpPr>
        <p:spPr>
          <a:xfrm>
            <a:off x="240144" y="188390"/>
            <a:ext cx="2588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FB3251-FE20-478B-A38A-7D117E83BA86}"/>
              </a:ext>
            </a:extLst>
          </p:cNvPr>
          <p:cNvCxnSpPr>
            <a:cxnSpLocks/>
          </p:cNvCxnSpPr>
          <p:nvPr/>
        </p:nvCxnSpPr>
        <p:spPr>
          <a:xfrm>
            <a:off x="240145" y="6506957"/>
            <a:ext cx="118964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D84590-0488-4DA6-8828-BCB4C6B7A0AD}"/>
              </a:ext>
            </a:extLst>
          </p:cNvPr>
          <p:cNvSpPr txBox="1"/>
          <p:nvPr/>
        </p:nvSpPr>
        <p:spPr>
          <a:xfrm>
            <a:off x="10593819" y="5847589"/>
            <a:ext cx="258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201264034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장재원</a:t>
            </a:r>
          </a:p>
        </p:txBody>
      </p:sp>
    </p:spTree>
    <p:extLst>
      <p:ext uri="{BB962C8B-B14F-4D97-AF65-F5344CB8AC3E}">
        <p14:creationId xmlns:p14="http://schemas.microsoft.com/office/powerpoint/2010/main" val="10868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307183"/>
            <a:ext cx="10227677" cy="45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8" y="1108351"/>
            <a:ext cx="11018242" cy="49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1292309"/>
            <a:ext cx="11081386" cy="48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3" y="1108351"/>
            <a:ext cx="11506772" cy="49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2661295"/>
            <a:ext cx="10353675" cy="1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38299"/>
            <a:ext cx="9742394" cy="40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079D1D-0387-4B59-913B-1F325AC1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12235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0ABEC4-8CF8-4894-8860-D4BDEBC3CFC1}"/>
              </a:ext>
            </a:extLst>
          </p:cNvPr>
          <p:cNvSpPr/>
          <p:nvPr/>
        </p:nvSpPr>
        <p:spPr>
          <a:xfrm>
            <a:off x="-28575" y="-622762"/>
            <a:ext cx="12192000" cy="776631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7844B-BB3C-4E2F-BB57-F6E226804D19}"/>
              </a:ext>
            </a:extLst>
          </p:cNvPr>
          <p:cNvSpPr txBox="1"/>
          <p:nvPr/>
        </p:nvSpPr>
        <p:spPr>
          <a:xfrm>
            <a:off x="3407732" y="2444309"/>
            <a:ext cx="537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>
                    <a:lumMod val="85000"/>
                  </a:schemeClr>
                </a:solidFill>
              </a:rPr>
              <a:t>THANK</a:t>
            </a:r>
          </a:p>
          <a:p>
            <a:pPr algn="ctr"/>
            <a:r>
              <a:rPr lang="en-US" altLang="ko-KR" sz="7000" b="1" dirty="0">
                <a:solidFill>
                  <a:schemeClr val="bg1">
                    <a:lumMod val="85000"/>
                  </a:schemeClr>
                </a:solidFill>
              </a:rPr>
              <a:t>YOU</a:t>
            </a:r>
            <a:endParaRPr lang="ko-KR" altLang="en-US" sz="7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AA9B6C9-4173-4FD1-A0B7-FE106C82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81"/>
            <a:ext cx="12192000" cy="68719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D2A402-3DBB-412B-8149-57EF8F381690}"/>
              </a:ext>
            </a:extLst>
          </p:cNvPr>
          <p:cNvSpPr/>
          <p:nvPr/>
        </p:nvSpPr>
        <p:spPr>
          <a:xfrm>
            <a:off x="0" y="-461146"/>
            <a:ext cx="12192000" cy="776631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7844B-BB3C-4E2F-BB57-F6E226804D19}"/>
              </a:ext>
            </a:extLst>
          </p:cNvPr>
          <p:cNvSpPr txBox="1"/>
          <p:nvPr/>
        </p:nvSpPr>
        <p:spPr>
          <a:xfrm>
            <a:off x="5734050" y="1924050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1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4A421-03EA-49E5-85AB-971BB964ED55}"/>
              </a:ext>
            </a:extLst>
          </p:cNvPr>
          <p:cNvSpPr txBox="1"/>
          <p:nvPr/>
        </p:nvSpPr>
        <p:spPr>
          <a:xfrm>
            <a:off x="4791075" y="3063712"/>
            <a:ext cx="2609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mtClean="0">
                <a:solidFill>
                  <a:schemeClr val="bg2">
                    <a:lumMod val="9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IoT Hub </a:t>
            </a:r>
            <a:r>
              <a:rPr lang="ko-KR" altLang="en-US" sz="2500" b="1" smtClean="0">
                <a:solidFill>
                  <a:schemeClr val="bg2">
                    <a:lumMod val="9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생성하기</a:t>
            </a:r>
            <a:endParaRPr lang="ko-KR" altLang="en-US" sz="2500" b="1" dirty="0">
              <a:solidFill>
                <a:schemeClr val="bg2">
                  <a:lumMod val="9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AC3B9-1428-430C-8D84-6604E89CCE2F}"/>
              </a:ext>
            </a:extLst>
          </p:cNvPr>
          <p:cNvSpPr txBox="1"/>
          <p:nvPr/>
        </p:nvSpPr>
        <p:spPr>
          <a:xfrm>
            <a:off x="4902993" y="3594032"/>
            <a:ext cx="3412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>
                    <a:lumMod val="90000"/>
                  </a:schemeClr>
                </a:solidFill>
              </a:rPr>
              <a:t>Silla University </a:t>
            </a:r>
            <a:r>
              <a:rPr lang="en-US" altLang="ko-KR" sz="1500" b="1" dirty="0" err="1">
                <a:solidFill>
                  <a:schemeClr val="bg2">
                    <a:lumMod val="90000"/>
                  </a:schemeClr>
                </a:solidFill>
              </a:rPr>
              <a:t>Appcenter</a:t>
            </a:r>
            <a:endParaRPr lang="ko-KR" altLang="en-US" sz="15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6BD8BA-6F55-4836-B493-DDFB41364BB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ED122C-C816-458C-8E41-525E1EDAB91C}"/>
              </a:ext>
            </a:extLst>
          </p:cNvPr>
          <p:cNvSpPr txBox="1"/>
          <p:nvPr/>
        </p:nvSpPr>
        <p:spPr>
          <a:xfrm>
            <a:off x="309563" y="577606"/>
            <a:ext cx="13724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1.1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 Hub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5568D4-A220-415C-B4D9-7EA460BFE92C}"/>
              </a:ext>
            </a:extLst>
          </p:cNvPr>
          <p:cNvCxnSpPr>
            <a:cxnSpLocks/>
          </p:cNvCxnSpPr>
          <p:nvPr/>
        </p:nvCxnSpPr>
        <p:spPr>
          <a:xfrm>
            <a:off x="5699433" y="5365558"/>
            <a:ext cx="9906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72800F-6B40-4960-A344-A3CEF7ABE963}"/>
              </a:ext>
            </a:extLst>
          </p:cNvPr>
          <p:cNvSpPr txBox="1"/>
          <p:nvPr/>
        </p:nvSpPr>
        <p:spPr>
          <a:xfrm>
            <a:off x="1981174" y="531439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IoT Hub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생성하기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27F5E4-F61E-4788-9759-9043DDEDB69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B999DA-8BF1-4703-BEB9-8F9D75DBC625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" y="1157265"/>
            <a:ext cx="11067818" cy="39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6BD8BA-6F55-4836-B493-DDFB41364BB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ED122C-C816-458C-8E41-525E1EDAB91C}"/>
              </a:ext>
            </a:extLst>
          </p:cNvPr>
          <p:cNvSpPr txBox="1"/>
          <p:nvPr/>
        </p:nvSpPr>
        <p:spPr>
          <a:xfrm>
            <a:off x="309563" y="577606"/>
            <a:ext cx="13724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1.1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 Hub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5568D4-A220-415C-B4D9-7EA460BFE92C}"/>
              </a:ext>
            </a:extLst>
          </p:cNvPr>
          <p:cNvCxnSpPr>
            <a:cxnSpLocks/>
          </p:cNvCxnSpPr>
          <p:nvPr/>
        </p:nvCxnSpPr>
        <p:spPr>
          <a:xfrm>
            <a:off x="5699433" y="5479858"/>
            <a:ext cx="9906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72800F-6B40-4960-A344-A3CEF7ABE963}"/>
              </a:ext>
            </a:extLst>
          </p:cNvPr>
          <p:cNvSpPr txBox="1"/>
          <p:nvPr/>
        </p:nvSpPr>
        <p:spPr>
          <a:xfrm>
            <a:off x="1981174" y="531439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IoT Hub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생성하기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27F5E4-F61E-4788-9759-9043DDEDB69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B999DA-8BF1-4703-BEB9-8F9D75DBC625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6" y="1157265"/>
            <a:ext cx="10728034" cy="4111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296F5F-CCC8-4EE3-AB17-8BC0E292770A}"/>
              </a:ext>
            </a:extLst>
          </p:cNvPr>
          <p:cNvSpPr txBox="1"/>
          <p:nvPr/>
        </p:nvSpPr>
        <p:spPr>
          <a:xfrm>
            <a:off x="2412576" y="5636068"/>
            <a:ext cx="774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IoT 장치를 Microsoft Azure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에 연결하고 관리하기위해 먼저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IoT Hub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를 사진과같이 만듭니다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6BD8BA-6F55-4836-B493-DDFB41364BB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ED122C-C816-458C-8E41-525E1EDAB91C}"/>
              </a:ext>
            </a:extLst>
          </p:cNvPr>
          <p:cNvSpPr txBox="1"/>
          <p:nvPr/>
        </p:nvSpPr>
        <p:spPr>
          <a:xfrm>
            <a:off x="309563" y="577606"/>
            <a:ext cx="13724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1.1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 Hub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5568D4-A220-415C-B4D9-7EA460BFE92C}"/>
              </a:ext>
            </a:extLst>
          </p:cNvPr>
          <p:cNvCxnSpPr>
            <a:cxnSpLocks/>
          </p:cNvCxnSpPr>
          <p:nvPr/>
        </p:nvCxnSpPr>
        <p:spPr>
          <a:xfrm>
            <a:off x="5699433" y="5479858"/>
            <a:ext cx="9906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72800F-6B40-4960-A344-A3CEF7ABE963}"/>
              </a:ext>
            </a:extLst>
          </p:cNvPr>
          <p:cNvSpPr txBox="1"/>
          <p:nvPr/>
        </p:nvSpPr>
        <p:spPr>
          <a:xfrm>
            <a:off x="1981174" y="531439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IoT Hub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생성하기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27F5E4-F61E-4788-9759-9043DDEDB69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B999DA-8BF1-4703-BEB9-8F9D75DBC625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171679"/>
            <a:ext cx="10929571" cy="3956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4F88C9-DB00-400D-8AA0-880F631C396D}"/>
              </a:ext>
            </a:extLst>
          </p:cNvPr>
          <p:cNvSpPr txBox="1"/>
          <p:nvPr/>
        </p:nvSpPr>
        <p:spPr>
          <a:xfrm>
            <a:off x="2537133" y="5663742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센서에서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azure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데이터를 보내고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장치에서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받을수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있게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device ID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만들어줍니다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C4CC-CEA2-4C89-87AF-435E8C13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3462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개발동기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38E0E-BA3B-41DD-82E3-0FFC7F9B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2"/>
            <a:ext cx="12192000" cy="68608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90273E-588D-490B-A1AA-FD63C4F61E55}"/>
              </a:ext>
            </a:extLst>
          </p:cNvPr>
          <p:cNvSpPr/>
          <p:nvPr/>
        </p:nvSpPr>
        <p:spPr>
          <a:xfrm>
            <a:off x="-28575" y="-613035"/>
            <a:ext cx="12192000" cy="776631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7844B-BB3C-4E2F-BB57-F6E226804D19}"/>
              </a:ext>
            </a:extLst>
          </p:cNvPr>
          <p:cNvSpPr txBox="1"/>
          <p:nvPr/>
        </p:nvSpPr>
        <p:spPr>
          <a:xfrm>
            <a:off x="5734050" y="1924050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2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4A421-03EA-49E5-85AB-971BB964ED55}"/>
              </a:ext>
            </a:extLst>
          </p:cNvPr>
          <p:cNvSpPr txBox="1"/>
          <p:nvPr/>
        </p:nvSpPr>
        <p:spPr>
          <a:xfrm>
            <a:off x="4466858" y="3028891"/>
            <a:ext cx="32011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mtClean="0">
                <a:solidFill>
                  <a:schemeClr val="bg2">
                    <a:lumMod val="90000"/>
                  </a:schemeClr>
                </a:solidFill>
              </a:rPr>
              <a:t>Web App </a:t>
            </a:r>
            <a:r>
              <a:rPr lang="ko-KR" altLang="en-US" sz="2500" b="1" smtClean="0">
                <a:solidFill>
                  <a:schemeClr val="bg2">
                    <a:lumMod val="90000"/>
                  </a:schemeClr>
                </a:solidFill>
              </a:rPr>
              <a:t>생성하기</a:t>
            </a:r>
            <a:endParaRPr lang="ko-KR" altLang="en-US" sz="25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AC3B9-1428-430C-8D84-6604E89CCE2F}"/>
              </a:ext>
            </a:extLst>
          </p:cNvPr>
          <p:cNvSpPr txBox="1"/>
          <p:nvPr/>
        </p:nvSpPr>
        <p:spPr>
          <a:xfrm>
            <a:off x="4689870" y="3505945"/>
            <a:ext cx="25836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>
                    <a:lumMod val="90000"/>
                  </a:schemeClr>
                </a:solidFill>
              </a:rPr>
              <a:t>Silla University </a:t>
            </a:r>
            <a:r>
              <a:rPr lang="en-US" altLang="ko-KR" sz="1500" b="1" dirty="0" err="1">
                <a:solidFill>
                  <a:schemeClr val="bg2">
                    <a:lumMod val="90000"/>
                  </a:schemeClr>
                </a:solidFill>
              </a:rPr>
              <a:t>Appcenter</a:t>
            </a:r>
            <a:endParaRPr lang="ko-KR" altLang="en-US" sz="15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생성하기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1113431"/>
            <a:ext cx="10944224" cy="50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113431"/>
            <a:ext cx="10256421" cy="48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7FA86-BD3F-4FD1-9804-5DD8E092C9A1}"/>
              </a:ext>
            </a:extLst>
          </p:cNvPr>
          <p:cNvSpPr txBox="1"/>
          <p:nvPr/>
        </p:nvSpPr>
        <p:spPr>
          <a:xfrm>
            <a:off x="1981200" y="545743"/>
            <a:ext cx="38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 App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" y="1307183"/>
            <a:ext cx="10661505" cy="45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165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휴먼모음T</vt:lpstr>
      <vt:lpstr>Arial</vt:lpstr>
      <vt:lpstr>Office 테마</vt:lpstr>
      <vt:lpstr>Azure Web App을 이용한  Real Time 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라즈베리파이와 아두이노를 활용한 화재감지 및 실시간 스트리밍</dc:title>
  <dc:creator>ugi</dc:creator>
  <cp:lastModifiedBy>CHEULWOO</cp:lastModifiedBy>
  <cp:revision>40</cp:revision>
  <dcterms:created xsi:type="dcterms:W3CDTF">2018-03-22T03:34:51Z</dcterms:created>
  <dcterms:modified xsi:type="dcterms:W3CDTF">2019-09-04T05:04:34Z</dcterms:modified>
</cp:coreProperties>
</file>