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D8"/>
    <a:srgbClr val="4B6999"/>
    <a:srgbClr val="A59C92"/>
    <a:srgbClr val="C8C2B6"/>
    <a:srgbClr val="606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DC793-2920-4228-BCD7-8C2C5B74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A5680-AC7D-4744-A4CB-F92BCC853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976F5-3A82-4A10-8AC7-639DDAC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E60B5-F15E-4C9B-9D92-CAFACE8D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DCF17-D393-486A-B2CA-1BC4694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1E7A5-F2C2-42C0-ADDC-CFA6C33C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5DC62-E5CE-458F-A1C3-3823DF6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7ADEC-DD62-42E1-A1B5-0BDFC109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A8B5-9A06-4758-AAB8-DD01517D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954D4-5E28-46F2-868D-BBC39A6E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D1274-AB60-4AE7-B881-316268F35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26412-F2A6-487F-8F30-A16967618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B49CB-B344-4CBA-8715-472111F1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D45D-5B00-4AB5-A08D-EDF3398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38C7-5D1C-4534-A13A-ED49E237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6D57-7F83-4BCB-B90B-3ADB958F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DDAA-23D1-4D34-A1D3-DA54E5CD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5668C-5115-4B2F-9BF9-372A4D9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DB77C-CEFD-41EF-A412-E61A3BB0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9745D-A9EC-478C-8416-32DF0D91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3C1D2-1CF0-4ABD-BDEB-4B7E49D9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2719D-114B-4A4A-B14D-F88B6578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6DB2F-1A26-4779-8D1D-D1092376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316A2-BF74-4AA2-A709-031BABC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F1B2C-1196-4523-82EE-5EABC764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6175-4694-4188-A96E-DDCC9F27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BD63-C415-4794-9411-99D706DC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C59FF-9932-4C4A-A192-2AE3C887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59B14-3B9E-45AA-8ECE-D9173C6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237BF-03D2-4F2E-8EEB-E0423151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FC0B9-4C7D-409F-B10B-EAB22E99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0FAE-7F0A-4266-9ACE-58EB86B3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339F0-1315-46B8-B858-BE68D2A9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832D3-4057-443A-B975-A3BBFCE7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5116C-8F8B-4833-B347-2DC8A811E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EC80F0-5613-45D1-AA83-7764219E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571BB8-F891-4077-A324-C818358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EF665-1710-4034-8AF1-D0FE70F3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49715B-DD3C-462A-BC1A-5A341241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3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12BD-9C61-48CC-A7FE-AADC9DBC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EB2244-C910-43C7-8109-1600812F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A2CC5-FFC4-4DCA-980B-77C54F36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F71C3-5112-47EE-805A-709C019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C40C8-76E3-4C62-9036-CDB0775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46522B-595C-4BDE-A469-FE28B429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27A5A-BA86-4178-935B-019DB373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7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E5FE-08A6-44F9-970B-8D7380F1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653A6-6976-4407-AD10-424DBFC7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100ED-EA45-4A64-9DC6-C9921F40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1EA42-AC12-4BAC-B821-FFD1769D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44569-AB5C-46EE-B42A-CAED42E6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72ECA-56AB-42FC-9DC7-9BC2812B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6B82-6672-43CC-9F4F-CA43548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FA3869-7638-4267-B1AF-8CD5ECA6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4BC6F-D351-427B-94E3-5B788823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4BEAD-AD46-4AD1-BBAA-B85A99C0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C0EB-DE5D-4730-8A90-5B603D16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89F3C-8852-47D6-A181-9226AC42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E62CA-0D69-4BA7-A5F2-D94860DB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6B668-8405-4578-9B4C-57EB9429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24E76-B2D0-498E-96E8-C5275F20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D6C4-EA17-44F7-AB58-31536707F1CA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9E1A6-D560-4D81-AD53-7673A665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F2770-984A-4621-AF07-A7DBFC74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EACC-7328-4DA9-92D2-4B2EA1C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overview/serverless-computin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DED8A-C75B-4E4F-B7D9-C9475EFAC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971482"/>
            <a:ext cx="8266545" cy="1023470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606F8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Azure Function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endParaRPr lang="ko-KR" altLang="en-US" sz="3000" dirty="0">
              <a:solidFill>
                <a:schemeClr val="bg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</p:cNvCxnSpPr>
          <p:nvPr/>
        </p:nvCxnSpPr>
        <p:spPr>
          <a:xfrm>
            <a:off x="2219325" y="358246"/>
            <a:ext cx="991725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9F2D5D-EAC4-44A3-99A7-8E4A9FA6DD20}"/>
              </a:ext>
            </a:extLst>
          </p:cNvPr>
          <p:cNvSpPr txBox="1"/>
          <p:nvPr/>
        </p:nvSpPr>
        <p:spPr>
          <a:xfrm>
            <a:off x="240144" y="188390"/>
            <a:ext cx="258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FB3251-FE20-478B-A38A-7D117E83BA86}"/>
              </a:ext>
            </a:extLst>
          </p:cNvPr>
          <p:cNvCxnSpPr>
            <a:cxnSpLocks/>
          </p:cNvCxnSpPr>
          <p:nvPr/>
        </p:nvCxnSpPr>
        <p:spPr>
          <a:xfrm>
            <a:off x="240145" y="6506957"/>
            <a:ext cx="118964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D84590-0488-4DA6-8828-BCB4C6B7A0AD}"/>
              </a:ext>
            </a:extLst>
          </p:cNvPr>
          <p:cNvSpPr txBox="1"/>
          <p:nvPr/>
        </p:nvSpPr>
        <p:spPr>
          <a:xfrm>
            <a:off x="10158813" y="5838711"/>
            <a:ext cx="258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학과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201264023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이성욱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3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31DE1-1C87-49C4-A96F-6E98F94C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3" y="996102"/>
            <a:ext cx="11211027" cy="526263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BEB4DD2D-43AE-4DDD-AECB-9B8110BC44EC}"/>
              </a:ext>
            </a:extLst>
          </p:cNvPr>
          <p:cNvSpPr/>
          <p:nvPr/>
        </p:nvSpPr>
        <p:spPr>
          <a:xfrm>
            <a:off x="9077824" y="3739758"/>
            <a:ext cx="698475" cy="281019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4E618D-971E-4B72-97B6-B70B40C70DEB}"/>
              </a:ext>
            </a:extLst>
          </p:cNvPr>
          <p:cNvCxnSpPr>
            <a:cxnSpLocks/>
          </p:cNvCxnSpPr>
          <p:nvPr/>
        </p:nvCxnSpPr>
        <p:spPr>
          <a:xfrm>
            <a:off x="9776299" y="3890515"/>
            <a:ext cx="18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2D134C-CC15-45CD-B244-8B39B316DB85}"/>
              </a:ext>
            </a:extLst>
          </p:cNvPr>
          <p:cNvSpPr txBox="1"/>
          <p:nvPr/>
        </p:nvSpPr>
        <p:spPr>
          <a:xfrm>
            <a:off x="9868711" y="3739758"/>
            <a:ext cx="2180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연결시킬 허브를 선택 합니다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41CB86F-6F11-4E93-BC6E-B2C8B55CB313}"/>
              </a:ext>
            </a:extLst>
          </p:cNvPr>
          <p:cNvSpPr/>
          <p:nvPr/>
        </p:nvSpPr>
        <p:spPr>
          <a:xfrm>
            <a:off x="4038896" y="2640532"/>
            <a:ext cx="698475" cy="281019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731140-6826-4992-878E-7BF4C1CF53D3}"/>
              </a:ext>
            </a:extLst>
          </p:cNvPr>
          <p:cNvCxnSpPr>
            <a:cxnSpLocks/>
          </p:cNvCxnSpPr>
          <p:nvPr/>
        </p:nvCxnSpPr>
        <p:spPr>
          <a:xfrm>
            <a:off x="4737371" y="2791289"/>
            <a:ext cx="18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78E4A6-FF98-427B-B9AF-5722D61FD228}"/>
              </a:ext>
            </a:extLst>
          </p:cNvPr>
          <p:cNvSpPr txBox="1"/>
          <p:nvPr/>
        </p:nvSpPr>
        <p:spPr>
          <a:xfrm>
            <a:off x="4829783" y="2640532"/>
            <a:ext cx="38278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 </a:t>
            </a:r>
            <a:r>
              <a:rPr lang="ko-KR" altLang="en-US" sz="1500" b="1" dirty="0"/>
              <a:t>트리거를 작동시킬 </a:t>
            </a:r>
            <a:r>
              <a:rPr lang="en-US" altLang="ko-KR" sz="1500" b="1" dirty="0"/>
              <a:t>IOT </a:t>
            </a:r>
            <a:r>
              <a:rPr lang="ko-KR" altLang="en-US" sz="1500" b="1" dirty="0"/>
              <a:t>허브를 선택함</a:t>
            </a:r>
          </a:p>
        </p:txBody>
      </p:sp>
    </p:spTree>
    <p:extLst>
      <p:ext uri="{BB962C8B-B14F-4D97-AF65-F5344CB8AC3E}">
        <p14:creationId xmlns:p14="http://schemas.microsoft.com/office/powerpoint/2010/main" val="383267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8F472-12AF-4DF5-B112-07B39E60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7" y="1128416"/>
            <a:ext cx="11230583" cy="473056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7507C94-01BA-4E86-AF65-658EBD5CF9AF}"/>
              </a:ext>
            </a:extLst>
          </p:cNvPr>
          <p:cNvSpPr/>
          <p:nvPr/>
        </p:nvSpPr>
        <p:spPr>
          <a:xfrm>
            <a:off x="7910505" y="3398170"/>
            <a:ext cx="698475" cy="281019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10EFFB-7C00-457C-87FB-BA97C5179C4A}"/>
              </a:ext>
            </a:extLst>
          </p:cNvPr>
          <p:cNvCxnSpPr>
            <a:cxnSpLocks/>
          </p:cNvCxnSpPr>
          <p:nvPr/>
        </p:nvCxnSpPr>
        <p:spPr>
          <a:xfrm>
            <a:off x="8608980" y="3548927"/>
            <a:ext cx="18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64B93E-7C85-455E-97F3-3868C483363D}"/>
              </a:ext>
            </a:extLst>
          </p:cNvPr>
          <p:cNvSpPr txBox="1"/>
          <p:nvPr/>
        </p:nvSpPr>
        <p:spPr>
          <a:xfrm>
            <a:off x="8701392" y="3398169"/>
            <a:ext cx="27772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Project.json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이라는 파일 </a:t>
            </a:r>
            <a:r>
              <a:rPr lang="ko-KR" altLang="en-US" sz="1500" b="1" dirty="0" err="1"/>
              <a:t>생성후</a:t>
            </a:r>
            <a:r>
              <a:rPr lang="ko-KR" altLang="en-US" sz="1500" b="1" dirty="0"/>
              <a:t> 왼쪽의 코드 </a:t>
            </a:r>
            <a:r>
              <a:rPr lang="ko-KR" altLang="en-US" sz="1500" b="1" dirty="0" err="1"/>
              <a:t>삽입후</a:t>
            </a:r>
            <a:r>
              <a:rPr lang="ko-KR" altLang="en-US" sz="1500" b="1" dirty="0"/>
              <a:t> 실행</a:t>
            </a:r>
            <a:r>
              <a:rPr lang="en-US" altLang="ko-KR" sz="1500" b="1" dirty="0"/>
              <a:t>.</a:t>
            </a:r>
          </a:p>
          <a:p>
            <a:r>
              <a:rPr lang="en-US" altLang="ko-KR" sz="1500" b="1" dirty="0"/>
              <a:t>(</a:t>
            </a:r>
            <a:r>
              <a:rPr lang="ko-KR" altLang="en-US" sz="1500" b="1" dirty="0"/>
              <a:t>라이브러리 설치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0504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3118F-4D51-420B-AB01-1CC3278B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8" y="969824"/>
            <a:ext cx="10327900" cy="5177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063F0A-AB2C-41FE-B4DB-2532F9C52F71}"/>
              </a:ext>
            </a:extLst>
          </p:cNvPr>
          <p:cNvSpPr txBox="1"/>
          <p:nvPr/>
        </p:nvSpPr>
        <p:spPr>
          <a:xfrm>
            <a:off x="5943600" y="1959596"/>
            <a:ext cx="5496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Run.csx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파일 내용</a:t>
            </a:r>
            <a:r>
              <a:rPr lang="en-US" altLang="ko-KR" sz="1500" b="1" dirty="0"/>
              <a:t> ( </a:t>
            </a:r>
            <a:r>
              <a:rPr lang="ko-KR" altLang="en-US" sz="1500" b="1" dirty="0"/>
              <a:t>실질적으로 </a:t>
            </a:r>
            <a:r>
              <a:rPr lang="en-US" altLang="ko-KR" sz="1500" b="1" dirty="0" err="1"/>
              <a:t>Iot</a:t>
            </a:r>
            <a:r>
              <a:rPr lang="en-US" altLang="ko-KR" sz="1500" b="1" dirty="0"/>
              <a:t> Hub</a:t>
            </a:r>
            <a:r>
              <a:rPr lang="ko-KR" altLang="en-US" sz="1500" b="1" dirty="0"/>
              <a:t>에 이벤트 발생시 </a:t>
            </a:r>
            <a:endParaRPr lang="en-US" altLang="ko-KR" sz="1500" b="1" dirty="0"/>
          </a:p>
          <a:p>
            <a:r>
              <a:rPr lang="ko-KR" altLang="en-US" sz="1500" b="1" dirty="0"/>
              <a:t>어떤 동작을 할 것인지의 코딩이 들어가는 부분입니다</a:t>
            </a:r>
            <a:r>
              <a:rPr lang="en-US" altLang="ko-KR" sz="1500" b="1" dirty="0"/>
              <a:t>.)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※ </a:t>
            </a:r>
            <a:r>
              <a:rPr lang="ko-KR" altLang="en-US" sz="1500" b="1" dirty="0"/>
              <a:t>세부적 내용은 코드 주석 참고</a:t>
            </a:r>
            <a:r>
              <a:rPr lang="en-US" altLang="ko-KR" sz="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354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644A1E-2835-4568-8FA5-AD7739AB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5" y="910154"/>
            <a:ext cx="11210925" cy="425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AEF20-7B49-4AD7-9F0D-0B4E8B850B6C}"/>
              </a:ext>
            </a:extLst>
          </p:cNvPr>
          <p:cNvSpPr txBox="1"/>
          <p:nvPr/>
        </p:nvSpPr>
        <p:spPr>
          <a:xfrm>
            <a:off x="1656281" y="5325960"/>
            <a:ext cx="81978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코드 간단 내용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앞서 등록해둔 </a:t>
            </a:r>
            <a:r>
              <a:rPr lang="en-US" altLang="ko-KR" sz="1500" b="1" dirty="0" err="1"/>
              <a:t>jaewonhub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에 데이터가 </a:t>
            </a:r>
            <a:r>
              <a:rPr lang="ko-KR" altLang="en-US" sz="1500" b="1" dirty="0" err="1"/>
              <a:t>들어오는등</a:t>
            </a:r>
            <a:r>
              <a:rPr lang="ko-KR" altLang="en-US" sz="1500" b="1" dirty="0"/>
              <a:t> 이벤트가 발생하면</a:t>
            </a:r>
            <a:r>
              <a:rPr lang="en-US" altLang="ko-KR" sz="1500" b="1" dirty="0"/>
              <a:t>.</a:t>
            </a:r>
          </a:p>
          <a:p>
            <a:r>
              <a:rPr lang="en-US" altLang="ko-KR" sz="1500" b="1" dirty="0"/>
              <a:t>	         </a:t>
            </a:r>
            <a:r>
              <a:rPr lang="ko-KR" altLang="en-US" sz="1500" b="1" dirty="0"/>
              <a:t>해당 </a:t>
            </a:r>
            <a:r>
              <a:rPr lang="en-US" altLang="ko-KR" sz="1500" b="1" dirty="0" err="1"/>
              <a:t>Funcfion</a:t>
            </a:r>
            <a:r>
              <a:rPr lang="ko-KR" altLang="en-US" sz="1500" b="1" dirty="0"/>
              <a:t>의 트리거가 작동한다</a:t>
            </a:r>
            <a:r>
              <a:rPr lang="en-US" altLang="ko-KR" sz="1500" b="1" dirty="0"/>
              <a:t>. Ex) </a:t>
            </a:r>
            <a:r>
              <a:rPr lang="ko-KR" altLang="en-US" sz="1500" b="1" dirty="0" err="1"/>
              <a:t>온습도</a:t>
            </a:r>
            <a:r>
              <a:rPr lang="ko-KR" altLang="en-US" sz="1500" b="1" dirty="0"/>
              <a:t> 데이터가 </a:t>
            </a:r>
            <a:r>
              <a:rPr lang="en-US" altLang="ko-KR" sz="1500" b="1" dirty="0"/>
              <a:t>IOT</a:t>
            </a:r>
            <a:r>
              <a:rPr lang="ko-KR" altLang="en-US" sz="1500" b="1" dirty="0"/>
              <a:t>장치</a:t>
            </a:r>
            <a:r>
              <a:rPr lang="en-US" altLang="ko-KR" sz="1500" b="1" dirty="0"/>
              <a:t>(Arduino)  	        </a:t>
            </a:r>
            <a:r>
              <a:rPr lang="ko-KR" altLang="en-US" sz="1500" b="1" dirty="0"/>
              <a:t>에서 </a:t>
            </a:r>
            <a:r>
              <a:rPr lang="en-US" altLang="ko-KR" sz="1500" b="1" dirty="0"/>
              <a:t>Hub </a:t>
            </a:r>
            <a:r>
              <a:rPr lang="ko-KR" altLang="en-US" sz="1500" b="1" dirty="0"/>
              <a:t>로 전송되면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해당  데이터를 다시 장치로 전송해 준다</a:t>
            </a:r>
            <a:r>
              <a:rPr lang="en-US" altLang="ko-KR" sz="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49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C4CC-CEA2-4C89-87AF-435E8C13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3462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개발동기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38E0E-BA3B-41DD-82E3-0FFC7F9B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2"/>
            <a:ext cx="12192000" cy="68608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90273E-588D-490B-A1AA-FD63C4F61E55}"/>
              </a:ext>
            </a:extLst>
          </p:cNvPr>
          <p:cNvSpPr/>
          <p:nvPr/>
        </p:nvSpPr>
        <p:spPr>
          <a:xfrm>
            <a:off x="0" y="-788384"/>
            <a:ext cx="12192000" cy="776631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4A421-03EA-49E5-85AB-971BB964ED55}"/>
              </a:ext>
            </a:extLst>
          </p:cNvPr>
          <p:cNvSpPr txBox="1"/>
          <p:nvPr/>
        </p:nvSpPr>
        <p:spPr>
          <a:xfrm>
            <a:off x="5006162" y="2934066"/>
            <a:ext cx="2321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</a:rPr>
              <a:t>   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544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6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</p:cNvCxnSpPr>
          <p:nvPr/>
        </p:nvCxnSpPr>
        <p:spPr>
          <a:xfrm flipV="1">
            <a:off x="1625599" y="358246"/>
            <a:ext cx="10510982" cy="2962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FB3251-FE20-478B-A38A-7D117E83BA86}"/>
              </a:ext>
            </a:extLst>
          </p:cNvPr>
          <p:cNvCxnSpPr>
            <a:cxnSpLocks/>
          </p:cNvCxnSpPr>
          <p:nvPr/>
        </p:nvCxnSpPr>
        <p:spPr>
          <a:xfrm>
            <a:off x="240145" y="6506957"/>
            <a:ext cx="1189643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714047-32DB-447A-A2CA-7C8BA27580D0}"/>
              </a:ext>
            </a:extLst>
          </p:cNvPr>
          <p:cNvSpPr txBox="1"/>
          <p:nvPr/>
        </p:nvSpPr>
        <p:spPr>
          <a:xfrm>
            <a:off x="4764925" y="2636097"/>
            <a:ext cx="6515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001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Azure Function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002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사용법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5EE7-BC3C-4330-B511-A96D8BFD49A8}"/>
              </a:ext>
            </a:extLst>
          </p:cNvPr>
          <p:cNvSpPr txBox="1"/>
          <p:nvPr/>
        </p:nvSpPr>
        <p:spPr>
          <a:xfrm>
            <a:off x="1581150" y="121920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AA9B6C9-4173-4FD1-A0B7-FE106C8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81"/>
            <a:ext cx="12192000" cy="68719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2A402-3DBB-412B-8149-57EF8F381690}"/>
              </a:ext>
            </a:extLst>
          </p:cNvPr>
          <p:cNvSpPr/>
          <p:nvPr/>
        </p:nvSpPr>
        <p:spPr>
          <a:xfrm>
            <a:off x="0" y="-454155"/>
            <a:ext cx="12192000" cy="776631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7844B-BB3C-4E2F-BB57-F6E226804D19}"/>
              </a:ext>
            </a:extLst>
          </p:cNvPr>
          <p:cNvSpPr txBox="1"/>
          <p:nvPr/>
        </p:nvSpPr>
        <p:spPr>
          <a:xfrm>
            <a:off x="5734050" y="1924050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1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4A421-03EA-49E5-85AB-971BB964ED55}"/>
              </a:ext>
            </a:extLst>
          </p:cNvPr>
          <p:cNvSpPr txBox="1"/>
          <p:nvPr/>
        </p:nvSpPr>
        <p:spPr>
          <a:xfrm>
            <a:off x="4572001" y="3021510"/>
            <a:ext cx="314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Azure Function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2500" b="1" dirty="0">
              <a:solidFill>
                <a:schemeClr val="bg2">
                  <a:lumMod val="9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C3B9-1428-430C-8D84-6604E89CCE2F}"/>
              </a:ext>
            </a:extLst>
          </p:cNvPr>
          <p:cNvSpPr txBox="1"/>
          <p:nvPr/>
        </p:nvSpPr>
        <p:spPr>
          <a:xfrm>
            <a:off x="4902993" y="3594032"/>
            <a:ext cx="3412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>
                    <a:lumMod val="90000"/>
                  </a:schemeClr>
                </a:solidFill>
              </a:rPr>
              <a:t>Silla University </a:t>
            </a:r>
            <a:r>
              <a:rPr lang="en-US" altLang="ko-KR" sz="1500" b="1" dirty="0" err="1">
                <a:solidFill>
                  <a:schemeClr val="bg2">
                    <a:lumMod val="90000"/>
                  </a:schemeClr>
                </a:solidFill>
              </a:rPr>
              <a:t>Appcenter</a:t>
            </a:r>
            <a:endParaRPr lang="ko-KR" altLang="en-US" sz="15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6BD8BA-6F55-4836-B493-DDFB41364BB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ED122C-C816-458C-8E41-525E1EDAB91C}"/>
              </a:ext>
            </a:extLst>
          </p:cNvPr>
          <p:cNvSpPr txBox="1"/>
          <p:nvPr/>
        </p:nvSpPr>
        <p:spPr>
          <a:xfrm>
            <a:off x="309563" y="577606"/>
            <a:ext cx="1867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Azure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27F5E4-F61E-4788-9759-9043DDEDB69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B999DA-8BF1-4703-BEB9-8F9D75DBC625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3C0D6-3635-4931-9234-5A5F7E04924C}"/>
              </a:ext>
            </a:extLst>
          </p:cNvPr>
          <p:cNvSpPr txBox="1"/>
          <p:nvPr/>
        </p:nvSpPr>
        <p:spPr>
          <a:xfrm>
            <a:off x="1408149" y="1505855"/>
            <a:ext cx="8345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Azure Functions</a:t>
            </a:r>
            <a:r>
              <a:rPr lang="ko-KR" altLang="en-US" dirty="0"/>
              <a:t>는 클라우드에서 작은 코드 또는 </a:t>
            </a:r>
            <a:r>
              <a:rPr lang="en-US" altLang="ko-KR" dirty="0"/>
              <a:t>"</a:t>
            </a:r>
            <a:r>
              <a:rPr lang="ko-KR" altLang="en-US" dirty="0"/>
              <a:t>함수</a:t>
            </a:r>
            <a:r>
              <a:rPr lang="en-US" altLang="ko-KR" dirty="0"/>
              <a:t>"</a:t>
            </a:r>
            <a:r>
              <a:rPr lang="ko-KR" altLang="en-US" dirty="0"/>
              <a:t>를 실행하기 위한 솔루션입니다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실행할 전체 응용 프로그램 또는 인프라를 염려하지 않고 당면한 문제에 필요한 코드를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Azure Functions</a:t>
            </a:r>
            <a:r>
              <a:rPr lang="ko-KR" altLang="en-US" dirty="0"/>
              <a:t>는 개발 생산성을 높일 수 있으며 </a:t>
            </a:r>
            <a:r>
              <a:rPr lang="en-US" altLang="ko-KR" dirty="0"/>
              <a:t>C#, F#, Node.js, Java, PHP </a:t>
            </a:r>
            <a:r>
              <a:rPr lang="ko-KR" altLang="en-US" dirty="0"/>
              <a:t>등 선택한 개발 언어를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코드를 실행한 시간에 따라 지불하고 </a:t>
            </a:r>
            <a:r>
              <a:rPr lang="en-US" altLang="ko-KR" dirty="0"/>
              <a:t>Azure</a:t>
            </a:r>
            <a:r>
              <a:rPr lang="ko-KR" altLang="en-US" dirty="0"/>
              <a:t>를 신뢰하여 필요에 따라 크기를 조정합니다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Azure Functions</a:t>
            </a:r>
            <a:r>
              <a:rPr lang="ko-KR" altLang="en-US" dirty="0"/>
              <a:t>를 사용하면 </a:t>
            </a:r>
            <a:r>
              <a:rPr lang="en-US" altLang="ko-KR" dirty="0"/>
              <a:t>Microsoft Azure</a:t>
            </a:r>
            <a:r>
              <a:rPr lang="ko-KR" altLang="en-US" dirty="0"/>
              <a:t>에서 </a:t>
            </a:r>
            <a:r>
              <a:rPr lang="ko-KR" altLang="en-US" u="sng" dirty="0">
                <a:hlinkClick r:id="rId2"/>
              </a:rPr>
              <a:t>서버를 사용하지 않는</a:t>
            </a:r>
            <a:r>
              <a:rPr lang="ko-KR" altLang="en-US" dirty="0"/>
              <a:t> 응용 프로그램을 개발할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C4CC-CEA2-4C89-87AF-435E8C13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3462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개발동기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38E0E-BA3B-41DD-82E3-0FFC7F9B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2"/>
            <a:ext cx="12192000" cy="68608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90273E-588D-490B-A1AA-FD63C4F61E55}"/>
              </a:ext>
            </a:extLst>
          </p:cNvPr>
          <p:cNvSpPr/>
          <p:nvPr/>
        </p:nvSpPr>
        <p:spPr>
          <a:xfrm>
            <a:off x="0" y="-639668"/>
            <a:ext cx="12192000" cy="776631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7844B-BB3C-4E2F-BB57-F6E226804D19}"/>
              </a:ext>
            </a:extLst>
          </p:cNvPr>
          <p:cNvSpPr txBox="1"/>
          <p:nvPr/>
        </p:nvSpPr>
        <p:spPr>
          <a:xfrm>
            <a:off x="5734050" y="1924050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2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4A421-03EA-49E5-85AB-971BB964ED55}"/>
              </a:ext>
            </a:extLst>
          </p:cNvPr>
          <p:cNvSpPr txBox="1"/>
          <p:nvPr/>
        </p:nvSpPr>
        <p:spPr>
          <a:xfrm>
            <a:off x="5088730" y="3021510"/>
            <a:ext cx="2321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</a:rPr>
              <a:t>    사용법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C3B9-1428-430C-8D84-6604E89CCE2F}"/>
              </a:ext>
            </a:extLst>
          </p:cNvPr>
          <p:cNvSpPr txBox="1"/>
          <p:nvPr/>
        </p:nvSpPr>
        <p:spPr>
          <a:xfrm>
            <a:off x="4912518" y="3441235"/>
            <a:ext cx="3412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>
                    <a:lumMod val="90000"/>
                  </a:schemeClr>
                </a:solidFill>
              </a:rPr>
              <a:t>Silla University </a:t>
            </a:r>
            <a:r>
              <a:rPr lang="en-US" altLang="ko-KR" sz="1500" b="1" dirty="0" err="1">
                <a:solidFill>
                  <a:schemeClr val="bg2">
                    <a:lumMod val="90000"/>
                  </a:schemeClr>
                </a:solidFill>
              </a:rPr>
              <a:t>Appcenter</a:t>
            </a:r>
            <a:endParaRPr lang="ko-KR" altLang="en-US" sz="15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8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2365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CD2147-8823-4B8B-81C3-3807A743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0" y="996102"/>
            <a:ext cx="10947772" cy="528068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B9DD4ADE-58F6-47BB-A507-BABB88AD588E}"/>
              </a:ext>
            </a:extLst>
          </p:cNvPr>
          <p:cNvSpPr/>
          <p:nvPr/>
        </p:nvSpPr>
        <p:spPr>
          <a:xfrm>
            <a:off x="972766" y="1426637"/>
            <a:ext cx="1945532" cy="252919"/>
          </a:xfrm>
          <a:prstGeom prst="fram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74D5E2-7A2D-415D-AFEB-26BFE3BC72D5}"/>
              </a:ext>
            </a:extLst>
          </p:cNvPr>
          <p:cNvCxnSpPr>
            <a:cxnSpLocks/>
          </p:cNvCxnSpPr>
          <p:nvPr/>
        </p:nvCxnSpPr>
        <p:spPr>
          <a:xfrm flipV="1">
            <a:off x="2675106" y="1173231"/>
            <a:ext cx="676073" cy="253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AA7796-4B38-4D55-B8C0-E62AA8930E0D}"/>
              </a:ext>
            </a:extLst>
          </p:cNvPr>
          <p:cNvSpPr txBox="1"/>
          <p:nvPr/>
        </p:nvSpPr>
        <p:spPr>
          <a:xfrm>
            <a:off x="3351179" y="956454"/>
            <a:ext cx="236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3318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 및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F0461E-AFCC-4008-B54B-D3C1157D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8" y="1055606"/>
            <a:ext cx="6984459" cy="5210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99EB1B-C9D0-4DAF-A12E-B4C4352F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28" y="1084486"/>
            <a:ext cx="3081847" cy="4102169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C8CBE5E-DC4D-4207-A689-41887C648848}"/>
              </a:ext>
            </a:extLst>
          </p:cNvPr>
          <p:cNvSpPr/>
          <p:nvPr/>
        </p:nvSpPr>
        <p:spPr>
          <a:xfrm>
            <a:off x="3287949" y="2093614"/>
            <a:ext cx="1546698" cy="279935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B9B8F5-489F-40FE-822C-E34382F48C68}"/>
              </a:ext>
            </a:extLst>
          </p:cNvPr>
          <p:cNvCxnSpPr>
            <a:cxnSpLocks/>
          </p:cNvCxnSpPr>
          <p:nvPr/>
        </p:nvCxnSpPr>
        <p:spPr>
          <a:xfrm>
            <a:off x="4834647" y="2245425"/>
            <a:ext cx="537478" cy="27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E4CB71-843F-4BB9-8FA1-1A525E617897}"/>
              </a:ext>
            </a:extLst>
          </p:cNvPr>
          <p:cNvSpPr txBox="1"/>
          <p:nvPr/>
        </p:nvSpPr>
        <p:spPr>
          <a:xfrm>
            <a:off x="5352670" y="2095781"/>
            <a:ext cx="196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 </a:t>
            </a:r>
            <a:r>
              <a:rPr lang="ko-KR" altLang="en-US" b="1" dirty="0" err="1"/>
              <a:t>검색후</a:t>
            </a:r>
            <a:r>
              <a:rPr lang="ko-KR" altLang="en-US" b="1" dirty="0"/>
              <a:t> 만들기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0C9DD71-C8E8-430D-B02E-7FBD12018C56}"/>
              </a:ext>
            </a:extLst>
          </p:cNvPr>
          <p:cNvSpPr/>
          <p:nvPr/>
        </p:nvSpPr>
        <p:spPr>
          <a:xfrm>
            <a:off x="8476971" y="1478976"/>
            <a:ext cx="1546698" cy="279935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C953B4-0A4C-495E-A13F-5E59EFF1366A}"/>
              </a:ext>
            </a:extLst>
          </p:cNvPr>
          <p:cNvCxnSpPr>
            <a:cxnSpLocks/>
          </p:cNvCxnSpPr>
          <p:nvPr/>
        </p:nvCxnSpPr>
        <p:spPr>
          <a:xfrm>
            <a:off x="10023669" y="1591875"/>
            <a:ext cx="369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D99763-50AD-4B9C-AB18-87A3DFF31518}"/>
              </a:ext>
            </a:extLst>
          </p:cNvPr>
          <p:cNvSpPr txBox="1"/>
          <p:nvPr/>
        </p:nvSpPr>
        <p:spPr>
          <a:xfrm>
            <a:off x="10393420" y="1430292"/>
            <a:ext cx="19629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Function </a:t>
            </a:r>
            <a:r>
              <a:rPr lang="ko-KR" altLang="en-US" sz="1500" b="1" dirty="0"/>
              <a:t>명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03DF1E3C-0F2A-42C3-9F75-070C7543099F}"/>
              </a:ext>
            </a:extLst>
          </p:cNvPr>
          <p:cNvSpPr/>
          <p:nvPr/>
        </p:nvSpPr>
        <p:spPr>
          <a:xfrm>
            <a:off x="8545065" y="3289032"/>
            <a:ext cx="1546698" cy="279935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8BB260-23CC-445A-B188-72B1791EDA91}"/>
              </a:ext>
            </a:extLst>
          </p:cNvPr>
          <p:cNvCxnSpPr>
            <a:cxnSpLocks/>
          </p:cNvCxnSpPr>
          <p:nvPr/>
        </p:nvCxnSpPr>
        <p:spPr>
          <a:xfrm>
            <a:off x="10091763" y="3401931"/>
            <a:ext cx="369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B4FA71-9905-4454-895C-A0F222ABD115}"/>
              </a:ext>
            </a:extLst>
          </p:cNvPr>
          <p:cNvSpPr txBox="1"/>
          <p:nvPr/>
        </p:nvSpPr>
        <p:spPr>
          <a:xfrm>
            <a:off x="10461514" y="3240348"/>
            <a:ext cx="19629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서버 위치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08A5F-61F9-42E6-B1D3-53AE5B2F6C62}"/>
              </a:ext>
            </a:extLst>
          </p:cNvPr>
          <p:cNvSpPr txBox="1"/>
          <p:nvPr/>
        </p:nvSpPr>
        <p:spPr>
          <a:xfrm>
            <a:off x="8293028" y="5418306"/>
            <a:ext cx="3081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/>
              <a:t>설정후</a:t>
            </a:r>
            <a:r>
              <a:rPr lang="ko-KR" altLang="en-US" sz="1500" b="1" dirty="0"/>
              <a:t> 만들기</a:t>
            </a:r>
            <a:endParaRPr lang="en-US" altLang="ko-KR" sz="1500" b="1" dirty="0"/>
          </a:p>
          <a:p>
            <a:r>
              <a:rPr lang="en-US" altLang="ko-KR" sz="1500" b="1" dirty="0"/>
              <a:t>(</a:t>
            </a:r>
            <a:r>
              <a:rPr lang="ko-KR" altLang="en-US" sz="1500" b="1" dirty="0"/>
              <a:t>나머지는 신경 쓰지 않아도 됩니다</a:t>
            </a:r>
            <a:r>
              <a:rPr lang="en-US" altLang="ko-KR" sz="1500" b="1" dirty="0"/>
              <a:t>.)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2927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FE743-F396-48F7-BBF0-714B0FB8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9" y="996101"/>
            <a:ext cx="10372748" cy="50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930CB-0455-40D4-85BD-0CE5EA95C43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2819" y="343776"/>
            <a:ext cx="10079181" cy="3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76466-EA75-45A7-808C-476B44E7218D}"/>
              </a:ext>
            </a:extLst>
          </p:cNvPr>
          <p:cNvSpPr txBox="1"/>
          <p:nvPr/>
        </p:nvSpPr>
        <p:spPr>
          <a:xfrm>
            <a:off x="110838" y="205276"/>
            <a:ext cx="200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Silla University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Appcenter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515F11-E6E6-4655-8685-182A3AF6A651}"/>
              </a:ext>
            </a:extLst>
          </p:cNvPr>
          <p:cNvCxnSpPr>
            <a:cxnSpLocks/>
          </p:cNvCxnSpPr>
          <p:nvPr/>
        </p:nvCxnSpPr>
        <p:spPr>
          <a:xfrm>
            <a:off x="133350" y="6499754"/>
            <a:ext cx="119157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92806F-C434-494E-8C6F-953DBBCCAB12}"/>
              </a:ext>
            </a:extLst>
          </p:cNvPr>
          <p:cNvSpPr txBox="1"/>
          <p:nvPr/>
        </p:nvSpPr>
        <p:spPr>
          <a:xfrm>
            <a:off x="309563" y="577606"/>
            <a:ext cx="1671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9814F-CFBB-4998-BE05-C658D410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0" y="948418"/>
            <a:ext cx="11245174" cy="495026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03CE7CD0-CA2A-457E-94A9-8B2C7B283960}"/>
              </a:ext>
            </a:extLst>
          </p:cNvPr>
          <p:cNvSpPr/>
          <p:nvPr/>
        </p:nvSpPr>
        <p:spPr>
          <a:xfrm>
            <a:off x="2161458" y="3272830"/>
            <a:ext cx="698475" cy="281019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FAFF61-2DA5-4D53-835E-294AB714596E}"/>
              </a:ext>
            </a:extLst>
          </p:cNvPr>
          <p:cNvCxnSpPr>
            <a:cxnSpLocks/>
          </p:cNvCxnSpPr>
          <p:nvPr/>
        </p:nvCxnSpPr>
        <p:spPr>
          <a:xfrm>
            <a:off x="2859933" y="3423587"/>
            <a:ext cx="18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12E3CC-CC47-40FE-90BC-4087BFAAA7AA}"/>
              </a:ext>
            </a:extLst>
          </p:cNvPr>
          <p:cNvSpPr txBox="1"/>
          <p:nvPr/>
        </p:nvSpPr>
        <p:spPr>
          <a:xfrm>
            <a:off x="2952345" y="3272830"/>
            <a:ext cx="886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Click</a:t>
            </a:r>
            <a:endParaRPr lang="ko-KR" altLang="en-US" sz="15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101EB1-2DC7-4CE5-89B4-46E595A8BDCB}"/>
              </a:ext>
            </a:extLst>
          </p:cNvPr>
          <p:cNvCxnSpPr>
            <a:cxnSpLocks/>
          </p:cNvCxnSpPr>
          <p:nvPr/>
        </p:nvCxnSpPr>
        <p:spPr>
          <a:xfrm>
            <a:off x="4996775" y="4840582"/>
            <a:ext cx="18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940695-3A12-4B1D-8F87-C8C2CBC23A78}"/>
              </a:ext>
            </a:extLst>
          </p:cNvPr>
          <p:cNvSpPr txBox="1"/>
          <p:nvPr/>
        </p:nvSpPr>
        <p:spPr>
          <a:xfrm>
            <a:off x="5089187" y="4689825"/>
            <a:ext cx="3714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 IOT Hub </a:t>
            </a:r>
            <a:r>
              <a:rPr lang="ko-KR" altLang="en-US" sz="1500" b="1" dirty="0"/>
              <a:t>선택</a:t>
            </a:r>
            <a:endParaRPr lang="en-US" altLang="ko-KR" sz="1500" b="1" dirty="0"/>
          </a:p>
          <a:p>
            <a:r>
              <a:rPr lang="en-US" altLang="ko-KR" sz="1500" b="1" dirty="0"/>
              <a:t>(</a:t>
            </a:r>
            <a:r>
              <a:rPr lang="ko-KR" altLang="en-US" sz="1500" b="1" dirty="0"/>
              <a:t>어떤 이벤트에 대해서 </a:t>
            </a:r>
            <a:r>
              <a:rPr lang="en-US" altLang="ko-KR" sz="1500" b="1" dirty="0"/>
              <a:t>Function </a:t>
            </a:r>
            <a:r>
              <a:rPr lang="ko-KR" altLang="en-US" sz="1500" b="1" dirty="0"/>
              <a:t>을 작동시킬지 선택하는 단계 입니다</a:t>
            </a:r>
            <a:r>
              <a:rPr lang="en-US" altLang="ko-KR" sz="1500" b="1" dirty="0"/>
              <a:t>.)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51185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266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휴먼모음T</vt:lpstr>
      <vt:lpstr>Arial</vt:lpstr>
      <vt:lpstr>Arial Black</vt:lpstr>
      <vt:lpstr>Office 테마</vt:lpstr>
      <vt:lpstr>Azure Function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라즈베리파이와 아두이노를 활용한 화재감지 및 실시간 스트리밍</dc:title>
  <dc:creator>ugi</dc:creator>
  <cp:lastModifiedBy>CHEULWOO</cp:lastModifiedBy>
  <cp:revision>38</cp:revision>
  <dcterms:created xsi:type="dcterms:W3CDTF">2018-03-22T03:34:51Z</dcterms:created>
  <dcterms:modified xsi:type="dcterms:W3CDTF">2018-05-21T08:00:30Z</dcterms:modified>
</cp:coreProperties>
</file>