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9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4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8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1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24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47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01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1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0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AF86-5912-4935-8F8C-9284D253C3BA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1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AF86-5912-4935-8F8C-9284D253C3BA}" type="datetimeFigureOut">
              <a:rPr lang="ko-KR" altLang="en-US" smtClean="0"/>
              <a:t>2019-09-12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D99D7-97AA-463C-B327-D3CEA59A34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3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ko/docs/concep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cho.tistory.com/44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NoSQ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azure/" TargetMode="External"/><Relationship Id="rId2" Type="http://schemas.openxmlformats.org/officeDocument/2006/relationships/hyperlink" Target="https://azure.microsoft.com/ko-kr/free/virtual-machines/search/?&amp;OCID=AID719814_SEM_HaGLAGoA&amp;gclid=Cj0KCQjwg73kBRDVARIsAF-kEH9lbbXln-2wWxrc5TldgQvOWPyiyVVEGk100p_o1A1ZuxnFg3N2rL0aAroLEALw_wc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08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0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2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u="sng" dirty="0" smtClean="0"/>
              <a:t>Kubernetes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콘</a:t>
            </a:r>
            <a:r>
              <a:rPr lang="ko-KR" altLang="en-US" dirty="0" err="1" smtClean="0"/>
              <a:t>테이너화된</a:t>
            </a:r>
            <a:r>
              <a:rPr lang="ko-KR" altLang="en-US" dirty="0" smtClean="0"/>
              <a:t> </a:t>
            </a:r>
            <a:r>
              <a:rPr lang="ko-KR" altLang="en-US" dirty="0" err="1"/>
              <a:t>워크로드와</a:t>
            </a:r>
            <a:r>
              <a:rPr lang="ko-KR" altLang="en-US" dirty="0"/>
              <a:t> 서비스를 관리하기 위한 </a:t>
            </a:r>
            <a:r>
              <a:rPr lang="ko-KR" altLang="en-US" dirty="0" err="1"/>
              <a:t>이식성이</a:t>
            </a:r>
            <a:r>
              <a:rPr lang="ko-KR" altLang="en-US" dirty="0"/>
              <a:t> 있고</a:t>
            </a:r>
            <a:r>
              <a:rPr lang="en-US" altLang="ko-KR" dirty="0"/>
              <a:t>, </a:t>
            </a:r>
            <a:r>
              <a:rPr lang="ko-KR" altLang="en-US" dirty="0" err="1"/>
              <a:t>확장가능한</a:t>
            </a:r>
            <a:r>
              <a:rPr lang="ko-KR" altLang="en-US" dirty="0"/>
              <a:t> 오픈소스 </a:t>
            </a:r>
            <a:r>
              <a:rPr lang="ko-KR" altLang="en-US" dirty="0" smtClean="0"/>
              <a:t>플랫폼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키잡이</a:t>
            </a:r>
            <a:r>
              <a:rPr lang="en-US" altLang="ko-KR" dirty="0"/>
              <a:t>(helmsman)</a:t>
            </a:r>
            <a:r>
              <a:rPr lang="ko-KR" altLang="en-US" dirty="0"/>
              <a:t>이나 파일럿을 뜻하는 그리스어에서 </a:t>
            </a:r>
            <a:r>
              <a:rPr lang="ko-KR" altLang="en-US" dirty="0" smtClean="0"/>
              <a:t>유래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구글이 </a:t>
            </a:r>
            <a:r>
              <a:rPr lang="en-US" altLang="ko-KR" dirty="0"/>
              <a:t>2014</a:t>
            </a:r>
            <a:r>
              <a:rPr lang="ko-KR" altLang="en-US" dirty="0"/>
              <a:t>년에 </a:t>
            </a:r>
            <a:r>
              <a:rPr lang="ko-KR" altLang="en-US" dirty="0" err="1"/>
              <a:t>쿠버네티스</a:t>
            </a:r>
            <a:r>
              <a:rPr lang="ko-KR" altLang="en-US" dirty="0"/>
              <a:t> </a:t>
            </a:r>
            <a:r>
              <a:rPr lang="ko-KR" altLang="en-US" dirty="0" smtClean="0"/>
              <a:t>프로젝트를 </a:t>
            </a:r>
            <a:r>
              <a:rPr lang="ko-KR" altLang="en-US" dirty="0" err="1" smtClean="0"/>
              <a:t>오픈소스화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>
                <a:hlinkClick r:id="rId2"/>
              </a:rPr>
              <a:t>https://kubernetes.io/ko/docs/concepts/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Cosmos 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 : request unit</a:t>
            </a:r>
          </a:p>
          <a:p>
            <a:pPr lvl="1"/>
            <a:r>
              <a:rPr lang="ko-KR" altLang="en-US" dirty="0" smtClean="0"/>
              <a:t>데이터 베이스비용을 초당 </a:t>
            </a:r>
            <a:r>
              <a:rPr lang="en-US" altLang="ko-KR" dirty="0" smtClean="0"/>
              <a:t>RU</a:t>
            </a:r>
            <a:r>
              <a:rPr lang="ko-KR" altLang="en-US" dirty="0" smtClean="0"/>
              <a:t>로 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CPU, IOPS,   </a:t>
            </a:r>
            <a:r>
              <a:rPr lang="ko-KR" altLang="en-US" dirty="0" smtClean="0"/>
              <a:t>메모리 등의 시스템 리소스 추상화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7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Cassandra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아파치 분산 데이터 </a:t>
            </a:r>
            <a:r>
              <a:rPr lang="ko-KR" altLang="en-US" dirty="0" err="1" smtClean="0"/>
              <a:t>베스</a:t>
            </a:r>
            <a:r>
              <a:rPr lang="en-US" altLang="ko-KR" dirty="0" smtClean="0"/>
              <a:t>, NoSQL</a:t>
            </a:r>
          </a:p>
          <a:p>
            <a:pPr lvl="1"/>
            <a:r>
              <a:rPr lang="ko-KR" altLang="en-US" dirty="0" err="1" smtClean="0"/>
              <a:t>카산드라는</a:t>
            </a:r>
            <a:r>
              <a:rPr lang="ko-KR" altLang="en-US" dirty="0" smtClean="0"/>
              <a:t> </a:t>
            </a:r>
            <a:r>
              <a:rPr lang="ko-KR" altLang="en-US" dirty="0"/>
              <a:t>구글의 </a:t>
            </a:r>
            <a:r>
              <a:rPr lang="en-US" altLang="ko-KR" dirty="0" err="1"/>
              <a:t>BigTable</a:t>
            </a:r>
            <a:r>
              <a:rPr lang="en-US" altLang="ko-KR" dirty="0"/>
              <a:t> </a:t>
            </a:r>
            <a:r>
              <a:rPr lang="ko-KR" altLang="en-US" dirty="0"/>
              <a:t>컬럼 기반의 </a:t>
            </a:r>
            <a:r>
              <a:rPr lang="ko-KR" altLang="en-US" dirty="0" err="1"/>
              <a:t>데이타</a:t>
            </a:r>
            <a:r>
              <a:rPr lang="ko-KR" altLang="en-US" dirty="0"/>
              <a:t> 모델과 </a:t>
            </a:r>
            <a:r>
              <a:rPr lang="en-US" altLang="ko-KR" dirty="0" err="1"/>
              <a:t>FaceBook</a:t>
            </a:r>
            <a:r>
              <a:rPr lang="ko-KR" altLang="en-US" dirty="0"/>
              <a:t>에서 만든 </a:t>
            </a:r>
            <a:r>
              <a:rPr lang="en-US" altLang="ko-KR" dirty="0"/>
              <a:t>Dynamo</a:t>
            </a:r>
            <a:r>
              <a:rPr lang="ko-KR" altLang="en-US" dirty="0"/>
              <a:t>의 분산 모델을 기반으로 하여 제작되어 </a:t>
            </a:r>
            <a:r>
              <a:rPr lang="en-US" altLang="ko-KR" dirty="0"/>
              <a:t>Facebook</a:t>
            </a:r>
            <a:r>
              <a:rPr lang="ko-KR" altLang="en-US" dirty="0"/>
              <a:t>에 의해 </a:t>
            </a:r>
            <a:r>
              <a:rPr lang="en-US" altLang="ko-KR" dirty="0"/>
              <a:t>2008</a:t>
            </a:r>
            <a:r>
              <a:rPr lang="ko-KR" altLang="en-US" dirty="0"/>
              <a:t>년에 아파치 오픈소스로 공개된 </a:t>
            </a:r>
            <a:r>
              <a:rPr lang="ko-KR" altLang="en-US" b="1" dirty="0"/>
              <a:t>분산 </a:t>
            </a:r>
            <a:r>
              <a:rPr lang="ko-KR" altLang="en-US" b="1" dirty="0" err="1"/>
              <a:t>데이타</a:t>
            </a:r>
            <a:r>
              <a:rPr lang="ko-KR" altLang="en-US" b="1" dirty="0"/>
              <a:t> 베이스 </a:t>
            </a:r>
            <a:r>
              <a:rPr lang="ko-KR" altLang="en-US" dirty="0"/>
              <a:t>입니다</a:t>
            </a:r>
            <a:r>
              <a:rPr lang="en-US" altLang="ko-KR" dirty="0"/>
              <a:t>. </a:t>
            </a:r>
            <a:r>
              <a:rPr lang="ko-KR" altLang="en-US" dirty="0"/>
              <a:t>기존의 관계형 </a:t>
            </a:r>
            <a:r>
              <a:rPr lang="ko-KR" altLang="en-US" dirty="0" err="1"/>
              <a:t>데이타</a:t>
            </a:r>
            <a:r>
              <a:rPr lang="ko-KR" altLang="en-US" dirty="0"/>
              <a:t> 베이스와 다르게 </a:t>
            </a:r>
            <a:r>
              <a:rPr lang="en-US" altLang="ko-KR" dirty="0"/>
              <a:t>SQL</a:t>
            </a:r>
            <a:r>
              <a:rPr lang="ko-KR" altLang="en-US" dirty="0"/>
              <a:t>을 사용하지 않는 </a:t>
            </a:r>
            <a:r>
              <a:rPr lang="en-US" altLang="ko-KR" dirty="0"/>
              <a:t>NoSQL</a:t>
            </a:r>
            <a:r>
              <a:rPr lang="ko-KR" altLang="en-US" dirty="0"/>
              <a:t>의 </a:t>
            </a:r>
            <a:r>
              <a:rPr lang="ko-KR" altLang="en-US" dirty="0" err="1"/>
              <a:t>제품중의</a:t>
            </a:r>
            <a:r>
              <a:rPr lang="ko-KR" altLang="en-US" dirty="0"/>
              <a:t> 하나이며</a:t>
            </a:r>
            <a:r>
              <a:rPr lang="en-US" altLang="ko-KR" dirty="0"/>
              <a:t>, </a:t>
            </a:r>
            <a:r>
              <a:rPr lang="ko-KR" altLang="en-US" dirty="0"/>
              <a:t>대용량의 </a:t>
            </a:r>
            <a:r>
              <a:rPr lang="ko-KR" altLang="en-US" dirty="0" err="1"/>
              <a:t>데이타</a:t>
            </a:r>
            <a:r>
              <a:rPr lang="ko-KR" altLang="en-US" dirty="0"/>
              <a:t> </a:t>
            </a:r>
            <a:r>
              <a:rPr lang="ko-KR" altLang="en-US" dirty="0" err="1"/>
              <a:t>트렌젝션에</a:t>
            </a:r>
            <a:r>
              <a:rPr lang="ko-KR" altLang="en-US" dirty="0"/>
              <a:t> 대해서 고성능 처리가 가능한 시스템이다</a:t>
            </a:r>
            <a:r>
              <a:rPr lang="en-US" altLang="ko-KR" dirty="0"/>
              <a:t>.(High-Scale). </a:t>
            </a:r>
            <a:r>
              <a:rPr lang="ko-KR" altLang="en-US" dirty="0"/>
              <a:t>노드를 추가함으로써 성능을 낮추지 않고 횡적으로 용량을 확장할 수 있다</a:t>
            </a:r>
            <a:r>
              <a:rPr lang="en-US" altLang="ko-KR" dirty="0"/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출처</a:t>
            </a:r>
            <a:r>
              <a:rPr lang="en-US" altLang="ko-KR" dirty="0"/>
              <a:t>: </a:t>
            </a:r>
            <a:r>
              <a:rPr lang="en-US" altLang="ko-KR" dirty="0">
                <a:hlinkClick r:id="rId2"/>
              </a:rPr>
              <a:t>https://bcho.tistory.com/440</a:t>
            </a:r>
            <a:r>
              <a:rPr lang="ko-KR" altLang="en-US" dirty="0"/>
              <a:t> </a:t>
            </a:r>
            <a:r>
              <a:rPr lang="en-US" altLang="ko-KR" dirty="0"/>
              <a:t>[</a:t>
            </a:r>
            <a:r>
              <a:rPr lang="ko-KR" altLang="en-US" dirty="0" err="1"/>
              <a:t>조대협의</a:t>
            </a:r>
            <a:r>
              <a:rPr lang="ko-KR" altLang="en-US" dirty="0"/>
              <a:t> 블로그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27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MongoDB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11893" y="6868142"/>
            <a:ext cx="10515600" cy="4351338"/>
          </a:xfrm>
        </p:spPr>
        <p:txBody>
          <a:bodyPr/>
          <a:lstStyle/>
          <a:p>
            <a:pPr lvl="1"/>
            <a:endParaRPr lang="ko-KR" altLang="en-US" dirty="0"/>
          </a:p>
        </p:txBody>
      </p:sp>
      <p:pic>
        <p:nvPicPr>
          <p:cNvPr id="1026" name="Picture 2" descr="MongoDB Docu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033" y="4310666"/>
            <a:ext cx="6948561" cy="2072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17358" y="2186061"/>
            <a:ext cx="994890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Document-Oriented(</a:t>
            </a:r>
            <a:r>
              <a:rPr lang="ko-KR" altLang="en-US" sz="2800" dirty="0"/>
              <a:t>문서 지향적</a:t>
            </a:r>
            <a:r>
              <a:rPr lang="en-US" altLang="ko-KR" sz="2800" dirty="0"/>
              <a:t>) </a:t>
            </a:r>
            <a:r>
              <a:rPr lang="en-US" altLang="ko-KR" sz="2800" dirty="0">
                <a:hlinkClick r:id="rId4"/>
              </a:rPr>
              <a:t>NoSQL</a:t>
            </a:r>
            <a:r>
              <a:rPr lang="ko-KR" altLang="en-US" sz="2800" dirty="0"/>
              <a:t> 데이터베이스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/>
              <a:t>Document</a:t>
            </a:r>
          </a:p>
          <a:p>
            <a:pPr lvl="1"/>
            <a:r>
              <a:rPr lang="en-US" altLang="ko-KR" sz="2000" dirty="0"/>
              <a:t>RDMS</a:t>
            </a:r>
            <a:r>
              <a:rPr lang="ko-KR" altLang="en-US" sz="2000" dirty="0"/>
              <a:t>의 </a:t>
            </a:r>
            <a:r>
              <a:rPr lang="en-US" altLang="ko-KR" sz="2000" dirty="0"/>
              <a:t>record</a:t>
            </a:r>
            <a:r>
              <a:rPr lang="ko-KR" altLang="en-US" sz="2000" dirty="0"/>
              <a:t>와 유사한 개념으로 </a:t>
            </a:r>
            <a:r>
              <a:rPr lang="en-US" altLang="ko-KR" sz="2000" dirty="0"/>
              <a:t>JSON objects </a:t>
            </a:r>
            <a:r>
              <a:rPr lang="ko-KR" altLang="en-US" sz="2000" dirty="0"/>
              <a:t>형태의 </a:t>
            </a:r>
            <a:r>
              <a:rPr lang="en-US" altLang="ko-KR" sz="2000" dirty="0"/>
              <a:t>key-value</a:t>
            </a:r>
            <a:r>
              <a:rPr lang="ko-KR" altLang="en-US" sz="2000" dirty="0"/>
              <a:t>의 쌍으로 이루어진 데이터 구조로 구성</a:t>
            </a:r>
            <a:endParaRPr lang="en-US" altLang="ko-KR" sz="2000" dirty="0"/>
          </a:p>
          <a:p>
            <a:pPr lvl="1"/>
            <a:r>
              <a:rPr lang="en-US" altLang="ko-KR" sz="2000" dirty="0"/>
              <a:t>value</a:t>
            </a:r>
            <a:r>
              <a:rPr lang="ko-KR" altLang="en-US" sz="2000" dirty="0"/>
              <a:t>에는 다른 </a:t>
            </a:r>
            <a:r>
              <a:rPr lang="en-US" altLang="ko-KR" sz="2000" dirty="0"/>
              <a:t>document, array, document array</a:t>
            </a:r>
            <a:r>
              <a:rPr lang="ko-KR" altLang="en-US" sz="2000" dirty="0"/>
              <a:t>가 포함될 수 있다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4471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21545" y="1110111"/>
            <a:ext cx="91440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Fira Code"/>
              </a:rPr>
              <a:t>{ </a:t>
            </a:r>
            <a:endParaRPr lang="en-US" altLang="ko-KR" sz="2400" dirty="0" smtClean="0">
              <a:latin typeface="Fira Code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Fira Code"/>
              </a:rPr>
              <a:t>_</a:t>
            </a:r>
            <a:r>
              <a:rPr lang="en-US" altLang="ko-KR" sz="2400" b="1" dirty="0" smtClean="0">
                <a:latin typeface="Fira Code"/>
              </a:rPr>
              <a:t>id</a:t>
            </a:r>
            <a:r>
              <a:rPr lang="en-US" altLang="ko-KR" sz="2400" b="1" dirty="0">
                <a:latin typeface="Fira Code"/>
              </a:rPr>
              <a:t>: </a:t>
            </a:r>
            <a:r>
              <a:rPr lang="en-US" altLang="ko-KR" sz="2400" b="1" dirty="0" err="1">
                <a:latin typeface="Fira Code"/>
              </a:rPr>
              <a:t>ObjectId</a:t>
            </a:r>
            <a:r>
              <a:rPr lang="en-US" altLang="ko-KR" sz="2400" b="1" dirty="0">
                <a:latin typeface="Fira Code"/>
              </a:rPr>
              <a:t>("5099803df3f4948bd2f98391"), </a:t>
            </a:r>
            <a:endParaRPr lang="en-US" altLang="ko-KR" sz="2400" b="1" dirty="0" smtClean="0">
              <a:latin typeface="Fira Code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Fira Code"/>
              </a:rPr>
              <a:t>name</a:t>
            </a:r>
            <a:r>
              <a:rPr lang="en-US" altLang="ko-KR" sz="2400" b="1" dirty="0">
                <a:latin typeface="Fira Code"/>
              </a:rPr>
              <a:t>: { first: "Alan", last: "Turing" }, </a:t>
            </a:r>
            <a:endParaRPr lang="en-US" altLang="ko-KR" sz="2400" b="1" dirty="0" smtClean="0">
              <a:latin typeface="Fira Code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Fira Code"/>
              </a:rPr>
              <a:t>birth</a:t>
            </a:r>
            <a:r>
              <a:rPr lang="en-US" altLang="ko-KR" sz="2400" b="1" dirty="0">
                <a:latin typeface="Fira Code"/>
              </a:rPr>
              <a:t>: new Date('Jun 23, 1912'), </a:t>
            </a:r>
            <a:endParaRPr lang="en-US" altLang="ko-KR" sz="2400" b="1" dirty="0" smtClean="0">
              <a:latin typeface="Fira Code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Fira Code"/>
              </a:rPr>
              <a:t>death</a:t>
            </a:r>
            <a:r>
              <a:rPr lang="en-US" altLang="ko-KR" sz="2400" b="1" dirty="0">
                <a:latin typeface="Fira Code"/>
              </a:rPr>
              <a:t>: new Date('Jun 07, 1954'), </a:t>
            </a:r>
            <a:endParaRPr lang="en-US" altLang="ko-KR" sz="2400" b="1" dirty="0" smtClean="0">
              <a:latin typeface="Fira Code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latin typeface="Fira Code"/>
              </a:rPr>
              <a:t>contribs</a:t>
            </a:r>
            <a:r>
              <a:rPr lang="en-US" altLang="ko-KR" sz="2400" b="1" dirty="0">
                <a:latin typeface="Fira Code"/>
              </a:rPr>
              <a:t>: [ "Turing machine", "Turing test", "</a:t>
            </a:r>
            <a:r>
              <a:rPr lang="en-US" altLang="ko-KR" sz="2400" b="1" dirty="0" err="1">
                <a:latin typeface="Fira Code"/>
              </a:rPr>
              <a:t>Turingery</a:t>
            </a:r>
            <a:r>
              <a:rPr lang="en-US" altLang="ko-KR" sz="2400" b="1" dirty="0">
                <a:latin typeface="Fira Code"/>
              </a:rPr>
              <a:t>" ], </a:t>
            </a:r>
            <a:endParaRPr lang="en-US" altLang="ko-KR" sz="2400" b="1" dirty="0" smtClean="0">
              <a:latin typeface="Fira Code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 smtClean="0">
                <a:latin typeface="Fira Code"/>
              </a:rPr>
              <a:t>views </a:t>
            </a:r>
            <a:r>
              <a:rPr lang="en-US" altLang="ko-KR" sz="2400" b="1" dirty="0">
                <a:latin typeface="Fira Code"/>
              </a:rPr>
              <a:t>: </a:t>
            </a:r>
            <a:r>
              <a:rPr lang="en-US" altLang="ko-KR" sz="2400" b="1" dirty="0" err="1">
                <a:latin typeface="Fira Code"/>
              </a:rPr>
              <a:t>NumberLong</a:t>
            </a:r>
            <a:r>
              <a:rPr lang="en-US" altLang="ko-KR" sz="2400" b="1" dirty="0">
                <a:latin typeface="Fira Code"/>
              </a:rPr>
              <a:t>(1250000</a:t>
            </a:r>
            <a:r>
              <a:rPr lang="en-US" altLang="ko-KR" sz="2400" b="1" dirty="0" smtClean="0">
                <a:latin typeface="Fira Code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Fira Code"/>
              </a:rPr>
              <a:t>}</a:t>
            </a:r>
            <a:r>
              <a:rPr lang="en-US" altLang="ko-KR" sz="2400" b="1" dirty="0" smtClean="0">
                <a:latin typeface="Fira Code"/>
              </a:rPr>
              <a:t>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7260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Microsoft Azure </a:t>
            </a:r>
            <a:r>
              <a:rPr lang="ko-KR" altLang="en-US" dirty="0" smtClean="0">
                <a:hlinkClick r:id="rId2"/>
              </a:rPr>
              <a:t>설명서 </a:t>
            </a:r>
            <a:r>
              <a:rPr lang="en-US" altLang="ko-KR" dirty="0" smtClean="0">
                <a:hlinkClick r:id="rId2"/>
              </a:rPr>
              <a:t>| Microsoft</a:t>
            </a:r>
            <a:r>
              <a:rPr lang="ko-KR" altLang="en-US" dirty="0" smtClean="0">
                <a:hlinkClick r:id="rId2"/>
              </a:rPr>
              <a:t> </a:t>
            </a:r>
            <a:r>
              <a:rPr lang="en-US" altLang="ko-KR" dirty="0" smtClean="0">
                <a:hlinkClick r:id="rId2"/>
              </a:rPr>
              <a:t>Docs</a:t>
            </a:r>
          </a:p>
          <a:p>
            <a:pPr lvl="1"/>
            <a:r>
              <a:rPr lang="en-US" altLang="ko-KR" dirty="0">
                <a:hlinkClick r:id="rId3"/>
              </a:rPr>
              <a:t>https://docs.microsoft.com/ko-kr/azure/</a:t>
            </a:r>
            <a:endParaRPr lang="en-US" altLang="ko-KR" dirty="0" smtClean="0">
              <a:hlinkClick r:id="rId2"/>
            </a:endParaRPr>
          </a:p>
          <a:p>
            <a:r>
              <a:rPr lang="ko-KR" altLang="en-US" dirty="0" err="1" smtClean="0">
                <a:hlinkClick r:id="rId2"/>
              </a:rPr>
              <a:t>체험계정</a:t>
            </a:r>
            <a:endParaRPr lang="en-US" altLang="ko-KR" dirty="0" smtClean="0">
              <a:hlinkClick r:id="rId2"/>
            </a:endParaRPr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://azure.microsoft.com/ko-kr/free/virtual-machines/search/?&amp;OCID=AID719814_SEM_HaGLAGoA&amp;gclid=Cj0KCQjwg73kBRDVARIsAF-kEH9lbbXln-2wWxrc5TldgQvOWPyiyVVEGk100p_o1A1ZuxnFg3N2rL0aAroLEALw_wcB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60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58" y="886127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5242" y="330591"/>
            <a:ext cx="437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precipitation : rain amounts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454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149</Words>
  <Application>Microsoft Office PowerPoint</Application>
  <PresentationFormat>와이드스크린</PresentationFormat>
  <Paragraphs>31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Fira Code</vt:lpstr>
      <vt:lpstr>맑은 고딕</vt:lpstr>
      <vt:lpstr>Arial</vt:lpstr>
      <vt:lpstr>Office 테마</vt:lpstr>
      <vt:lpstr>PowerPoint 프레젠테이션</vt:lpstr>
      <vt:lpstr>Kubernetes</vt:lpstr>
      <vt:lpstr>Cosmos DB</vt:lpstr>
      <vt:lpstr>Cassandra</vt:lpstr>
      <vt:lpstr>MongoDB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CHEULWOO</dc:creator>
  <cp:lastModifiedBy>cwro</cp:lastModifiedBy>
  <cp:revision>11</cp:revision>
  <dcterms:created xsi:type="dcterms:W3CDTF">2019-09-04T05:23:10Z</dcterms:created>
  <dcterms:modified xsi:type="dcterms:W3CDTF">2019-09-12T02:37:43Z</dcterms:modified>
</cp:coreProperties>
</file>