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 id="2147483713" r:id="rId7"/>
  </p:sldMasterIdLst>
  <p:notesMasterIdLst>
    <p:notesMasterId r:id="rId9"/>
  </p:notesMasterIdLst>
  <p:sldIdLst>
    <p:sldId id="256" r:id="rId8"/>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Lst>
  <p:sldSz cx="9144000" cy="51435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6" name="PlaceHolder 1"/>
          <p:cNvSpPr>
            <a:spLocks noGrp="1"/>
          </p:cNvSpPr>
          <p:nvPr>
            <p:ph type="sldImg"/>
          </p:nvPr>
        </p:nvSpPr>
        <p:spPr>
          <a:xfrm>
            <a:off x="216000" y="812520"/>
            <a:ext cx="7127280" cy="4008960"/>
          </a:xfrm>
          <a:prstGeom prst="rect">
            <a:avLst/>
          </a:prstGeom>
        </p:spPr>
        <p:txBody>
          <a:bodyPr lIns="0" tIns="0" rIns="0" bIns="0" anchor="ctr">
            <a:noAutofit/>
          </a:bodyPr>
          <a:p>
            <a:pPr algn="ctr"/>
            <a:r>
              <a:rPr lang="en-US" sz="4400" b="0" strike="noStrike" spc="-1">
                <a:latin typeface="Arial" panose="020B0604020202020204"/>
              </a:rPr>
              <a:t>单击鼠标移动幻灯片</a:t>
            </a:r>
            <a:endParaRPr lang="en-US" sz="4400" b="0" strike="noStrike" spc="-1">
              <a:latin typeface="Arial" panose="020B0604020202020204"/>
            </a:endParaRPr>
          </a:p>
        </p:txBody>
      </p:sp>
      <p:sp>
        <p:nvSpPr>
          <p:cNvPr id="237" name="PlaceHolder 2"/>
          <p:cNvSpPr>
            <a:spLocks noGrp="1"/>
          </p:cNvSpPr>
          <p:nvPr>
            <p:ph type="body"/>
          </p:nvPr>
        </p:nvSpPr>
        <p:spPr>
          <a:xfrm>
            <a:off x="756000" y="5078520"/>
            <a:ext cx="6047640" cy="4811040"/>
          </a:xfrm>
          <a:prstGeom prst="rect">
            <a:avLst/>
          </a:prstGeom>
        </p:spPr>
        <p:txBody>
          <a:bodyPr lIns="0" tIns="0" rIns="0" bIns="0">
            <a:noAutofit/>
          </a:bodyPr>
          <a:p>
            <a:r>
              <a:rPr lang="en-US" sz="2000" b="0" strike="noStrike" spc="-1">
                <a:latin typeface="Arial" panose="020B0604020202020204"/>
              </a:rPr>
              <a:t>单击编辑备注格式</a:t>
            </a:r>
            <a:endParaRPr lang="en-US" sz="2000" b="0" strike="noStrike" spc="-1">
              <a:latin typeface="Arial" panose="020B0604020202020204"/>
            </a:endParaRPr>
          </a:p>
        </p:txBody>
      </p:sp>
      <p:sp>
        <p:nvSpPr>
          <p:cNvPr id="238" name="PlaceHolder 3"/>
          <p:cNvSpPr>
            <a:spLocks noGrp="1"/>
          </p:cNvSpPr>
          <p:nvPr>
            <p:ph type="hdr"/>
          </p:nvPr>
        </p:nvSpPr>
        <p:spPr>
          <a:xfrm>
            <a:off x="0" y="0"/>
            <a:ext cx="3280680" cy="534240"/>
          </a:xfrm>
          <a:prstGeom prst="rect">
            <a:avLst/>
          </a:prstGeom>
        </p:spPr>
        <p:txBody>
          <a:bodyPr lIns="0" tIns="0" rIns="0" bIns="0">
            <a:noAutofit/>
          </a:bodyPr>
          <a:p>
            <a:r>
              <a:rPr lang="en-US" sz="1400" b="0" strike="noStrike" spc="-1">
                <a:latin typeface="Times New Roman" panose="02020603050405020304"/>
              </a:rPr>
              <a:t> </a:t>
            </a:r>
            <a:endParaRPr lang="en-US" sz="1400" b="0" strike="noStrike" spc="-1">
              <a:latin typeface="Times New Roman" panose="02020603050405020304"/>
            </a:endParaRPr>
          </a:p>
        </p:txBody>
      </p:sp>
      <p:sp>
        <p:nvSpPr>
          <p:cNvPr id="239" name="PlaceHolder 4"/>
          <p:cNvSpPr>
            <a:spLocks noGrp="1"/>
          </p:cNvSpPr>
          <p:nvPr>
            <p:ph type="dt"/>
          </p:nvPr>
        </p:nvSpPr>
        <p:spPr>
          <a:xfrm>
            <a:off x="4278960" y="0"/>
            <a:ext cx="3280680" cy="534240"/>
          </a:xfrm>
          <a:prstGeom prst="rect">
            <a:avLst/>
          </a:prstGeom>
        </p:spPr>
        <p:txBody>
          <a:bodyPr lIns="0" tIns="0" rIns="0" bIns="0">
            <a:noAutofit/>
          </a:bodyPr>
          <a:p>
            <a:pPr algn="r"/>
            <a:r>
              <a:rPr lang="en-US" sz="1400" b="0" strike="noStrike" spc="-1">
                <a:latin typeface="Times New Roman" panose="02020603050405020304"/>
              </a:rPr>
              <a:t> </a:t>
            </a:r>
            <a:endParaRPr lang="en-US" sz="1400" b="0" strike="noStrike" spc="-1">
              <a:latin typeface="Times New Roman" panose="02020603050405020304"/>
            </a:endParaRPr>
          </a:p>
        </p:txBody>
      </p:sp>
      <p:sp>
        <p:nvSpPr>
          <p:cNvPr id="240" name="PlaceHolder 5"/>
          <p:cNvSpPr>
            <a:spLocks noGrp="1"/>
          </p:cNvSpPr>
          <p:nvPr>
            <p:ph type="ftr"/>
          </p:nvPr>
        </p:nvSpPr>
        <p:spPr>
          <a:xfrm>
            <a:off x="0" y="10157400"/>
            <a:ext cx="3280680" cy="534240"/>
          </a:xfrm>
          <a:prstGeom prst="rect">
            <a:avLst/>
          </a:prstGeom>
        </p:spPr>
        <p:txBody>
          <a:bodyPr lIns="0" tIns="0" rIns="0" bIns="0" anchor="b">
            <a:noAutofit/>
          </a:bodyPr>
          <a:p>
            <a:r>
              <a:rPr lang="en-US" sz="1400" b="0" strike="noStrike" spc="-1">
                <a:latin typeface="Times New Roman" panose="02020603050405020304"/>
              </a:rPr>
              <a:t> </a:t>
            </a:r>
            <a:endParaRPr lang="en-US" sz="1400" b="0" strike="noStrike" spc="-1">
              <a:latin typeface="Times New Roman" panose="02020603050405020304"/>
            </a:endParaRPr>
          </a:p>
        </p:txBody>
      </p:sp>
      <p:sp>
        <p:nvSpPr>
          <p:cNvPr id="241" name="PlaceHolder 6"/>
          <p:cNvSpPr>
            <a:spLocks noGrp="1"/>
          </p:cNvSpPr>
          <p:nvPr>
            <p:ph type="sldNum"/>
          </p:nvPr>
        </p:nvSpPr>
        <p:spPr>
          <a:xfrm>
            <a:off x="4278960" y="10157400"/>
            <a:ext cx="3280680" cy="534240"/>
          </a:xfrm>
          <a:prstGeom prst="rect">
            <a:avLst/>
          </a:prstGeom>
        </p:spPr>
        <p:txBody>
          <a:bodyPr lIns="0" tIns="0" rIns="0" bIns="0" anchor="b">
            <a:noAutofit/>
          </a:bodyPr>
          <a:p>
            <a:pPr algn="r"/>
            <a:fld id="{01C1431A-ED00-4762-A8DC-CFCF5BB8B207}"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PlaceHolder 1"/>
          <p:cNvSpPr>
            <a:spLocks noGrp="1"/>
          </p:cNvSpPr>
          <p:nvPr>
            <p:ph type="sldImg"/>
          </p:nvPr>
        </p:nvSpPr>
        <p:spPr>
          <a:xfrm>
            <a:off x="380880" y="685800"/>
            <a:ext cx="6095160" cy="3428280"/>
          </a:xfrm>
          <a:prstGeom prst="rect">
            <a:avLst/>
          </a:prstGeom>
        </p:spPr>
      </p:sp>
      <p:sp>
        <p:nvSpPr>
          <p:cNvPr id="326" name="PlaceHolder 2"/>
          <p:cNvSpPr>
            <a:spLocks noGrp="1"/>
          </p:cNvSpPr>
          <p:nvPr>
            <p:ph type="body"/>
          </p:nvPr>
        </p:nvSpPr>
        <p:spPr>
          <a:xfrm>
            <a:off x="685800" y="4343400"/>
            <a:ext cx="5485680" cy="4114080"/>
          </a:xfrm>
          <a:prstGeom prst="rect">
            <a:avLst/>
          </a:prstGeom>
        </p:spPr>
        <p:txBody>
          <a:bodyPr lIns="0" tIns="0" rIns="0" bIns="0">
            <a:noAutofit/>
          </a:bodyPr>
          <a:p>
            <a:endParaRPr lang="en-US" sz="2000" b="0" strike="noStrike" spc="-1">
              <a:latin typeface="Arial" panose="020B0604020202020204"/>
            </a:endParaRPr>
          </a:p>
        </p:txBody>
      </p:sp>
      <p:sp>
        <p:nvSpPr>
          <p:cNvPr id="327" name="CustomShape 3"/>
          <p:cNvSpPr/>
          <p:nvPr/>
        </p:nvSpPr>
        <p:spPr>
          <a:xfrm>
            <a:off x="3884760" y="8685360"/>
            <a:ext cx="2971080" cy="4564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noAutofit/>
          </a:bodyPr>
          <a:p>
            <a:pPr algn="r">
              <a:lnSpc>
                <a:spcPct val="100000"/>
              </a:lnSpc>
            </a:pPr>
            <a:fld id="{E6D8758E-8056-409F-A770-052318E59221}" type="slidenum">
              <a:rPr lang="en-US" sz="1200" b="0" strike="noStrike" spc="-1">
                <a:solidFill>
                  <a:srgbClr val="000000"/>
                </a:solidFill>
                <a:latin typeface="+mn-lt"/>
                <a:ea typeface="+mn-ea"/>
              </a:rPr>
            </a:fld>
            <a:endParaRPr lang="en-US" sz="1200" b="0" strike="noStrike" spc="-1">
              <a:latin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PlaceHolder 1"/>
          <p:cNvSpPr>
            <a:spLocks noGrp="1"/>
          </p:cNvSpPr>
          <p:nvPr>
            <p:ph type="sldImg"/>
          </p:nvPr>
        </p:nvSpPr>
        <p:spPr>
          <a:xfrm>
            <a:off x="380880" y="685800"/>
            <a:ext cx="6095160" cy="3428280"/>
          </a:xfrm>
          <a:prstGeom prst="rect">
            <a:avLst/>
          </a:prstGeom>
        </p:spPr>
      </p:sp>
      <p:sp>
        <p:nvSpPr>
          <p:cNvPr id="329" name="PlaceHolder 2"/>
          <p:cNvSpPr>
            <a:spLocks noGrp="1"/>
          </p:cNvSpPr>
          <p:nvPr>
            <p:ph type="body"/>
          </p:nvPr>
        </p:nvSpPr>
        <p:spPr>
          <a:xfrm>
            <a:off x="685800" y="4343400"/>
            <a:ext cx="5485680" cy="4114080"/>
          </a:xfrm>
          <a:prstGeom prst="rect">
            <a:avLst/>
          </a:prstGeom>
        </p:spPr>
        <p:txBody>
          <a:bodyPr lIns="0" tIns="0" rIns="0" bIns="0">
            <a:noAutofit/>
          </a:bodyPr>
          <a:p>
            <a:endParaRPr lang="en-US" sz="2000" b="0" strike="noStrike" spc="-1">
              <a:latin typeface="Arial" panose="020B0604020202020204"/>
            </a:endParaRPr>
          </a:p>
        </p:txBody>
      </p:sp>
      <p:sp>
        <p:nvSpPr>
          <p:cNvPr id="330" name="CustomShape 3"/>
          <p:cNvSpPr/>
          <p:nvPr/>
        </p:nvSpPr>
        <p:spPr>
          <a:xfrm>
            <a:off x="3884760" y="8685360"/>
            <a:ext cx="2971080" cy="4564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noAutofit/>
          </a:bodyPr>
          <a:p>
            <a:pPr algn="r">
              <a:lnSpc>
                <a:spcPct val="100000"/>
              </a:lnSpc>
            </a:pPr>
            <a:fld id="{C90958E8-A0A6-4D48-A281-78EA1958E1C1}" type="slidenum">
              <a:rPr lang="en-US" sz="1200" b="0" strike="noStrike" spc="-1">
                <a:solidFill>
                  <a:srgbClr val="000000"/>
                </a:solidFill>
                <a:latin typeface="+mn-lt"/>
                <a:ea typeface="+mn-ea"/>
              </a:rPr>
            </a:fld>
            <a:endParaRPr lang="en-US" sz="1200" b="0" strike="noStrike" spc="-1">
              <a:latin typeface="Arial" panose="020B060402020202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PlaceHolder 1"/>
          <p:cNvSpPr>
            <a:spLocks noGrp="1"/>
          </p:cNvSpPr>
          <p:nvPr>
            <p:ph type="sldImg"/>
          </p:nvPr>
        </p:nvSpPr>
        <p:spPr>
          <a:xfrm>
            <a:off x="380880" y="685800"/>
            <a:ext cx="6095160" cy="3428280"/>
          </a:xfrm>
          <a:prstGeom prst="rect">
            <a:avLst/>
          </a:prstGeom>
        </p:spPr>
      </p:sp>
      <p:sp>
        <p:nvSpPr>
          <p:cNvPr id="332" name="PlaceHolder 2"/>
          <p:cNvSpPr>
            <a:spLocks noGrp="1"/>
          </p:cNvSpPr>
          <p:nvPr>
            <p:ph type="body"/>
          </p:nvPr>
        </p:nvSpPr>
        <p:spPr>
          <a:xfrm>
            <a:off x="685800" y="4343400"/>
            <a:ext cx="5485680" cy="4114080"/>
          </a:xfrm>
          <a:prstGeom prst="rect">
            <a:avLst/>
          </a:prstGeom>
        </p:spPr>
        <p:txBody>
          <a:bodyPr lIns="0" tIns="0" rIns="0" bIns="0">
            <a:noAutofit/>
          </a:bodyPr>
          <a:p>
            <a:endParaRPr lang="en-US" sz="2000" b="0" strike="noStrike" spc="-1">
              <a:latin typeface="Arial" panose="020B0604020202020204"/>
            </a:endParaRPr>
          </a:p>
        </p:txBody>
      </p:sp>
      <p:sp>
        <p:nvSpPr>
          <p:cNvPr id="333" name="CustomShape 3"/>
          <p:cNvSpPr/>
          <p:nvPr/>
        </p:nvSpPr>
        <p:spPr>
          <a:xfrm>
            <a:off x="3884760" y="8685360"/>
            <a:ext cx="2971080" cy="4564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noAutofit/>
          </a:bodyPr>
          <a:p>
            <a:pPr algn="r">
              <a:lnSpc>
                <a:spcPct val="100000"/>
              </a:lnSpc>
            </a:pPr>
            <a:fld id="{85C1BA06-E493-4F49-937F-13096ED9AF8D}" type="slidenum">
              <a:rPr lang="en-US" sz="1200" b="0" strike="noStrike" spc="-1">
                <a:solidFill>
                  <a:srgbClr val="000000"/>
                </a:solidFill>
                <a:latin typeface="+mn-lt"/>
                <a:ea typeface="+mn-ea"/>
              </a:rPr>
            </a:fld>
            <a:endParaRPr lang="en-US" sz="1200" b="0" strike="noStrike" spc="-1">
              <a:latin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6" name="PlaceHolder 2"/>
          <p:cNvSpPr>
            <a:spLocks noGrp="1"/>
          </p:cNvSpPr>
          <p:nvPr>
            <p:ph type="body"/>
          </p:nvPr>
        </p:nvSpPr>
        <p:spPr>
          <a:xfrm>
            <a:off x="457200" y="1203480"/>
            <a:ext cx="8229240" cy="1422720"/>
          </a:xfrm>
          <a:prstGeom prst="rect">
            <a:avLst/>
          </a:prstGeom>
        </p:spPr>
        <p:txBody>
          <a:bodyPr lIns="0" tIns="0" rIns="0" bIns="0">
            <a:normAutofit/>
          </a:bodyPr>
          <a:p>
            <a:endParaRPr lang="en-US" sz="3200" b="0" strike="noStrike" spc="-1">
              <a:latin typeface="Arial" panose="020B0604020202020204"/>
            </a:endParaRPr>
          </a:p>
        </p:txBody>
      </p:sp>
      <p:sp>
        <p:nvSpPr>
          <p:cNvPr id="27" name="PlaceHolder 3"/>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9"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30"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31"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32" name="PlaceHolder 5"/>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4" name="PlaceHolder 2"/>
          <p:cNvSpPr>
            <a:spLocks noGrp="1"/>
          </p:cNvSpPr>
          <p:nvPr>
            <p:ph type="body"/>
          </p:nvPr>
        </p:nvSpPr>
        <p:spPr>
          <a:xfrm>
            <a:off x="45720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35" name="PlaceHolder 3"/>
          <p:cNvSpPr>
            <a:spLocks noGrp="1"/>
          </p:cNvSpPr>
          <p:nvPr>
            <p:ph type="body"/>
          </p:nvPr>
        </p:nvSpPr>
        <p:spPr>
          <a:xfrm>
            <a:off x="323964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36" name="PlaceHolder 4"/>
          <p:cNvSpPr>
            <a:spLocks noGrp="1"/>
          </p:cNvSpPr>
          <p:nvPr>
            <p:ph type="body"/>
          </p:nvPr>
        </p:nvSpPr>
        <p:spPr>
          <a:xfrm>
            <a:off x="602208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37" name="PlaceHolder 5"/>
          <p:cNvSpPr>
            <a:spLocks noGrp="1"/>
          </p:cNvSpPr>
          <p:nvPr>
            <p:ph type="body"/>
          </p:nvPr>
        </p:nvSpPr>
        <p:spPr>
          <a:xfrm>
            <a:off x="45720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38" name="PlaceHolder 6"/>
          <p:cNvSpPr>
            <a:spLocks noGrp="1"/>
          </p:cNvSpPr>
          <p:nvPr>
            <p:ph type="body"/>
          </p:nvPr>
        </p:nvSpPr>
        <p:spPr>
          <a:xfrm>
            <a:off x="323964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39" name="PlaceHolder 7"/>
          <p:cNvSpPr>
            <a:spLocks noGrp="1"/>
          </p:cNvSpPr>
          <p:nvPr>
            <p:ph type="body"/>
          </p:nvPr>
        </p:nvSpPr>
        <p:spPr>
          <a:xfrm>
            <a:off x="6022080" y="2761920"/>
            <a:ext cx="26496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5" name="PlaceHolder 2"/>
          <p:cNvSpPr>
            <a:spLocks noGrp="1"/>
          </p:cNvSpPr>
          <p:nvPr>
            <p:ph type="subTitle"/>
          </p:nvPr>
        </p:nvSpPr>
        <p:spPr>
          <a:xfrm>
            <a:off x="457200" y="1203480"/>
            <a:ext cx="8229240" cy="29829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7" name="PlaceHolder 2"/>
          <p:cNvSpPr>
            <a:spLocks noGrp="1"/>
          </p:cNvSpPr>
          <p:nvPr>
            <p:ph type="body"/>
          </p:nvPr>
        </p:nvSpPr>
        <p:spPr>
          <a:xfrm>
            <a:off x="457200" y="1203480"/>
            <a:ext cx="8229240" cy="2982960"/>
          </a:xfrm>
          <a:prstGeom prst="rect">
            <a:avLst/>
          </a:prstGeom>
        </p:spPr>
        <p:txBody>
          <a:bodyPr lIns="0" tIns="0" rIns="0" bIns="0">
            <a:normAutofit fontScale="89000"/>
          </a:bodyPr>
          <a:p>
            <a:endParaRPr lang="en-US"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9" name="PlaceHolder 2"/>
          <p:cNvSpPr>
            <a:spLocks noGrp="1"/>
          </p:cNvSpPr>
          <p:nvPr>
            <p:ph type="body"/>
          </p:nvPr>
        </p:nvSpPr>
        <p:spPr>
          <a:xfrm>
            <a:off x="457200" y="1203480"/>
            <a:ext cx="4015800" cy="2982960"/>
          </a:xfrm>
          <a:prstGeom prst="rect">
            <a:avLst/>
          </a:prstGeom>
        </p:spPr>
        <p:txBody>
          <a:bodyPr lIns="0" tIns="0" rIns="0" bIns="0">
            <a:normAutofit fontScale="89000"/>
          </a:bodyPr>
          <a:p>
            <a:endParaRPr lang="en-US" sz="3200" b="0" strike="noStrike" spc="-1">
              <a:latin typeface="Arial" panose="020B0604020202020204"/>
            </a:endParaRPr>
          </a:p>
        </p:txBody>
      </p:sp>
      <p:sp>
        <p:nvSpPr>
          <p:cNvPr id="50" name="PlaceHolder 3"/>
          <p:cNvSpPr>
            <a:spLocks noGrp="1"/>
          </p:cNvSpPr>
          <p:nvPr>
            <p:ph type="body"/>
          </p:nvPr>
        </p:nvSpPr>
        <p:spPr>
          <a:xfrm>
            <a:off x="4674240" y="1203480"/>
            <a:ext cx="4015800" cy="2982960"/>
          </a:xfrm>
          <a:prstGeom prst="rect">
            <a:avLst/>
          </a:prstGeom>
        </p:spPr>
        <p:txBody>
          <a:bodyPr lIns="0" tIns="0" rIns="0" bIns="0">
            <a:normAutofit fontScale="89000"/>
          </a:bodyPr>
          <a:p>
            <a:endParaRPr lang="en-US"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4840"/>
            <a:ext cx="8228880" cy="39830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54" name="PlaceHolder 2"/>
          <p:cNvSpPr>
            <a:spLocks noGrp="1"/>
          </p:cNvSpPr>
          <p:nvPr>
            <p:ph type="body"/>
          </p:nvPr>
        </p:nvSpPr>
        <p:spPr>
          <a:xfrm>
            <a:off x="457200" y="120348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55" name="PlaceHolder 3"/>
          <p:cNvSpPr>
            <a:spLocks noGrp="1"/>
          </p:cNvSpPr>
          <p:nvPr>
            <p:ph type="body"/>
          </p:nvPr>
        </p:nvSpPr>
        <p:spPr>
          <a:xfrm>
            <a:off x="4674240" y="1203480"/>
            <a:ext cx="4015800" cy="2982960"/>
          </a:xfrm>
          <a:prstGeom prst="rect">
            <a:avLst/>
          </a:prstGeom>
        </p:spPr>
        <p:txBody>
          <a:bodyPr lIns="0" tIns="0" rIns="0" bIns="0">
            <a:normAutofit fontScale="89000"/>
          </a:bodyPr>
          <a:p>
            <a:endParaRPr lang="en-US" sz="3200" b="0" strike="noStrike" spc="-1">
              <a:latin typeface="Arial" panose="020B0604020202020204"/>
            </a:endParaRPr>
          </a:p>
        </p:txBody>
      </p:sp>
      <p:sp>
        <p:nvSpPr>
          <p:cNvPr id="56" name="PlaceHolder 4"/>
          <p:cNvSpPr>
            <a:spLocks noGrp="1"/>
          </p:cNvSpPr>
          <p:nvPr>
            <p:ph type="body"/>
          </p:nvPr>
        </p:nvSpPr>
        <p:spPr>
          <a:xfrm>
            <a:off x="457200" y="276192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5" name="PlaceHolder 2"/>
          <p:cNvSpPr>
            <a:spLocks noGrp="1"/>
          </p:cNvSpPr>
          <p:nvPr>
            <p:ph type="subTitle"/>
          </p:nvPr>
        </p:nvSpPr>
        <p:spPr>
          <a:xfrm>
            <a:off x="457200" y="1203480"/>
            <a:ext cx="8229240" cy="29829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58" name="PlaceHolder 2"/>
          <p:cNvSpPr>
            <a:spLocks noGrp="1"/>
          </p:cNvSpPr>
          <p:nvPr>
            <p:ph type="body"/>
          </p:nvPr>
        </p:nvSpPr>
        <p:spPr>
          <a:xfrm>
            <a:off x="457200" y="1203480"/>
            <a:ext cx="4015800" cy="2982960"/>
          </a:xfrm>
          <a:prstGeom prst="rect">
            <a:avLst/>
          </a:prstGeom>
        </p:spPr>
        <p:txBody>
          <a:bodyPr lIns="0" tIns="0" rIns="0" bIns="0">
            <a:normAutofit fontScale="89000"/>
          </a:bodyPr>
          <a:p>
            <a:endParaRPr lang="en-US" sz="3200" b="0" strike="noStrike" spc="-1">
              <a:latin typeface="Arial" panose="020B0604020202020204"/>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60" name="PlaceHolder 4"/>
          <p:cNvSpPr>
            <a:spLocks noGrp="1"/>
          </p:cNvSpPr>
          <p:nvPr>
            <p:ph type="body"/>
          </p:nvPr>
        </p:nvSpPr>
        <p:spPr>
          <a:xfrm>
            <a:off x="4674240" y="276192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62" name="PlaceHolder 2"/>
          <p:cNvSpPr>
            <a:spLocks noGrp="1"/>
          </p:cNvSpPr>
          <p:nvPr>
            <p:ph type="body"/>
          </p:nvPr>
        </p:nvSpPr>
        <p:spPr>
          <a:xfrm>
            <a:off x="457200" y="120348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63" name="PlaceHolder 3"/>
          <p:cNvSpPr>
            <a:spLocks noGrp="1"/>
          </p:cNvSpPr>
          <p:nvPr>
            <p:ph type="body"/>
          </p:nvPr>
        </p:nvSpPr>
        <p:spPr>
          <a:xfrm>
            <a:off x="4674240" y="120348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64" name="PlaceHolder 4"/>
          <p:cNvSpPr>
            <a:spLocks noGrp="1"/>
          </p:cNvSpPr>
          <p:nvPr>
            <p:ph type="body"/>
          </p:nvPr>
        </p:nvSpPr>
        <p:spPr>
          <a:xfrm>
            <a:off x="457200" y="2761920"/>
            <a:ext cx="8229240" cy="1422720"/>
          </a:xfrm>
          <a:prstGeom prst="rect">
            <a:avLst/>
          </a:prstGeom>
        </p:spPr>
        <p:txBody>
          <a:bodyPr lIns="0" tIns="0" rIns="0" bIns="0">
            <a:normAutofit fontScale="89000"/>
          </a:bodyPr>
          <a:p>
            <a:endParaRPr lang="en-US"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66" name="PlaceHolder 2"/>
          <p:cNvSpPr>
            <a:spLocks noGrp="1"/>
          </p:cNvSpPr>
          <p:nvPr>
            <p:ph type="body"/>
          </p:nvPr>
        </p:nvSpPr>
        <p:spPr>
          <a:xfrm>
            <a:off x="457200" y="1203480"/>
            <a:ext cx="822924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67" name="PlaceHolder 3"/>
          <p:cNvSpPr>
            <a:spLocks noGrp="1"/>
          </p:cNvSpPr>
          <p:nvPr>
            <p:ph type="body"/>
          </p:nvPr>
        </p:nvSpPr>
        <p:spPr>
          <a:xfrm>
            <a:off x="457200" y="2761920"/>
            <a:ext cx="8229240" cy="1422720"/>
          </a:xfrm>
          <a:prstGeom prst="rect">
            <a:avLst/>
          </a:prstGeom>
        </p:spPr>
        <p:txBody>
          <a:bodyPr lIns="0" tIns="0" rIns="0" bIns="0">
            <a:normAutofit fontScale="89000"/>
          </a:bodyPr>
          <a:p>
            <a:endParaRPr lang="en-US"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69" name="PlaceHolder 2"/>
          <p:cNvSpPr>
            <a:spLocks noGrp="1"/>
          </p:cNvSpPr>
          <p:nvPr>
            <p:ph type="body"/>
          </p:nvPr>
        </p:nvSpPr>
        <p:spPr>
          <a:xfrm>
            <a:off x="457200" y="120348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70" name="PlaceHolder 3"/>
          <p:cNvSpPr>
            <a:spLocks noGrp="1"/>
          </p:cNvSpPr>
          <p:nvPr>
            <p:ph type="body"/>
          </p:nvPr>
        </p:nvSpPr>
        <p:spPr>
          <a:xfrm>
            <a:off x="4674240" y="120348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71" name="PlaceHolder 4"/>
          <p:cNvSpPr>
            <a:spLocks noGrp="1"/>
          </p:cNvSpPr>
          <p:nvPr>
            <p:ph type="body"/>
          </p:nvPr>
        </p:nvSpPr>
        <p:spPr>
          <a:xfrm>
            <a:off x="457200" y="276192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72" name="PlaceHolder 5"/>
          <p:cNvSpPr>
            <a:spLocks noGrp="1"/>
          </p:cNvSpPr>
          <p:nvPr>
            <p:ph type="body"/>
          </p:nvPr>
        </p:nvSpPr>
        <p:spPr>
          <a:xfrm>
            <a:off x="4674240" y="276192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74" name="PlaceHolder 2"/>
          <p:cNvSpPr>
            <a:spLocks noGrp="1"/>
          </p:cNvSpPr>
          <p:nvPr>
            <p:ph type="body"/>
          </p:nvPr>
        </p:nvSpPr>
        <p:spPr>
          <a:xfrm>
            <a:off x="457200" y="1203480"/>
            <a:ext cx="26496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75" name="PlaceHolder 3"/>
          <p:cNvSpPr>
            <a:spLocks noGrp="1"/>
          </p:cNvSpPr>
          <p:nvPr>
            <p:ph type="body"/>
          </p:nvPr>
        </p:nvSpPr>
        <p:spPr>
          <a:xfrm>
            <a:off x="3239640" y="1203480"/>
            <a:ext cx="26496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76" name="PlaceHolder 4"/>
          <p:cNvSpPr>
            <a:spLocks noGrp="1"/>
          </p:cNvSpPr>
          <p:nvPr>
            <p:ph type="body"/>
          </p:nvPr>
        </p:nvSpPr>
        <p:spPr>
          <a:xfrm>
            <a:off x="6022080" y="1203480"/>
            <a:ext cx="26496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77" name="PlaceHolder 5"/>
          <p:cNvSpPr>
            <a:spLocks noGrp="1"/>
          </p:cNvSpPr>
          <p:nvPr>
            <p:ph type="body"/>
          </p:nvPr>
        </p:nvSpPr>
        <p:spPr>
          <a:xfrm>
            <a:off x="457200" y="2761920"/>
            <a:ext cx="26496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78" name="PlaceHolder 6"/>
          <p:cNvSpPr>
            <a:spLocks noGrp="1"/>
          </p:cNvSpPr>
          <p:nvPr>
            <p:ph type="body"/>
          </p:nvPr>
        </p:nvSpPr>
        <p:spPr>
          <a:xfrm>
            <a:off x="3239640" y="2761920"/>
            <a:ext cx="26496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79" name="PlaceHolder 7"/>
          <p:cNvSpPr>
            <a:spLocks noGrp="1"/>
          </p:cNvSpPr>
          <p:nvPr>
            <p:ph type="body"/>
          </p:nvPr>
        </p:nvSpPr>
        <p:spPr>
          <a:xfrm>
            <a:off x="6022080" y="2761920"/>
            <a:ext cx="2649600" cy="1422720"/>
          </a:xfrm>
          <a:prstGeom prst="rect">
            <a:avLst/>
          </a:prstGeom>
        </p:spPr>
        <p:txBody>
          <a:bodyPr lIns="0" tIns="0" rIns="0" bIns="0">
            <a:normAutofit fontScale="89000"/>
          </a:bodyPr>
          <a:p>
            <a:endParaRPr lang="en-US"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85" name="PlaceHolder 2"/>
          <p:cNvSpPr>
            <a:spLocks noGrp="1"/>
          </p:cNvSpPr>
          <p:nvPr>
            <p:ph type="subTitle"/>
          </p:nvPr>
        </p:nvSpPr>
        <p:spPr>
          <a:xfrm>
            <a:off x="457200" y="1203480"/>
            <a:ext cx="8229240" cy="29829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87" name="PlaceHolder 2"/>
          <p:cNvSpPr>
            <a:spLocks noGrp="1"/>
          </p:cNvSpPr>
          <p:nvPr>
            <p:ph type="body"/>
          </p:nvPr>
        </p:nvSpPr>
        <p:spPr>
          <a:xfrm>
            <a:off x="457200" y="1203480"/>
            <a:ext cx="8229240" cy="2982960"/>
          </a:xfrm>
          <a:prstGeom prst="rect">
            <a:avLst/>
          </a:prstGeom>
        </p:spPr>
        <p:txBody>
          <a:bodyPr lIns="0" tIns="0" rIns="0" bIns="0">
            <a:normAutofit fontScale="89000"/>
          </a:bodyPr>
          <a:p>
            <a:endParaRPr lang="en-US"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89" name="PlaceHolder 2"/>
          <p:cNvSpPr>
            <a:spLocks noGrp="1"/>
          </p:cNvSpPr>
          <p:nvPr>
            <p:ph type="body"/>
          </p:nvPr>
        </p:nvSpPr>
        <p:spPr>
          <a:xfrm>
            <a:off x="457200" y="1203480"/>
            <a:ext cx="4015800" cy="2982960"/>
          </a:xfrm>
          <a:prstGeom prst="rect">
            <a:avLst/>
          </a:prstGeom>
        </p:spPr>
        <p:txBody>
          <a:bodyPr lIns="0" tIns="0" rIns="0" bIns="0">
            <a:normAutofit fontScale="89000"/>
          </a:bodyPr>
          <a:p>
            <a:endParaRPr lang="en-US" sz="3200" b="0" strike="noStrike" spc="-1">
              <a:latin typeface="Arial" panose="020B0604020202020204"/>
            </a:endParaRPr>
          </a:p>
        </p:txBody>
      </p:sp>
      <p:sp>
        <p:nvSpPr>
          <p:cNvPr id="90" name="PlaceHolder 3"/>
          <p:cNvSpPr>
            <a:spLocks noGrp="1"/>
          </p:cNvSpPr>
          <p:nvPr>
            <p:ph type="body"/>
          </p:nvPr>
        </p:nvSpPr>
        <p:spPr>
          <a:xfrm>
            <a:off x="4674240" y="1203480"/>
            <a:ext cx="4015800" cy="2982960"/>
          </a:xfrm>
          <a:prstGeom prst="rect">
            <a:avLst/>
          </a:prstGeom>
        </p:spPr>
        <p:txBody>
          <a:bodyPr lIns="0" tIns="0" rIns="0" bIns="0">
            <a:normAutofit fontScale="89000"/>
          </a:bodyPr>
          <a:p>
            <a:endParaRPr lang="en-US" sz="3200" b="0" strike="noStrike" spc="-1">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7" name="PlaceHolder 2"/>
          <p:cNvSpPr>
            <a:spLocks noGrp="1"/>
          </p:cNvSpPr>
          <p:nvPr>
            <p:ph type="body"/>
          </p:nvPr>
        </p:nvSpPr>
        <p:spPr>
          <a:xfrm>
            <a:off x="457200" y="1203480"/>
            <a:ext cx="822924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457200" y="204840"/>
            <a:ext cx="8228880" cy="39830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94" name="PlaceHolder 2"/>
          <p:cNvSpPr>
            <a:spLocks noGrp="1"/>
          </p:cNvSpPr>
          <p:nvPr>
            <p:ph type="body"/>
          </p:nvPr>
        </p:nvSpPr>
        <p:spPr>
          <a:xfrm>
            <a:off x="457200" y="120348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95" name="PlaceHolder 3"/>
          <p:cNvSpPr>
            <a:spLocks noGrp="1"/>
          </p:cNvSpPr>
          <p:nvPr>
            <p:ph type="body"/>
          </p:nvPr>
        </p:nvSpPr>
        <p:spPr>
          <a:xfrm>
            <a:off x="4674240" y="1203480"/>
            <a:ext cx="4015800" cy="2982960"/>
          </a:xfrm>
          <a:prstGeom prst="rect">
            <a:avLst/>
          </a:prstGeom>
        </p:spPr>
        <p:txBody>
          <a:bodyPr lIns="0" tIns="0" rIns="0" bIns="0">
            <a:normAutofit fontScale="89000"/>
          </a:bodyPr>
          <a:p>
            <a:endParaRPr lang="en-US" sz="3200" b="0" strike="noStrike" spc="-1">
              <a:latin typeface="Arial" panose="020B0604020202020204"/>
            </a:endParaRPr>
          </a:p>
        </p:txBody>
      </p:sp>
      <p:sp>
        <p:nvSpPr>
          <p:cNvPr id="96" name="PlaceHolder 4"/>
          <p:cNvSpPr>
            <a:spLocks noGrp="1"/>
          </p:cNvSpPr>
          <p:nvPr>
            <p:ph type="body"/>
          </p:nvPr>
        </p:nvSpPr>
        <p:spPr>
          <a:xfrm>
            <a:off x="457200" y="276192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98" name="PlaceHolder 2"/>
          <p:cNvSpPr>
            <a:spLocks noGrp="1"/>
          </p:cNvSpPr>
          <p:nvPr>
            <p:ph type="body"/>
          </p:nvPr>
        </p:nvSpPr>
        <p:spPr>
          <a:xfrm>
            <a:off x="457200" y="1203480"/>
            <a:ext cx="4015800" cy="2982960"/>
          </a:xfrm>
          <a:prstGeom prst="rect">
            <a:avLst/>
          </a:prstGeom>
        </p:spPr>
        <p:txBody>
          <a:bodyPr lIns="0" tIns="0" rIns="0" bIns="0">
            <a:normAutofit fontScale="89000"/>
          </a:bodyPr>
          <a:p>
            <a:endParaRPr lang="en-US" sz="3200" b="0" strike="noStrike" spc="-1">
              <a:latin typeface="Arial" panose="020B0604020202020204"/>
            </a:endParaRPr>
          </a:p>
        </p:txBody>
      </p:sp>
      <p:sp>
        <p:nvSpPr>
          <p:cNvPr id="99" name="PlaceHolder 3"/>
          <p:cNvSpPr>
            <a:spLocks noGrp="1"/>
          </p:cNvSpPr>
          <p:nvPr>
            <p:ph type="body"/>
          </p:nvPr>
        </p:nvSpPr>
        <p:spPr>
          <a:xfrm>
            <a:off x="4674240" y="120348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100" name="PlaceHolder 4"/>
          <p:cNvSpPr>
            <a:spLocks noGrp="1"/>
          </p:cNvSpPr>
          <p:nvPr>
            <p:ph type="body"/>
          </p:nvPr>
        </p:nvSpPr>
        <p:spPr>
          <a:xfrm>
            <a:off x="4674240" y="276192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02" name="PlaceHolder 2"/>
          <p:cNvSpPr>
            <a:spLocks noGrp="1"/>
          </p:cNvSpPr>
          <p:nvPr>
            <p:ph type="body"/>
          </p:nvPr>
        </p:nvSpPr>
        <p:spPr>
          <a:xfrm>
            <a:off x="457200" y="120348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103" name="PlaceHolder 3"/>
          <p:cNvSpPr>
            <a:spLocks noGrp="1"/>
          </p:cNvSpPr>
          <p:nvPr>
            <p:ph type="body"/>
          </p:nvPr>
        </p:nvSpPr>
        <p:spPr>
          <a:xfrm>
            <a:off x="4674240" y="120348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104" name="PlaceHolder 4"/>
          <p:cNvSpPr>
            <a:spLocks noGrp="1"/>
          </p:cNvSpPr>
          <p:nvPr>
            <p:ph type="body"/>
          </p:nvPr>
        </p:nvSpPr>
        <p:spPr>
          <a:xfrm>
            <a:off x="457200" y="2761920"/>
            <a:ext cx="8229240" cy="1422720"/>
          </a:xfrm>
          <a:prstGeom prst="rect">
            <a:avLst/>
          </a:prstGeom>
        </p:spPr>
        <p:txBody>
          <a:bodyPr lIns="0" tIns="0" rIns="0" bIns="0">
            <a:normAutofit fontScale="89000"/>
          </a:bodyPr>
          <a:p>
            <a:endParaRPr lang="en-US"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06" name="PlaceHolder 2"/>
          <p:cNvSpPr>
            <a:spLocks noGrp="1"/>
          </p:cNvSpPr>
          <p:nvPr>
            <p:ph type="body"/>
          </p:nvPr>
        </p:nvSpPr>
        <p:spPr>
          <a:xfrm>
            <a:off x="457200" y="1203480"/>
            <a:ext cx="822924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107" name="PlaceHolder 3"/>
          <p:cNvSpPr>
            <a:spLocks noGrp="1"/>
          </p:cNvSpPr>
          <p:nvPr>
            <p:ph type="body"/>
          </p:nvPr>
        </p:nvSpPr>
        <p:spPr>
          <a:xfrm>
            <a:off x="457200" y="2761920"/>
            <a:ext cx="8229240" cy="1422720"/>
          </a:xfrm>
          <a:prstGeom prst="rect">
            <a:avLst/>
          </a:prstGeom>
        </p:spPr>
        <p:txBody>
          <a:bodyPr lIns="0" tIns="0" rIns="0" bIns="0">
            <a:normAutofit fontScale="89000"/>
          </a:bodyPr>
          <a:p>
            <a:endParaRPr lang="en-US" sz="3200" b="0" strike="noStrike" spc="-1">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09" name="PlaceHolder 2"/>
          <p:cNvSpPr>
            <a:spLocks noGrp="1"/>
          </p:cNvSpPr>
          <p:nvPr>
            <p:ph type="body"/>
          </p:nvPr>
        </p:nvSpPr>
        <p:spPr>
          <a:xfrm>
            <a:off x="457200" y="120348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110" name="PlaceHolder 3"/>
          <p:cNvSpPr>
            <a:spLocks noGrp="1"/>
          </p:cNvSpPr>
          <p:nvPr>
            <p:ph type="body"/>
          </p:nvPr>
        </p:nvSpPr>
        <p:spPr>
          <a:xfrm>
            <a:off x="4674240" y="120348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111" name="PlaceHolder 4"/>
          <p:cNvSpPr>
            <a:spLocks noGrp="1"/>
          </p:cNvSpPr>
          <p:nvPr>
            <p:ph type="body"/>
          </p:nvPr>
        </p:nvSpPr>
        <p:spPr>
          <a:xfrm>
            <a:off x="457200" y="276192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112" name="PlaceHolder 5"/>
          <p:cNvSpPr>
            <a:spLocks noGrp="1"/>
          </p:cNvSpPr>
          <p:nvPr>
            <p:ph type="body"/>
          </p:nvPr>
        </p:nvSpPr>
        <p:spPr>
          <a:xfrm>
            <a:off x="4674240" y="276192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14" name="PlaceHolder 2"/>
          <p:cNvSpPr>
            <a:spLocks noGrp="1"/>
          </p:cNvSpPr>
          <p:nvPr>
            <p:ph type="body"/>
          </p:nvPr>
        </p:nvSpPr>
        <p:spPr>
          <a:xfrm>
            <a:off x="457200" y="1203480"/>
            <a:ext cx="26496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115" name="PlaceHolder 3"/>
          <p:cNvSpPr>
            <a:spLocks noGrp="1"/>
          </p:cNvSpPr>
          <p:nvPr>
            <p:ph type="body"/>
          </p:nvPr>
        </p:nvSpPr>
        <p:spPr>
          <a:xfrm>
            <a:off x="3239640" y="1203480"/>
            <a:ext cx="26496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116" name="PlaceHolder 4"/>
          <p:cNvSpPr>
            <a:spLocks noGrp="1"/>
          </p:cNvSpPr>
          <p:nvPr>
            <p:ph type="body"/>
          </p:nvPr>
        </p:nvSpPr>
        <p:spPr>
          <a:xfrm>
            <a:off x="6022080" y="1203480"/>
            <a:ext cx="26496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117" name="PlaceHolder 5"/>
          <p:cNvSpPr>
            <a:spLocks noGrp="1"/>
          </p:cNvSpPr>
          <p:nvPr>
            <p:ph type="body"/>
          </p:nvPr>
        </p:nvSpPr>
        <p:spPr>
          <a:xfrm>
            <a:off x="457200" y="2761920"/>
            <a:ext cx="26496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118" name="PlaceHolder 6"/>
          <p:cNvSpPr>
            <a:spLocks noGrp="1"/>
          </p:cNvSpPr>
          <p:nvPr>
            <p:ph type="body"/>
          </p:nvPr>
        </p:nvSpPr>
        <p:spPr>
          <a:xfrm>
            <a:off x="3239640" y="2761920"/>
            <a:ext cx="26496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119" name="PlaceHolder 7"/>
          <p:cNvSpPr>
            <a:spLocks noGrp="1"/>
          </p:cNvSpPr>
          <p:nvPr>
            <p:ph type="body"/>
          </p:nvPr>
        </p:nvSpPr>
        <p:spPr>
          <a:xfrm>
            <a:off x="6022080" y="2761920"/>
            <a:ext cx="2649600" cy="1422720"/>
          </a:xfrm>
          <a:prstGeom prst="rect">
            <a:avLst/>
          </a:prstGeom>
        </p:spPr>
        <p:txBody>
          <a:bodyPr lIns="0" tIns="0" rIns="0" bIns="0">
            <a:normAutofit fontScale="89000"/>
          </a:bodyPr>
          <a:p>
            <a:endParaRPr lang="en-US" sz="3200" b="0" strike="noStrike" spc="-1">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25" name="PlaceHolder 2"/>
          <p:cNvSpPr>
            <a:spLocks noGrp="1"/>
          </p:cNvSpPr>
          <p:nvPr>
            <p:ph type="subTitle"/>
          </p:nvPr>
        </p:nvSpPr>
        <p:spPr>
          <a:xfrm>
            <a:off x="457200" y="1203480"/>
            <a:ext cx="8229240" cy="29829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27" name="PlaceHolder 2"/>
          <p:cNvSpPr>
            <a:spLocks noGrp="1"/>
          </p:cNvSpPr>
          <p:nvPr>
            <p:ph type="body"/>
          </p:nvPr>
        </p:nvSpPr>
        <p:spPr>
          <a:xfrm>
            <a:off x="457200" y="1203480"/>
            <a:ext cx="8229240" cy="2982960"/>
          </a:xfrm>
          <a:prstGeom prst="rect">
            <a:avLst/>
          </a:prstGeom>
        </p:spPr>
        <p:txBody>
          <a:bodyPr lIns="0" tIns="0" rIns="0" bIns="0">
            <a:normAutofit fontScale="89000"/>
          </a:bodyPr>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9"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10"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29" name="PlaceHolder 2"/>
          <p:cNvSpPr>
            <a:spLocks noGrp="1"/>
          </p:cNvSpPr>
          <p:nvPr>
            <p:ph type="body"/>
          </p:nvPr>
        </p:nvSpPr>
        <p:spPr>
          <a:xfrm>
            <a:off x="457200" y="1203480"/>
            <a:ext cx="4015800" cy="2982960"/>
          </a:xfrm>
          <a:prstGeom prst="rect">
            <a:avLst/>
          </a:prstGeom>
        </p:spPr>
        <p:txBody>
          <a:bodyPr lIns="0" tIns="0" rIns="0" bIns="0">
            <a:normAutofit fontScale="89000"/>
          </a:bodyPr>
          <a:p>
            <a:endParaRPr lang="en-US" sz="3200" b="0" strike="noStrike" spc="-1">
              <a:latin typeface="Arial" panose="020B0604020202020204"/>
            </a:endParaRPr>
          </a:p>
        </p:txBody>
      </p:sp>
      <p:sp>
        <p:nvSpPr>
          <p:cNvPr id="130" name="PlaceHolder 3"/>
          <p:cNvSpPr>
            <a:spLocks noGrp="1"/>
          </p:cNvSpPr>
          <p:nvPr>
            <p:ph type="body"/>
          </p:nvPr>
        </p:nvSpPr>
        <p:spPr>
          <a:xfrm>
            <a:off x="4674240" y="1203480"/>
            <a:ext cx="4015800" cy="2982960"/>
          </a:xfrm>
          <a:prstGeom prst="rect">
            <a:avLst/>
          </a:prstGeom>
        </p:spPr>
        <p:txBody>
          <a:bodyPr lIns="0" tIns="0" rIns="0" bIns="0">
            <a:normAutofit fontScale="89000"/>
          </a:bodyPr>
          <a:p>
            <a:endParaRPr lang="en-US" sz="3200" b="0" strike="noStrike" spc="-1">
              <a:latin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457200" y="204840"/>
            <a:ext cx="8228880" cy="39830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34" name="PlaceHolder 2"/>
          <p:cNvSpPr>
            <a:spLocks noGrp="1"/>
          </p:cNvSpPr>
          <p:nvPr>
            <p:ph type="body"/>
          </p:nvPr>
        </p:nvSpPr>
        <p:spPr>
          <a:xfrm>
            <a:off x="457200" y="120348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135" name="PlaceHolder 3"/>
          <p:cNvSpPr>
            <a:spLocks noGrp="1"/>
          </p:cNvSpPr>
          <p:nvPr>
            <p:ph type="body"/>
          </p:nvPr>
        </p:nvSpPr>
        <p:spPr>
          <a:xfrm>
            <a:off x="4674240" y="1203480"/>
            <a:ext cx="4015800" cy="2982960"/>
          </a:xfrm>
          <a:prstGeom prst="rect">
            <a:avLst/>
          </a:prstGeom>
        </p:spPr>
        <p:txBody>
          <a:bodyPr lIns="0" tIns="0" rIns="0" bIns="0">
            <a:normAutofit fontScale="89000"/>
          </a:bodyPr>
          <a:p>
            <a:endParaRPr lang="en-US" sz="3200" b="0" strike="noStrike" spc="-1">
              <a:latin typeface="Arial" panose="020B0604020202020204"/>
            </a:endParaRPr>
          </a:p>
        </p:txBody>
      </p:sp>
      <p:sp>
        <p:nvSpPr>
          <p:cNvPr id="136" name="PlaceHolder 4"/>
          <p:cNvSpPr>
            <a:spLocks noGrp="1"/>
          </p:cNvSpPr>
          <p:nvPr>
            <p:ph type="body"/>
          </p:nvPr>
        </p:nvSpPr>
        <p:spPr>
          <a:xfrm>
            <a:off x="457200" y="276192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38" name="PlaceHolder 2"/>
          <p:cNvSpPr>
            <a:spLocks noGrp="1"/>
          </p:cNvSpPr>
          <p:nvPr>
            <p:ph type="body"/>
          </p:nvPr>
        </p:nvSpPr>
        <p:spPr>
          <a:xfrm>
            <a:off x="457200" y="1203480"/>
            <a:ext cx="4015800" cy="2982960"/>
          </a:xfrm>
          <a:prstGeom prst="rect">
            <a:avLst/>
          </a:prstGeom>
        </p:spPr>
        <p:txBody>
          <a:bodyPr lIns="0" tIns="0" rIns="0" bIns="0">
            <a:normAutofit fontScale="89000"/>
          </a:bodyPr>
          <a:p>
            <a:endParaRPr lang="en-US" sz="3200" b="0" strike="noStrike" spc="-1">
              <a:latin typeface="Arial" panose="020B0604020202020204"/>
            </a:endParaRPr>
          </a:p>
        </p:txBody>
      </p:sp>
      <p:sp>
        <p:nvSpPr>
          <p:cNvPr id="139" name="PlaceHolder 3"/>
          <p:cNvSpPr>
            <a:spLocks noGrp="1"/>
          </p:cNvSpPr>
          <p:nvPr>
            <p:ph type="body"/>
          </p:nvPr>
        </p:nvSpPr>
        <p:spPr>
          <a:xfrm>
            <a:off x="4674240" y="120348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140" name="PlaceHolder 4"/>
          <p:cNvSpPr>
            <a:spLocks noGrp="1"/>
          </p:cNvSpPr>
          <p:nvPr>
            <p:ph type="body"/>
          </p:nvPr>
        </p:nvSpPr>
        <p:spPr>
          <a:xfrm>
            <a:off x="4674240" y="276192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42" name="PlaceHolder 2"/>
          <p:cNvSpPr>
            <a:spLocks noGrp="1"/>
          </p:cNvSpPr>
          <p:nvPr>
            <p:ph type="body"/>
          </p:nvPr>
        </p:nvSpPr>
        <p:spPr>
          <a:xfrm>
            <a:off x="457200" y="120348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143" name="PlaceHolder 3"/>
          <p:cNvSpPr>
            <a:spLocks noGrp="1"/>
          </p:cNvSpPr>
          <p:nvPr>
            <p:ph type="body"/>
          </p:nvPr>
        </p:nvSpPr>
        <p:spPr>
          <a:xfrm>
            <a:off x="4674240" y="120348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144" name="PlaceHolder 4"/>
          <p:cNvSpPr>
            <a:spLocks noGrp="1"/>
          </p:cNvSpPr>
          <p:nvPr>
            <p:ph type="body"/>
          </p:nvPr>
        </p:nvSpPr>
        <p:spPr>
          <a:xfrm>
            <a:off x="457200" y="2761920"/>
            <a:ext cx="8229240" cy="1422720"/>
          </a:xfrm>
          <a:prstGeom prst="rect">
            <a:avLst/>
          </a:prstGeom>
        </p:spPr>
        <p:txBody>
          <a:bodyPr lIns="0" tIns="0" rIns="0" bIns="0">
            <a:normAutofit fontScale="89000"/>
          </a:bodyPr>
          <a:p>
            <a:endParaRPr lang="en-US" sz="3200" b="0" strike="noStrike" spc="-1">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46" name="PlaceHolder 2"/>
          <p:cNvSpPr>
            <a:spLocks noGrp="1"/>
          </p:cNvSpPr>
          <p:nvPr>
            <p:ph type="body"/>
          </p:nvPr>
        </p:nvSpPr>
        <p:spPr>
          <a:xfrm>
            <a:off x="457200" y="1203480"/>
            <a:ext cx="822924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147" name="PlaceHolder 3"/>
          <p:cNvSpPr>
            <a:spLocks noGrp="1"/>
          </p:cNvSpPr>
          <p:nvPr>
            <p:ph type="body"/>
          </p:nvPr>
        </p:nvSpPr>
        <p:spPr>
          <a:xfrm>
            <a:off x="457200" y="2761920"/>
            <a:ext cx="8229240" cy="1422720"/>
          </a:xfrm>
          <a:prstGeom prst="rect">
            <a:avLst/>
          </a:prstGeom>
        </p:spPr>
        <p:txBody>
          <a:bodyPr lIns="0" tIns="0" rIns="0" bIns="0">
            <a:normAutofit fontScale="89000"/>
          </a:bodyPr>
          <a:p>
            <a:endParaRPr lang="en-US" sz="3200" b="0" strike="noStrike" spc="-1">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49" name="PlaceHolder 2"/>
          <p:cNvSpPr>
            <a:spLocks noGrp="1"/>
          </p:cNvSpPr>
          <p:nvPr>
            <p:ph type="body"/>
          </p:nvPr>
        </p:nvSpPr>
        <p:spPr>
          <a:xfrm>
            <a:off x="457200" y="120348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150" name="PlaceHolder 3"/>
          <p:cNvSpPr>
            <a:spLocks noGrp="1"/>
          </p:cNvSpPr>
          <p:nvPr>
            <p:ph type="body"/>
          </p:nvPr>
        </p:nvSpPr>
        <p:spPr>
          <a:xfrm>
            <a:off x="4674240" y="120348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151" name="PlaceHolder 4"/>
          <p:cNvSpPr>
            <a:spLocks noGrp="1"/>
          </p:cNvSpPr>
          <p:nvPr>
            <p:ph type="body"/>
          </p:nvPr>
        </p:nvSpPr>
        <p:spPr>
          <a:xfrm>
            <a:off x="457200" y="276192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152" name="PlaceHolder 5"/>
          <p:cNvSpPr>
            <a:spLocks noGrp="1"/>
          </p:cNvSpPr>
          <p:nvPr>
            <p:ph type="body"/>
          </p:nvPr>
        </p:nvSpPr>
        <p:spPr>
          <a:xfrm>
            <a:off x="4674240" y="276192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54" name="PlaceHolder 2"/>
          <p:cNvSpPr>
            <a:spLocks noGrp="1"/>
          </p:cNvSpPr>
          <p:nvPr>
            <p:ph type="body"/>
          </p:nvPr>
        </p:nvSpPr>
        <p:spPr>
          <a:xfrm>
            <a:off x="457200" y="1203480"/>
            <a:ext cx="26496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155" name="PlaceHolder 3"/>
          <p:cNvSpPr>
            <a:spLocks noGrp="1"/>
          </p:cNvSpPr>
          <p:nvPr>
            <p:ph type="body"/>
          </p:nvPr>
        </p:nvSpPr>
        <p:spPr>
          <a:xfrm>
            <a:off x="3239640" y="1203480"/>
            <a:ext cx="26496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156" name="PlaceHolder 4"/>
          <p:cNvSpPr>
            <a:spLocks noGrp="1"/>
          </p:cNvSpPr>
          <p:nvPr>
            <p:ph type="body"/>
          </p:nvPr>
        </p:nvSpPr>
        <p:spPr>
          <a:xfrm>
            <a:off x="6022080" y="1203480"/>
            <a:ext cx="26496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157" name="PlaceHolder 5"/>
          <p:cNvSpPr>
            <a:spLocks noGrp="1"/>
          </p:cNvSpPr>
          <p:nvPr>
            <p:ph type="body"/>
          </p:nvPr>
        </p:nvSpPr>
        <p:spPr>
          <a:xfrm>
            <a:off x="457200" y="2761920"/>
            <a:ext cx="26496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158" name="PlaceHolder 6"/>
          <p:cNvSpPr>
            <a:spLocks noGrp="1"/>
          </p:cNvSpPr>
          <p:nvPr>
            <p:ph type="body"/>
          </p:nvPr>
        </p:nvSpPr>
        <p:spPr>
          <a:xfrm>
            <a:off x="3239640" y="2761920"/>
            <a:ext cx="26496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159" name="PlaceHolder 7"/>
          <p:cNvSpPr>
            <a:spLocks noGrp="1"/>
          </p:cNvSpPr>
          <p:nvPr>
            <p:ph type="body"/>
          </p:nvPr>
        </p:nvSpPr>
        <p:spPr>
          <a:xfrm>
            <a:off x="6022080" y="2761920"/>
            <a:ext cx="2649600" cy="1422720"/>
          </a:xfrm>
          <a:prstGeom prst="rect">
            <a:avLst/>
          </a:prstGeom>
        </p:spPr>
        <p:txBody>
          <a:bodyPr lIns="0" tIns="0" rIns="0" bIns="0">
            <a:normAutofit fontScale="89000"/>
          </a:bodyPr>
          <a:p>
            <a:endParaRPr lang="en-US" sz="3200" b="0" strike="noStrike" spc="-1">
              <a:latin typeface="Arial" panose="020B060402020202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65" name="PlaceHolder 2"/>
          <p:cNvSpPr>
            <a:spLocks noGrp="1"/>
          </p:cNvSpPr>
          <p:nvPr>
            <p:ph type="subTitle"/>
          </p:nvPr>
        </p:nvSpPr>
        <p:spPr>
          <a:xfrm>
            <a:off x="457200" y="1203480"/>
            <a:ext cx="8229240" cy="29829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67" name="PlaceHolder 2"/>
          <p:cNvSpPr>
            <a:spLocks noGrp="1"/>
          </p:cNvSpPr>
          <p:nvPr>
            <p:ph type="body"/>
          </p:nvPr>
        </p:nvSpPr>
        <p:spPr>
          <a:xfrm>
            <a:off x="457200" y="1203480"/>
            <a:ext cx="8229240" cy="2982960"/>
          </a:xfrm>
          <a:prstGeom prst="rect">
            <a:avLst/>
          </a:prstGeom>
        </p:spPr>
        <p:txBody>
          <a:bodyPr lIns="0" tIns="0" rIns="0" bIns="0">
            <a:normAutofit fontScale="89000"/>
          </a:bodyPr>
          <a:p>
            <a:endParaRPr lang="en-US" sz="3200" b="0" strike="noStrike" spc="-1">
              <a:latin typeface="Arial" panose="020B0604020202020204"/>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69" name="PlaceHolder 2"/>
          <p:cNvSpPr>
            <a:spLocks noGrp="1"/>
          </p:cNvSpPr>
          <p:nvPr>
            <p:ph type="body"/>
          </p:nvPr>
        </p:nvSpPr>
        <p:spPr>
          <a:xfrm>
            <a:off x="457200" y="1203480"/>
            <a:ext cx="4015800" cy="2982960"/>
          </a:xfrm>
          <a:prstGeom prst="rect">
            <a:avLst/>
          </a:prstGeom>
        </p:spPr>
        <p:txBody>
          <a:bodyPr lIns="0" tIns="0" rIns="0" bIns="0">
            <a:normAutofit fontScale="89000"/>
          </a:bodyPr>
          <a:p>
            <a:endParaRPr lang="en-US" sz="3200" b="0" strike="noStrike" spc="-1">
              <a:latin typeface="Arial" panose="020B0604020202020204"/>
            </a:endParaRPr>
          </a:p>
        </p:txBody>
      </p:sp>
      <p:sp>
        <p:nvSpPr>
          <p:cNvPr id="170" name="PlaceHolder 3"/>
          <p:cNvSpPr>
            <a:spLocks noGrp="1"/>
          </p:cNvSpPr>
          <p:nvPr>
            <p:ph type="body"/>
          </p:nvPr>
        </p:nvSpPr>
        <p:spPr>
          <a:xfrm>
            <a:off x="4674240" y="1203480"/>
            <a:ext cx="4015800" cy="2982960"/>
          </a:xfrm>
          <a:prstGeom prst="rect">
            <a:avLst/>
          </a:prstGeom>
        </p:spPr>
        <p:txBody>
          <a:bodyPr lIns="0" tIns="0" rIns="0" bIns="0">
            <a:normAutofit fontScale="89000"/>
          </a:bodyPr>
          <a:p>
            <a:endParaRPr lang="en-US" sz="3200" b="0" strike="noStrike" spc="-1">
              <a:latin typeface="Arial" panose="020B0604020202020204"/>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2" name="PlaceHolder 1"/>
          <p:cNvSpPr>
            <a:spLocks noGrp="1"/>
          </p:cNvSpPr>
          <p:nvPr>
            <p:ph type="subTitle"/>
          </p:nvPr>
        </p:nvSpPr>
        <p:spPr>
          <a:xfrm>
            <a:off x="457200" y="204840"/>
            <a:ext cx="8228880" cy="39830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74" name="PlaceHolder 2"/>
          <p:cNvSpPr>
            <a:spLocks noGrp="1"/>
          </p:cNvSpPr>
          <p:nvPr>
            <p:ph type="body"/>
          </p:nvPr>
        </p:nvSpPr>
        <p:spPr>
          <a:xfrm>
            <a:off x="457200" y="120348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175" name="PlaceHolder 3"/>
          <p:cNvSpPr>
            <a:spLocks noGrp="1"/>
          </p:cNvSpPr>
          <p:nvPr>
            <p:ph type="body"/>
          </p:nvPr>
        </p:nvSpPr>
        <p:spPr>
          <a:xfrm>
            <a:off x="4674240" y="1203480"/>
            <a:ext cx="4015800" cy="2982960"/>
          </a:xfrm>
          <a:prstGeom prst="rect">
            <a:avLst/>
          </a:prstGeom>
        </p:spPr>
        <p:txBody>
          <a:bodyPr lIns="0" tIns="0" rIns="0" bIns="0">
            <a:normAutofit fontScale="89000"/>
          </a:bodyPr>
          <a:p>
            <a:endParaRPr lang="en-US" sz="3200" b="0" strike="noStrike" spc="-1">
              <a:latin typeface="Arial" panose="020B0604020202020204"/>
            </a:endParaRPr>
          </a:p>
        </p:txBody>
      </p:sp>
      <p:sp>
        <p:nvSpPr>
          <p:cNvPr id="176" name="PlaceHolder 4"/>
          <p:cNvSpPr>
            <a:spLocks noGrp="1"/>
          </p:cNvSpPr>
          <p:nvPr>
            <p:ph type="body"/>
          </p:nvPr>
        </p:nvSpPr>
        <p:spPr>
          <a:xfrm>
            <a:off x="457200" y="276192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78" name="PlaceHolder 2"/>
          <p:cNvSpPr>
            <a:spLocks noGrp="1"/>
          </p:cNvSpPr>
          <p:nvPr>
            <p:ph type="body"/>
          </p:nvPr>
        </p:nvSpPr>
        <p:spPr>
          <a:xfrm>
            <a:off x="457200" y="1203480"/>
            <a:ext cx="4015800" cy="2982960"/>
          </a:xfrm>
          <a:prstGeom prst="rect">
            <a:avLst/>
          </a:prstGeom>
        </p:spPr>
        <p:txBody>
          <a:bodyPr lIns="0" tIns="0" rIns="0" bIns="0">
            <a:normAutofit fontScale="89000"/>
          </a:bodyPr>
          <a:p>
            <a:endParaRPr lang="en-US" sz="3200" b="0" strike="noStrike" spc="-1">
              <a:latin typeface="Arial" panose="020B0604020202020204"/>
            </a:endParaRPr>
          </a:p>
        </p:txBody>
      </p:sp>
      <p:sp>
        <p:nvSpPr>
          <p:cNvPr id="179" name="PlaceHolder 3"/>
          <p:cNvSpPr>
            <a:spLocks noGrp="1"/>
          </p:cNvSpPr>
          <p:nvPr>
            <p:ph type="body"/>
          </p:nvPr>
        </p:nvSpPr>
        <p:spPr>
          <a:xfrm>
            <a:off x="4674240" y="120348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180" name="PlaceHolder 4"/>
          <p:cNvSpPr>
            <a:spLocks noGrp="1"/>
          </p:cNvSpPr>
          <p:nvPr>
            <p:ph type="body"/>
          </p:nvPr>
        </p:nvSpPr>
        <p:spPr>
          <a:xfrm>
            <a:off x="4674240" y="276192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82" name="PlaceHolder 2"/>
          <p:cNvSpPr>
            <a:spLocks noGrp="1"/>
          </p:cNvSpPr>
          <p:nvPr>
            <p:ph type="body"/>
          </p:nvPr>
        </p:nvSpPr>
        <p:spPr>
          <a:xfrm>
            <a:off x="457200" y="120348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183" name="PlaceHolder 3"/>
          <p:cNvSpPr>
            <a:spLocks noGrp="1"/>
          </p:cNvSpPr>
          <p:nvPr>
            <p:ph type="body"/>
          </p:nvPr>
        </p:nvSpPr>
        <p:spPr>
          <a:xfrm>
            <a:off x="4674240" y="120348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184" name="PlaceHolder 4"/>
          <p:cNvSpPr>
            <a:spLocks noGrp="1"/>
          </p:cNvSpPr>
          <p:nvPr>
            <p:ph type="body"/>
          </p:nvPr>
        </p:nvSpPr>
        <p:spPr>
          <a:xfrm>
            <a:off x="457200" y="2761920"/>
            <a:ext cx="8229240" cy="1422720"/>
          </a:xfrm>
          <a:prstGeom prst="rect">
            <a:avLst/>
          </a:prstGeom>
        </p:spPr>
        <p:txBody>
          <a:bodyPr lIns="0" tIns="0" rIns="0" bIns="0">
            <a:normAutofit fontScale="89000"/>
          </a:bodyPr>
          <a:p>
            <a:endParaRPr lang="en-US" sz="3200" b="0" strike="noStrike" spc="-1">
              <a:latin typeface="Arial" panose="020B0604020202020204"/>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86" name="PlaceHolder 2"/>
          <p:cNvSpPr>
            <a:spLocks noGrp="1"/>
          </p:cNvSpPr>
          <p:nvPr>
            <p:ph type="body"/>
          </p:nvPr>
        </p:nvSpPr>
        <p:spPr>
          <a:xfrm>
            <a:off x="457200" y="1203480"/>
            <a:ext cx="822924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187" name="PlaceHolder 3"/>
          <p:cNvSpPr>
            <a:spLocks noGrp="1"/>
          </p:cNvSpPr>
          <p:nvPr>
            <p:ph type="body"/>
          </p:nvPr>
        </p:nvSpPr>
        <p:spPr>
          <a:xfrm>
            <a:off x="457200" y="2761920"/>
            <a:ext cx="8229240" cy="1422720"/>
          </a:xfrm>
          <a:prstGeom prst="rect">
            <a:avLst/>
          </a:prstGeom>
        </p:spPr>
        <p:txBody>
          <a:bodyPr lIns="0" tIns="0" rIns="0" bIns="0">
            <a:normAutofit fontScale="89000"/>
          </a:bodyPr>
          <a:p>
            <a:endParaRPr lang="en-US" sz="3200" b="0" strike="noStrike" spc="-1">
              <a:latin typeface="Arial" panose="020B0604020202020204"/>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89" name="PlaceHolder 2"/>
          <p:cNvSpPr>
            <a:spLocks noGrp="1"/>
          </p:cNvSpPr>
          <p:nvPr>
            <p:ph type="body"/>
          </p:nvPr>
        </p:nvSpPr>
        <p:spPr>
          <a:xfrm>
            <a:off x="457200" y="120348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190" name="PlaceHolder 3"/>
          <p:cNvSpPr>
            <a:spLocks noGrp="1"/>
          </p:cNvSpPr>
          <p:nvPr>
            <p:ph type="body"/>
          </p:nvPr>
        </p:nvSpPr>
        <p:spPr>
          <a:xfrm>
            <a:off x="4674240" y="120348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191" name="PlaceHolder 4"/>
          <p:cNvSpPr>
            <a:spLocks noGrp="1"/>
          </p:cNvSpPr>
          <p:nvPr>
            <p:ph type="body"/>
          </p:nvPr>
        </p:nvSpPr>
        <p:spPr>
          <a:xfrm>
            <a:off x="457200" y="276192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192" name="PlaceHolder 5"/>
          <p:cNvSpPr>
            <a:spLocks noGrp="1"/>
          </p:cNvSpPr>
          <p:nvPr>
            <p:ph type="body"/>
          </p:nvPr>
        </p:nvSpPr>
        <p:spPr>
          <a:xfrm>
            <a:off x="4674240" y="2761920"/>
            <a:ext cx="4015800" cy="1422720"/>
          </a:xfrm>
          <a:prstGeom prst="rect">
            <a:avLst/>
          </a:prstGeom>
        </p:spPr>
        <p:txBody>
          <a:bodyPr lIns="0" tIns="0" rIns="0" bIns="0">
            <a:normAutofit fontScale="89000"/>
          </a:bodyPr>
          <a:p>
            <a:endParaRPr lang="en-US" sz="32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4840"/>
            <a:ext cx="8228880" cy="39830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94" name="PlaceHolder 2"/>
          <p:cNvSpPr>
            <a:spLocks noGrp="1"/>
          </p:cNvSpPr>
          <p:nvPr>
            <p:ph type="body"/>
          </p:nvPr>
        </p:nvSpPr>
        <p:spPr>
          <a:xfrm>
            <a:off x="457200" y="1203480"/>
            <a:ext cx="26496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195" name="PlaceHolder 3"/>
          <p:cNvSpPr>
            <a:spLocks noGrp="1"/>
          </p:cNvSpPr>
          <p:nvPr>
            <p:ph type="body"/>
          </p:nvPr>
        </p:nvSpPr>
        <p:spPr>
          <a:xfrm>
            <a:off x="3239640" y="1203480"/>
            <a:ext cx="26496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196" name="PlaceHolder 4"/>
          <p:cNvSpPr>
            <a:spLocks noGrp="1"/>
          </p:cNvSpPr>
          <p:nvPr>
            <p:ph type="body"/>
          </p:nvPr>
        </p:nvSpPr>
        <p:spPr>
          <a:xfrm>
            <a:off x="6022080" y="1203480"/>
            <a:ext cx="26496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197" name="PlaceHolder 5"/>
          <p:cNvSpPr>
            <a:spLocks noGrp="1"/>
          </p:cNvSpPr>
          <p:nvPr>
            <p:ph type="body"/>
          </p:nvPr>
        </p:nvSpPr>
        <p:spPr>
          <a:xfrm>
            <a:off x="457200" y="2761920"/>
            <a:ext cx="26496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198" name="PlaceHolder 6"/>
          <p:cNvSpPr>
            <a:spLocks noGrp="1"/>
          </p:cNvSpPr>
          <p:nvPr>
            <p:ph type="body"/>
          </p:nvPr>
        </p:nvSpPr>
        <p:spPr>
          <a:xfrm>
            <a:off x="3239640" y="2761920"/>
            <a:ext cx="2649600" cy="1422720"/>
          </a:xfrm>
          <a:prstGeom prst="rect">
            <a:avLst/>
          </a:prstGeom>
        </p:spPr>
        <p:txBody>
          <a:bodyPr lIns="0" tIns="0" rIns="0" bIns="0">
            <a:normAutofit fontScale="89000"/>
          </a:bodyPr>
          <a:p>
            <a:endParaRPr lang="en-US" sz="3200" b="0" strike="noStrike" spc="-1">
              <a:latin typeface="Arial" panose="020B0604020202020204"/>
            </a:endParaRPr>
          </a:p>
        </p:txBody>
      </p:sp>
      <p:sp>
        <p:nvSpPr>
          <p:cNvPr id="199" name="PlaceHolder 7"/>
          <p:cNvSpPr>
            <a:spLocks noGrp="1"/>
          </p:cNvSpPr>
          <p:nvPr>
            <p:ph type="body"/>
          </p:nvPr>
        </p:nvSpPr>
        <p:spPr>
          <a:xfrm>
            <a:off x="6022080" y="2761920"/>
            <a:ext cx="2649600" cy="1422720"/>
          </a:xfrm>
          <a:prstGeom prst="rect">
            <a:avLst/>
          </a:prstGeom>
        </p:spPr>
        <p:txBody>
          <a:bodyPr lIns="0" tIns="0" rIns="0" bIns="0">
            <a:normAutofit fontScale="89000"/>
          </a:bodyPr>
          <a:p>
            <a:endParaRPr lang="en-US" sz="3200" b="0" strike="noStrike" spc="-1">
              <a:latin typeface="Arial" panose="020B0604020202020204"/>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01" name="PlaceHolder 2"/>
          <p:cNvSpPr>
            <a:spLocks noGrp="1"/>
          </p:cNvSpPr>
          <p:nvPr>
            <p:ph type="subTitle"/>
          </p:nvPr>
        </p:nvSpPr>
        <p:spPr>
          <a:xfrm>
            <a:off x="457200" y="1203480"/>
            <a:ext cx="8229240" cy="29829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03" name="PlaceHolder 2"/>
          <p:cNvSpPr>
            <a:spLocks noGrp="1"/>
          </p:cNvSpPr>
          <p:nvPr>
            <p:ph type="body"/>
          </p:nvPr>
        </p:nvSpPr>
        <p:spPr>
          <a:xfrm>
            <a:off x="457200" y="1203480"/>
            <a:ext cx="822924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05"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206"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8" name="PlaceHolder 1"/>
          <p:cNvSpPr>
            <a:spLocks noGrp="1"/>
          </p:cNvSpPr>
          <p:nvPr>
            <p:ph type="subTitle"/>
          </p:nvPr>
        </p:nvSpPr>
        <p:spPr>
          <a:xfrm>
            <a:off x="457200" y="204840"/>
            <a:ext cx="8228880" cy="39830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10"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11"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212"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14"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215"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16" name="PlaceHolder 4"/>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18"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19"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20" name="PlaceHolder 4"/>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4"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5"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16"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22" name="PlaceHolder 2"/>
          <p:cNvSpPr>
            <a:spLocks noGrp="1"/>
          </p:cNvSpPr>
          <p:nvPr>
            <p:ph type="body"/>
          </p:nvPr>
        </p:nvSpPr>
        <p:spPr>
          <a:xfrm>
            <a:off x="457200" y="1203480"/>
            <a:ext cx="8229240" cy="1422720"/>
          </a:xfrm>
          <a:prstGeom prst="rect">
            <a:avLst/>
          </a:prstGeom>
        </p:spPr>
        <p:txBody>
          <a:bodyPr lIns="0" tIns="0" rIns="0" bIns="0">
            <a:normAutofit/>
          </a:bodyPr>
          <a:p>
            <a:endParaRPr lang="en-US" sz="3200" b="0" strike="noStrike" spc="-1">
              <a:latin typeface="Arial" panose="020B0604020202020204"/>
            </a:endParaRPr>
          </a:p>
        </p:txBody>
      </p:sp>
      <p:sp>
        <p:nvSpPr>
          <p:cNvPr id="223" name="PlaceHolder 3"/>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25"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26"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27"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28" name="PlaceHolder 5"/>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30" name="PlaceHolder 2"/>
          <p:cNvSpPr>
            <a:spLocks noGrp="1"/>
          </p:cNvSpPr>
          <p:nvPr>
            <p:ph type="body"/>
          </p:nvPr>
        </p:nvSpPr>
        <p:spPr>
          <a:xfrm>
            <a:off x="45720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231" name="PlaceHolder 3"/>
          <p:cNvSpPr>
            <a:spLocks noGrp="1"/>
          </p:cNvSpPr>
          <p:nvPr>
            <p:ph type="body"/>
          </p:nvPr>
        </p:nvSpPr>
        <p:spPr>
          <a:xfrm>
            <a:off x="323964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232" name="PlaceHolder 4"/>
          <p:cNvSpPr>
            <a:spLocks noGrp="1"/>
          </p:cNvSpPr>
          <p:nvPr>
            <p:ph type="body"/>
          </p:nvPr>
        </p:nvSpPr>
        <p:spPr>
          <a:xfrm>
            <a:off x="602208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233" name="PlaceHolder 5"/>
          <p:cNvSpPr>
            <a:spLocks noGrp="1"/>
          </p:cNvSpPr>
          <p:nvPr>
            <p:ph type="body"/>
          </p:nvPr>
        </p:nvSpPr>
        <p:spPr>
          <a:xfrm>
            <a:off x="45720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234" name="PlaceHolder 6"/>
          <p:cNvSpPr>
            <a:spLocks noGrp="1"/>
          </p:cNvSpPr>
          <p:nvPr>
            <p:ph type="body"/>
          </p:nvPr>
        </p:nvSpPr>
        <p:spPr>
          <a:xfrm>
            <a:off x="323964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235" name="PlaceHolder 7"/>
          <p:cNvSpPr>
            <a:spLocks noGrp="1"/>
          </p:cNvSpPr>
          <p:nvPr>
            <p:ph type="body"/>
          </p:nvPr>
        </p:nvSpPr>
        <p:spPr>
          <a:xfrm>
            <a:off x="6022080" y="2761920"/>
            <a:ext cx="26496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8"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19"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0" name="PlaceHolder 4"/>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4840"/>
            <a:ext cx="8228880" cy="8589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2"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3"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4" name="PlaceHolder 4"/>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1.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1.jpe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4" Type="http://schemas.openxmlformats.org/officeDocument/2006/relationships/theme" Target="../theme/theme4.xml"/><Relationship Id="rId13" Type="http://schemas.openxmlformats.org/officeDocument/2006/relationships/image" Target="../media/image1.jpeg"/><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4" Type="http://schemas.openxmlformats.org/officeDocument/2006/relationships/theme" Target="../theme/theme5.xml"/><Relationship Id="rId13" Type="http://schemas.openxmlformats.org/officeDocument/2006/relationships/image" Target="../media/image1.jpeg"/><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3" Type="http://schemas.openxmlformats.org/officeDocument/2006/relationships/theme" Target="../theme/theme6.xml"/><Relationship Id="rId12" Type="http://schemas.openxmlformats.org/officeDocument/2006/relationships/slideLayout" Target="../slideLayouts/slideLayout72.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0" name="图片 7"/>
          <p:cNvPicPr/>
          <p:nvPr/>
        </p:nvPicPr>
        <p:blipFill>
          <a:blip r:embed="rId13"/>
          <a:stretch>
            <a:fillRect/>
          </a:stretch>
        </p:blipFill>
        <p:spPr>
          <a:xfrm>
            <a:off x="0" y="1080"/>
            <a:ext cx="9143280" cy="5142960"/>
          </a:xfrm>
          <a:prstGeom prst="rect">
            <a:avLst/>
          </a:prstGeom>
          <a:ln>
            <a:noFill/>
          </a:ln>
        </p:spPr>
      </p:pic>
      <p:sp>
        <p:nvSpPr>
          <p:cNvPr id="2" name="CustomShape 1"/>
          <p:cNvSpPr/>
          <p:nvPr/>
        </p:nvSpPr>
        <p:spPr>
          <a:xfrm>
            <a:off x="0" y="-1440"/>
            <a:ext cx="9143280" cy="514296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3" name="PlaceHolder 2"/>
          <p:cNvSpPr>
            <a:spLocks noGrp="1"/>
          </p:cNvSpPr>
          <p:nvPr>
            <p:ph type="title"/>
          </p:nvPr>
        </p:nvSpPr>
        <p:spPr>
          <a:xfrm>
            <a:off x="457200" y="205200"/>
            <a:ext cx="8229240" cy="858600"/>
          </a:xfrm>
          <a:prstGeom prst="rect">
            <a:avLst/>
          </a:prstGeom>
        </p:spPr>
        <p:txBody>
          <a:bodyPr lIns="0" tIns="0" rIns="0" bIns="0" anchor="ctr">
            <a:noAutofit/>
          </a:bodyPr>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4" name="PlaceHolder 3"/>
          <p:cNvSpPr>
            <a:spLocks noGrp="1"/>
          </p:cNvSpPr>
          <p:nvPr>
            <p:ph type="body"/>
          </p:nvPr>
        </p:nvSpPr>
        <p:spPr>
          <a:xfrm>
            <a:off x="457200" y="1203480"/>
            <a:ext cx="8229240" cy="298296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 name="图片 7"/>
          <p:cNvPicPr/>
          <p:nvPr/>
        </p:nvPicPr>
        <p:blipFill>
          <a:blip r:embed="rId13"/>
          <a:stretch>
            <a:fillRect/>
          </a:stretch>
        </p:blipFill>
        <p:spPr>
          <a:xfrm>
            <a:off x="0" y="1080"/>
            <a:ext cx="9143280" cy="5142960"/>
          </a:xfrm>
          <a:prstGeom prst="rect">
            <a:avLst/>
          </a:prstGeom>
          <a:ln>
            <a:noFill/>
          </a:ln>
        </p:spPr>
      </p:pic>
      <p:sp>
        <p:nvSpPr>
          <p:cNvPr id="41" name="CustomShape 1"/>
          <p:cNvSpPr/>
          <p:nvPr/>
        </p:nvSpPr>
        <p:spPr>
          <a:xfrm>
            <a:off x="0" y="-1440"/>
            <a:ext cx="9143280" cy="514296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42" name="PlaceHolder 2"/>
          <p:cNvSpPr>
            <a:spLocks noGrp="1"/>
          </p:cNvSpPr>
          <p:nvPr>
            <p:ph type="title"/>
          </p:nvPr>
        </p:nvSpPr>
        <p:spPr>
          <a:xfrm>
            <a:off x="457200" y="205200"/>
            <a:ext cx="8229240" cy="858600"/>
          </a:xfrm>
          <a:prstGeom prst="rect">
            <a:avLst/>
          </a:prstGeom>
        </p:spPr>
        <p:txBody>
          <a:bodyPr lIns="0" tIns="0" rIns="0" bIns="0" anchor="ctr">
            <a:noAutofit/>
          </a:bodyPr>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43" name="PlaceHolder 3"/>
          <p:cNvSpPr>
            <a:spLocks noGrp="1"/>
          </p:cNvSpPr>
          <p:nvPr>
            <p:ph type="body"/>
          </p:nvPr>
        </p:nvSpPr>
        <p:spPr>
          <a:xfrm>
            <a:off x="457200" y="1203480"/>
            <a:ext cx="8229240" cy="2982960"/>
          </a:xfrm>
          <a:prstGeom prst="rect">
            <a:avLst/>
          </a:prstGeom>
        </p:spPr>
        <p:txBody>
          <a:bodyPr lIns="0" tIns="0" rIns="0" bIns="0">
            <a:normAutofit fontScale="89000"/>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0" name="图片 7"/>
          <p:cNvPicPr/>
          <p:nvPr/>
        </p:nvPicPr>
        <p:blipFill>
          <a:blip r:embed="rId13"/>
          <a:stretch>
            <a:fillRect/>
          </a:stretch>
        </p:blipFill>
        <p:spPr>
          <a:xfrm>
            <a:off x="0" y="1080"/>
            <a:ext cx="9143280" cy="5142960"/>
          </a:xfrm>
          <a:prstGeom prst="rect">
            <a:avLst/>
          </a:prstGeom>
          <a:ln>
            <a:noFill/>
          </a:ln>
        </p:spPr>
      </p:pic>
      <p:sp>
        <p:nvSpPr>
          <p:cNvPr id="81" name="CustomShape 1"/>
          <p:cNvSpPr/>
          <p:nvPr/>
        </p:nvSpPr>
        <p:spPr>
          <a:xfrm>
            <a:off x="0" y="-1440"/>
            <a:ext cx="9143280" cy="514296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82" name="PlaceHolder 2"/>
          <p:cNvSpPr>
            <a:spLocks noGrp="1"/>
          </p:cNvSpPr>
          <p:nvPr>
            <p:ph type="title"/>
          </p:nvPr>
        </p:nvSpPr>
        <p:spPr>
          <a:xfrm>
            <a:off x="457200" y="204840"/>
            <a:ext cx="8228880" cy="858960"/>
          </a:xfrm>
          <a:prstGeom prst="rect">
            <a:avLst/>
          </a:prstGeom>
        </p:spPr>
        <p:txBody>
          <a:bodyPr lIns="0" tIns="0" rIns="0" bIns="0" anchor="ctr">
            <a:spAutoFit/>
          </a:bodyPr>
          <a:p>
            <a:r>
              <a:rPr lang="en-US" sz="1800" b="0" strike="noStrike" spc="-1">
                <a:latin typeface="Arial" panose="020B0604020202020204"/>
              </a:rPr>
              <a:t>单击鼠标编辑标题文字格式</a:t>
            </a:r>
            <a:endParaRPr lang="en-US" sz="1800" b="0" strike="noStrike" spc="-1">
              <a:latin typeface="Arial" panose="020B0604020202020204"/>
            </a:endParaRPr>
          </a:p>
        </p:txBody>
      </p:sp>
      <p:sp>
        <p:nvSpPr>
          <p:cNvPr id="83" name="PlaceHolder 3"/>
          <p:cNvSpPr>
            <a:spLocks noGrp="1"/>
          </p:cNvSpPr>
          <p:nvPr>
            <p:ph type="body"/>
          </p:nvPr>
        </p:nvSpPr>
        <p:spPr>
          <a:xfrm>
            <a:off x="457200" y="1203480"/>
            <a:ext cx="8229240" cy="2982960"/>
          </a:xfrm>
          <a:prstGeom prst="rect">
            <a:avLst/>
          </a:prstGeom>
        </p:spPr>
        <p:txBody>
          <a:bodyPr lIns="0" tIns="0" rIns="0" bIns="0">
            <a:normAutofit fontScale="89000"/>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0" name="图片 7"/>
          <p:cNvPicPr/>
          <p:nvPr/>
        </p:nvPicPr>
        <p:blipFill>
          <a:blip r:embed="rId13"/>
          <a:stretch>
            <a:fillRect/>
          </a:stretch>
        </p:blipFill>
        <p:spPr>
          <a:xfrm>
            <a:off x="0" y="1080"/>
            <a:ext cx="9143280" cy="5142960"/>
          </a:xfrm>
          <a:prstGeom prst="rect">
            <a:avLst/>
          </a:prstGeom>
          <a:ln>
            <a:noFill/>
          </a:ln>
        </p:spPr>
      </p:pic>
      <p:sp>
        <p:nvSpPr>
          <p:cNvPr id="121" name="CustomShape 1"/>
          <p:cNvSpPr/>
          <p:nvPr/>
        </p:nvSpPr>
        <p:spPr>
          <a:xfrm>
            <a:off x="0" y="-1440"/>
            <a:ext cx="9143280" cy="514296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122" name="PlaceHolder 2"/>
          <p:cNvSpPr>
            <a:spLocks noGrp="1"/>
          </p:cNvSpPr>
          <p:nvPr>
            <p:ph type="title"/>
          </p:nvPr>
        </p:nvSpPr>
        <p:spPr>
          <a:xfrm>
            <a:off x="457200" y="204840"/>
            <a:ext cx="8228880" cy="858960"/>
          </a:xfrm>
          <a:prstGeom prst="rect">
            <a:avLst/>
          </a:prstGeom>
        </p:spPr>
        <p:txBody>
          <a:bodyPr lIns="0" tIns="0" rIns="0" bIns="0" anchor="ctr">
            <a:spAutoFit/>
          </a:bodyPr>
          <a:p>
            <a:r>
              <a:rPr lang="en-US" sz="1800" b="0" strike="noStrike" spc="-1">
                <a:latin typeface="Arial" panose="020B0604020202020204"/>
              </a:rPr>
              <a:t>单击鼠标编辑标题文字格式</a:t>
            </a:r>
            <a:endParaRPr lang="en-US" sz="1800" b="0" strike="noStrike" spc="-1">
              <a:latin typeface="Arial" panose="020B0604020202020204"/>
            </a:endParaRPr>
          </a:p>
        </p:txBody>
      </p:sp>
      <p:sp>
        <p:nvSpPr>
          <p:cNvPr id="123" name="PlaceHolder 3"/>
          <p:cNvSpPr>
            <a:spLocks noGrp="1"/>
          </p:cNvSpPr>
          <p:nvPr>
            <p:ph type="body"/>
          </p:nvPr>
        </p:nvSpPr>
        <p:spPr>
          <a:xfrm>
            <a:off x="457200" y="1203480"/>
            <a:ext cx="8229240" cy="2982960"/>
          </a:xfrm>
          <a:prstGeom prst="rect">
            <a:avLst/>
          </a:prstGeom>
        </p:spPr>
        <p:txBody>
          <a:bodyPr lIns="0" tIns="0" rIns="0" bIns="0">
            <a:normAutofit fontScale="89000"/>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60" name="图片 7"/>
          <p:cNvPicPr/>
          <p:nvPr/>
        </p:nvPicPr>
        <p:blipFill>
          <a:blip r:embed="rId13"/>
          <a:stretch>
            <a:fillRect/>
          </a:stretch>
        </p:blipFill>
        <p:spPr>
          <a:xfrm>
            <a:off x="0" y="1080"/>
            <a:ext cx="9143280" cy="5142960"/>
          </a:xfrm>
          <a:prstGeom prst="rect">
            <a:avLst/>
          </a:prstGeom>
          <a:ln>
            <a:noFill/>
          </a:ln>
        </p:spPr>
      </p:pic>
      <p:sp>
        <p:nvSpPr>
          <p:cNvPr id="161" name="CustomShape 1"/>
          <p:cNvSpPr/>
          <p:nvPr/>
        </p:nvSpPr>
        <p:spPr>
          <a:xfrm>
            <a:off x="0" y="-1440"/>
            <a:ext cx="9143280" cy="514296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162" name="PlaceHolder 2"/>
          <p:cNvSpPr>
            <a:spLocks noGrp="1"/>
          </p:cNvSpPr>
          <p:nvPr>
            <p:ph type="title"/>
          </p:nvPr>
        </p:nvSpPr>
        <p:spPr>
          <a:xfrm>
            <a:off x="457200" y="205200"/>
            <a:ext cx="8229240" cy="858600"/>
          </a:xfrm>
          <a:prstGeom prst="rect">
            <a:avLst/>
          </a:prstGeom>
        </p:spPr>
        <p:txBody>
          <a:bodyPr lIns="0" tIns="0" rIns="0" bIns="0" anchor="ctr">
            <a:noAutofit/>
          </a:bodyPr>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163" name="PlaceHolder 3"/>
          <p:cNvSpPr>
            <a:spLocks noGrp="1"/>
          </p:cNvSpPr>
          <p:nvPr>
            <p:ph type="body"/>
          </p:nvPr>
        </p:nvSpPr>
        <p:spPr>
          <a:xfrm>
            <a:off x="457200" y="1203480"/>
            <a:ext cx="8229240" cy="2982960"/>
          </a:xfrm>
          <a:prstGeom prst="rect">
            <a:avLst/>
          </a:prstGeom>
        </p:spPr>
        <p:txBody>
          <a:bodyPr lIns="0" tIns="0" rIns="0" bIns="0">
            <a:normAutofit fontScale="89000"/>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image" Target="../media/image13.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image" Target="../media/image14.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image" Target="../media/image15.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41.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41.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image" Target="../media/image7.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image" Target="../media/image8.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image" Target="../media/image9.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image" Target="../media/image10.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image" Target="../media/image11.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3.xml"/><Relationship Id="rId2" Type="http://schemas.openxmlformats.org/officeDocument/2006/relationships/image" Target="../media/image12.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pic>
        <p:nvPicPr>
          <p:cNvPr id="242" name="图片 3"/>
          <p:cNvPicPr/>
          <p:nvPr/>
        </p:nvPicPr>
        <p:blipFill>
          <a:blip r:embed="rId2"/>
          <a:stretch>
            <a:fillRect/>
          </a:stretch>
        </p:blipFill>
        <p:spPr>
          <a:xfrm>
            <a:off x="538200" y="199080"/>
            <a:ext cx="7347240" cy="5135400"/>
          </a:xfrm>
          <a:prstGeom prst="rect">
            <a:avLst/>
          </a:prstGeom>
          <a:ln>
            <a:noFill/>
          </a:ln>
        </p:spPr>
      </p:pic>
      <p:sp>
        <p:nvSpPr>
          <p:cNvPr id="243" name="CustomShape 1"/>
          <p:cNvSpPr/>
          <p:nvPr/>
        </p:nvSpPr>
        <p:spPr>
          <a:xfrm>
            <a:off x="2495520" y="495360"/>
            <a:ext cx="4152240" cy="4152240"/>
          </a:xfrm>
          <a:prstGeom prst="ellipse">
            <a:avLst/>
          </a:prstGeom>
          <a:noFill/>
          <a:ln w="57240">
            <a:solidFill>
              <a:srgbClr val="2E1612"/>
            </a:solidFill>
            <a:round/>
          </a:ln>
        </p:spPr>
        <p:style>
          <a:lnRef idx="2">
            <a:schemeClr val="accent1">
              <a:shade val="50000"/>
            </a:schemeClr>
          </a:lnRef>
          <a:fillRef idx="1">
            <a:schemeClr val="accent1"/>
          </a:fillRef>
          <a:effectRef idx="0">
            <a:schemeClr val="accent1"/>
          </a:effectRef>
          <a:fontRef idx="minor"/>
        </p:style>
      </p:sp>
      <p:sp>
        <p:nvSpPr>
          <p:cNvPr id="244" name="CustomShape 2"/>
          <p:cNvSpPr/>
          <p:nvPr/>
        </p:nvSpPr>
        <p:spPr>
          <a:xfrm>
            <a:off x="2628000" y="2355840"/>
            <a:ext cx="4283640" cy="516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2800" b="1" strike="noStrike" spc="-1">
                <a:solidFill>
                  <a:srgbClr val="FFFFFF"/>
                </a:solidFill>
                <a:latin typeface="Ink Free" panose="03080402000500000000"/>
                <a:ea typeface="微软雅黑" panose="020B0503020204020204" charset="-122"/>
              </a:rPr>
              <a:t>Silla Univ. Guide ChatBot</a:t>
            </a:r>
            <a:endParaRPr lang="en-US" sz="2800" b="0" strike="noStrike" spc="-1">
              <a:latin typeface="Arial" panose="020B0604020202020204"/>
            </a:endParaRPr>
          </a:p>
        </p:txBody>
      </p:sp>
      <p:sp>
        <p:nvSpPr>
          <p:cNvPr id="245" name="CustomShape 3"/>
          <p:cNvSpPr/>
          <p:nvPr/>
        </p:nvSpPr>
        <p:spPr>
          <a:xfrm>
            <a:off x="2974320" y="1059480"/>
            <a:ext cx="3160440" cy="14306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spAutoFit/>
          </a:bodyPr>
          <a:p>
            <a:pPr>
              <a:lnSpc>
                <a:spcPct val="100000"/>
              </a:lnSpc>
            </a:pPr>
            <a:r>
              <a:rPr lang="en-US" sz="8800" b="1" strike="noStrike" spc="-1">
                <a:solidFill>
                  <a:srgbClr val="FFFFFF"/>
                </a:solidFill>
                <a:latin typeface="Agency FB"/>
                <a:ea typeface="微软雅黑" panose="020B0503020204020204" charset="-122"/>
              </a:rPr>
              <a:t>2019</a:t>
            </a:r>
            <a:endParaRPr lang="en-US" sz="8800" b="0" strike="noStrike" spc="-1">
              <a:latin typeface="Arial" panose="020B0604020202020204"/>
            </a:endParaRPr>
          </a:p>
        </p:txBody>
      </p:sp>
      <p:sp>
        <p:nvSpPr>
          <p:cNvPr id="246" name="Line 4"/>
          <p:cNvSpPr/>
          <p:nvPr/>
        </p:nvSpPr>
        <p:spPr>
          <a:xfrm>
            <a:off x="4211640" y="3029760"/>
            <a:ext cx="720360" cy="360"/>
          </a:xfrm>
          <a:prstGeom prst="line">
            <a:avLst/>
          </a:prstGeom>
          <a:ln w="38160">
            <a:solidFill>
              <a:schemeClr val="bg1"/>
            </a:solidFill>
            <a:round/>
          </a:ln>
        </p:spPr>
        <p:style>
          <a:lnRef idx="1">
            <a:schemeClr val="accent1"/>
          </a:lnRef>
          <a:fillRef idx="0">
            <a:schemeClr val="accent1"/>
          </a:fillRef>
          <a:effectRef idx="0">
            <a:schemeClr val="accent1"/>
          </a:effectRef>
          <a:fontRef idx="minor"/>
        </p:style>
      </p:sp>
      <p:sp>
        <p:nvSpPr>
          <p:cNvPr id="247" name="CustomShape 5"/>
          <p:cNvSpPr/>
          <p:nvPr/>
        </p:nvSpPr>
        <p:spPr>
          <a:xfrm>
            <a:off x="3240000" y="3107880"/>
            <a:ext cx="2663640" cy="394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gn="ctr">
              <a:lnSpc>
                <a:spcPct val="100000"/>
              </a:lnSpc>
            </a:pPr>
            <a:r>
              <a:rPr lang="en-US" sz="2000" b="1" strike="noStrike" spc="-1">
                <a:solidFill>
                  <a:srgbClr val="FFFFFF"/>
                </a:solidFill>
                <a:latin typeface="Malgun Gothic" panose="020B0503020000020004" charset="-127"/>
                <a:ea typeface="Malgun Gothic" panose="020B0503020000020004" charset="-127"/>
              </a:rPr>
              <a:t>발표자</a:t>
            </a:r>
            <a:r>
              <a:rPr lang="en-US" sz="2000" b="0" strike="noStrike" spc="-1">
                <a:solidFill>
                  <a:srgbClr val="FFFFFF"/>
                </a:solidFill>
                <a:latin typeface="微软雅黑" panose="020B0503020204020204" charset="-122"/>
                <a:ea typeface="微软雅黑" panose="020B0503020204020204" charset="-122"/>
              </a:rPr>
              <a:t>：</a:t>
            </a:r>
            <a:r>
              <a:rPr lang="en-US" sz="2000" b="1" strike="noStrike" spc="-1">
                <a:solidFill>
                  <a:srgbClr val="FFFFFF"/>
                </a:solidFill>
                <a:latin typeface="Malgun Gothic" panose="020B0503020000020004" charset="-127"/>
                <a:ea typeface="Malgun Gothic" panose="020B0503020000020004" charset="-127"/>
              </a:rPr>
              <a:t>하양</a:t>
            </a:r>
            <a:r>
              <a:rPr lang="en-US" sz="2000" b="1" strike="noStrike" spc="-1">
                <a:solidFill>
                  <a:srgbClr val="FFFFFF"/>
                </a:solidFill>
                <a:latin typeface="Malgun Gothic" panose="020B0503020000020004" charset="-127"/>
                <a:ea typeface="Malgun Gothic" panose="020B0503020000020004" charset="-127"/>
              </a:rPr>
              <a:t>,</a:t>
            </a:r>
            <a:r>
              <a:rPr lang="en-US" sz="2000" b="1" strike="noStrike" spc="-1">
                <a:solidFill>
                  <a:srgbClr val="FFFFFF"/>
                </a:solidFill>
                <a:latin typeface="Malgun Gothic" panose="020B0503020000020004" charset="-127"/>
                <a:ea typeface="Malgun Gothic" panose="020B0503020000020004" charset="-127"/>
              </a:rPr>
              <a:t>방자욱</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5" name="图片 137"/>
          <p:cNvPicPr/>
          <p:nvPr/>
        </p:nvPicPr>
        <p:blipFill>
          <a:blip r:embed="rId1"/>
          <a:stretch>
            <a:fillRect/>
          </a:stretch>
        </p:blipFill>
        <p:spPr>
          <a:xfrm>
            <a:off x="117720" y="164880"/>
            <a:ext cx="565200" cy="395280"/>
          </a:xfrm>
          <a:prstGeom prst="rect">
            <a:avLst/>
          </a:prstGeom>
          <a:ln>
            <a:noFill/>
          </a:ln>
        </p:spPr>
      </p:pic>
      <p:sp>
        <p:nvSpPr>
          <p:cNvPr id="296" name="CustomShape 1"/>
          <p:cNvSpPr/>
          <p:nvPr/>
        </p:nvSpPr>
        <p:spPr>
          <a:xfrm>
            <a:off x="720000" y="123480"/>
            <a:ext cx="3599640" cy="378720"/>
          </a:xfrm>
          <a:prstGeom prst="rect">
            <a:avLst/>
          </a:prstGeom>
          <a:noFill/>
          <a:ln>
            <a:noFill/>
          </a:ln>
        </p:spPr>
        <p:style>
          <a:lnRef idx="0">
            <a:srgbClr val="FFFFFF"/>
          </a:lnRef>
          <a:fillRef idx="0">
            <a:srgbClr val="FFFFFF"/>
          </a:fillRef>
          <a:effectRef idx="0">
            <a:srgbClr val="FFFFFF"/>
          </a:effectRef>
          <a:fontRef idx="minor"/>
        </p:style>
        <p:txBody>
          <a:bodyPr lIns="0" tIns="45000" rIns="0" bIns="45000" anchor="ctr">
            <a:noAutofit/>
          </a:bodyPr>
          <a:p>
            <a:pPr>
              <a:lnSpc>
                <a:spcPct val="100000"/>
              </a:lnSpc>
            </a:pPr>
            <a:r>
              <a:rPr lang="en-US" sz="2200" b="1" strike="noStrike" spc="-1">
                <a:solidFill>
                  <a:srgbClr val="000000"/>
                </a:solidFill>
                <a:latin typeface="Ink Free" panose="03080402000500000000"/>
                <a:ea typeface="微软雅黑" panose="020B0503020204020204" charset="-122"/>
              </a:rPr>
              <a:t>Dialogflow</a:t>
            </a:r>
            <a:endParaRPr lang="en-US" sz="2200" b="0" strike="noStrike" spc="-1">
              <a:latin typeface="Arial" panose="020B0604020202020204"/>
            </a:endParaRPr>
          </a:p>
        </p:txBody>
      </p:sp>
      <p:sp>
        <p:nvSpPr>
          <p:cNvPr id="297" name="CustomShape 2"/>
          <p:cNvSpPr/>
          <p:nvPr/>
        </p:nvSpPr>
        <p:spPr>
          <a:xfrm>
            <a:off x="275040" y="164160"/>
            <a:ext cx="250200" cy="3592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nchor="ctr">
            <a:noAutofit/>
          </a:bodyPr>
          <a:p>
            <a:pPr algn="ctr">
              <a:lnSpc>
                <a:spcPct val="100000"/>
              </a:lnSpc>
            </a:pPr>
            <a:r>
              <a:rPr lang="en-US" sz="1800" b="0" strike="noStrike" spc="-1">
                <a:solidFill>
                  <a:srgbClr val="FFFFFF"/>
                </a:solidFill>
                <a:latin typeface="Impact" panose="020B0806030902050204"/>
                <a:ea typeface="微软雅黑" panose="020B0503020204020204" charset="-122"/>
              </a:rPr>
              <a:t>01</a:t>
            </a:r>
            <a:endParaRPr lang="en-US" sz="1800" b="0" strike="noStrike" spc="-1">
              <a:latin typeface="Arial" panose="020B0604020202020204"/>
            </a:endParaRPr>
          </a:p>
        </p:txBody>
      </p:sp>
      <p:pic>
        <p:nvPicPr>
          <p:cNvPr id="298" name="图片 297"/>
          <p:cNvPicPr/>
          <p:nvPr/>
        </p:nvPicPr>
        <p:blipFill>
          <a:blip r:embed="rId2"/>
          <a:stretch>
            <a:fillRect/>
          </a:stretch>
        </p:blipFill>
        <p:spPr>
          <a:xfrm>
            <a:off x="900000" y="606240"/>
            <a:ext cx="7489800" cy="45007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9" name="图片 137"/>
          <p:cNvPicPr/>
          <p:nvPr/>
        </p:nvPicPr>
        <p:blipFill>
          <a:blip r:embed="rId1"/>
          <a:stretch>
            <a:fillRect/>
          </a:stretch>
        </p:blipFill>
        <p:spPr>
          <a:xfrm>
            <a:off x="117720" y="164880"/>
            <a:ext cx="565200" cy="395280"/>
          </a:xfrm>
          <a:prstGeom prst="rect">
            <a:avLst/>
          </a:prstGeom>
          <a:ln>
            <a:noFill/>
          </a:ln>
        </p:spPr>
      </p:pic>
      <p:sp>
        <p:nvSpPr>
          <p:cNvPr id="300" name="CustomShape 1"/>
          <p:cNvSpPr/>
          <p:nvPr/>
        </p:nvSpPr>
        <p:spPr>
          <a:xfrm>
            <a:off x="720000" y="123480"/>
            <a:ext cx="3599640" cy="378720"/>
          </a:xfrm>
          <a:prstGeom prst="rect">
            <a:avLst/>
          </a:prstGeom>
          <a:noFill/>
          <a:ln>
            <a:noFill/>
          </a:ln>
        </p:spPr>
        <p:style>
          <a:lnRef idx="0">
            <a:srgbClr val="FFFFFF"/>
          </a:lnRef>
          <a:fillRef idx="0">
            <a:srgbClr val="FFFFFF"/>
          </a:fillRef>
          <a:effectRef idx="0">
            <a:srgbClr val="FFFFFF"/>
          </a:effectRef>
          <a:fontRef idx="minor"/>
        </p:style>
        <p:txBody>
          <a:bodyPr lIns="0" tIns="45000" rIns="0" bIns="45000" anchor="ctr">
            <a:noAutofit/>
          </a:bodyPr>
          <a:p>
            <a:pPr>
              <a:lnSpc>
                <a:spcPct val="100000"/>
              </a:lnSpc>
            </a:pPr>
            <a:r>
              <a:rPr lang="en-US" sz="2200" b="1" strike="noStrike" spc="-1">
                <a:solidFill>
                  <a:srgbClr val="000000"/>
                </a:solidFill>
                <a:latin typeface="Ink Free" panose="03080402000500000000"/>
                <a:ea typeface="微软雅黑" panose="020B0503020204020204" charset="-122"/>
              </a:rPr>
              <a:t>Dialogflow</a:t>
            </a:r>
            <a:endParaRPr lang="en-US" sz="2200" b="0" strike="noStrike" spc="-1">
              <a:latin typeface="Arial" panose="020B0604020202020204"/>
            </a:endParaRPr>
          </a:p>
        </p:txBody>
      </p:sp>
      <p:sp>
        <p:nvSpPr>
          <p:cNvPr id="301" name="CustomShape 2"/>
          <p:cNvSpPr/>
          <p:nvPr/>
        </p:nvSpPr>
        <p:spPr>
          <a:xfrm>
            <a:off x="275040" y="164160"/>
            <a:ext cx="250200" cy="3592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nchor="ctr">
            <a:noAutofit/>
          </a:bodyPr>
          <a:p>
            <a:pPr algn="ctr">
              <a:lnSpc>
                <a:spcPct val="100000"/>
              </a:lnSpc>
            </a:pPr>
            <a:r>
              <a:rPr lang="en-US" sz="1800" b="0" strike="noStrike" spc="-1">
                <a:solidFill>
                  <a:srgbClr val="FFFFFF"/>
                </a:solidFill>
                <a:latin typeface="Impact" panose="020B0806030902050204"/>
                <a:ea typeface="微软雅黑" panose="020B0503020204020204" charset="-122"/>
              </a:rPr>
              <a:t>01</a:t>
            </a:r>
            <a:endParaRPr lang="en-US" sz="1800" b="0" strike="noStrike" spc="-1">
              <a:latin typeface="Arial" panose="020B0604020202020204"/>
            </a:endParaRPr>
          </a:p>
        </p:txBody>
      </p:sp>
      <p:pic>
        <p:nvPicPr>
          <p:cNvPr id="302" name="图片 301"/>
          <p:cNvPicPr/>
          <p:nvPr/>
        </p:nvPicPr>
        <p:blipFill>
          <a:blip r:embed="rId2"/>
          <a:stretch>
            <a:fillRect/>
          </a:stretch>
        </p:blipFill>
        <p:spPr>
          <a:xfrm>
            <a:off x="936000" y="864000"/>
            <a:ext cx="7559640" cy="3552120"/>
          </a:xfrm>
          <a:prstGeom prst="rect">
            <a:avLst/>
          </a:prstGeom>
          <a:ln>
            <a:noFill/>
          </a:ln>
        </p:spPr>
      </p:pic>
      <p:sp>
        <p:nvSpPr>
          <p:cNvPr id="303" name="CustomShape 3"/>
          <p:cNvSpPr/>
          <p:nvPr/>
        </p:nvSpPr>
        <p:spPr>
          <a:xfrm>
            <a:off x="2736000" y="2880000"/>
            <a:ext cx="3167640" cy="503640"/>
          </a:xfrm>
          <a:prstGeom prst="rect">
            <a:avLst/>
          </a:prstGeom>
          <a:noFill/>
          <a:ln w="29160">
            <a:solidFill>
              <a:srgbClr val="FF4000"/>
            </a:solidFill>
            <a:round/>
          </a:ln>
        </p:spPr>
        <p:style>
          <a:lnRef idx="0">
            <a:srgbClr val="FFFFFF"/>
          </a:lnRef>
          <a:fillRef idx="0">
            <a:srgbClr val="FFFFFF"/>
          </a:fillRef>
          <a:effectRef idx="0">
            <a:srgbClr val="FFFFFF"/>
          </a:effectRef>
          <a:fontRef idx="minor"/>
        </p:style>
      </p:sp>
      <p:sp>
        <p:nvSpPr>
          <p:cNvPr id="304" name="Line 4"/>
          <p:cNvSpPr/>
          <p:nvPr/>
        </p:nvSpPr>
        <p:spPr>
          <a:xfrm flipV="1">
            <a:off x="5904000" y="2520000"/>
            <a:ext cx="648000" cy="360000"/>
          </a:xfrm>
          <a:prstGeom prst="line">
            <a:avLst/>
          </a:prstGeom>
          <a:ln>
            <a:solidFill>
              <a:srgbClr val="000000"/>
            </a:solidFill>
            <a:tailEnd type="triangle" w="med" len="med"/>
          </a:ln>
        </p:spPr>
        <p:style>
          <a:lnRef idx="0">
            <a:srgbClr val="FFFFFF"/>
          </a:lnRef>
          <a:fillRef idx="0">
            <a:srgbClr val="FFFFFF"/>
          </a:fillRef>
          <a:effectRef idx="0">
            <a:srgbClr val="FFFFFF"/>
          </a:effectRef>
          <a:fontRef idx="minor"/>
        </p:style>
      </p:sp>
      <p:sp>
        <p:nvSpPr>
          <p:cNvPr id="305" name="CustomShape 5"/>
          <p:cNvSpPr/>
          <p:nvPr/>
        </p:nvSpPr>
        <p:spPr>
          <a:xfrm>
            <a:off x="6588000" y="2376000"/>
            <a:ext cx="1187640" cy="515880"/>
          </a:xfrm>
          <a:prstGeom prst="rect">
            <a:avLst/>
          </a:prstGeom>
          <a:solidFill>
            <a:srgbClr val="FFFF00"/>
          </a:solid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1400" b="0" strike="noStrike" spc="-1">
                <a:latin typeface="Arial" panose="020B0604020202020204"/>
              </a:rPr>
              <a:t>Get the link to the key</a:t>
            </a: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6" name="图片 137"/>
          <p:cNvPicPr/>
          <p:nvPr/>
        </p:nvPicPr>
        <p:blipFill>
          <a:blip r:embed="rId1"/>
          <a:stretch>
            <a:fillRect/>
          </a:stretch>
        </p:blipFill>
        <p:spPr>
          <a:xfrm>
            <a:off x="117720" y="164880"/>
            <a:ext cx="565200" cy="395280"/>
          </a:xfrm>
          <a:prstGeom prst="rect">
            <a:avLst/>
          </a:prstGeom>
          <a:ln>
            <a:noFill/>
          </a:ln>
        </p:spPr>
      </p:pic>
      <p:sp>
        <p:nvSpPr>
          <p:cNvPr id="307" name="CustomShape 1"/>
          <p:cNvSpPr/>
          <p:nvPr/>
        </p:nvSpPr>
        <p:spPr>
          <a:xfrm>
            <a:off x="720000" y="123480"/>
            <a:ext cx="3599640" cy="378720"/>
          </a:xfrm>
          <a:prstGeom prst="rect">
            <a:avLst/>
          </a:prstGeom>
          <a:noFill/>
          <a:ln>
            <a:noFill/>
          </a:ln>
        </p:spPr>
        <p:style>
          <a:lnRef idx="0">
            <a:srgbClr val="FFFFFF"/>
          </a:lnRef>
          <a:fillRef idx="0">
            <a:srgbClr val="FFFFFF"/>
          </a:fillRef>
          <a:effectRef idx="0">
            <a:srgbClr val="FFFFFF"/>
          </a:effectRef>
          <a:fontRef idx="minor"/>
        </p:style>
        <p:txBody>
          <a:bodyPr lIns="0" tIns="45000" rIns="0" bIns="45000" anchor="ctr">
            <a:noAutofit/>
          </a:bodyPr>
          <a:p>
            <a:pPr>
              <a:lnSpc>
                <a:spcPct val="100000"/>
              </a:lnSpc>
            </a:pPr>
            <a:r>
              <a:rPr lang="en-US" sz="2200" b="1" strike="noStrike" spc="-1">
                <a:solidFill>
                  <a:srgbClr val="000000"/>
                </a:solidFill>
                <a:latin typeface="Ink Free" panose="03080402000500000000"/>
                <a:ea typeface="微软雅黑" panose="020B0503020204020204" charset="-122"/>
              </a:rPr>
              <a:t>Google Cloud Platform</a:t>
            </a:r>
            <a:endParaRPr lang="en-US" sz="2200" b="0" strike="noStrike" spc="-1">
              <a:latin typeface="Arial" panose="020B0604020202020204"/>
            </a:endParaRPr>
          </a:p>
        </p:txBody>
      </p:sp>
      <p:sp>
        <p:nvSpPr>
          <p:cNvPr id="308" name="CustomShape 2"/>
          <p:cNvSpPr/>
          <p:nvPr/>
        </p:nvSpPr>
        <p:spPr>
          <a:xfrm>
            <a:off x="275040" y="164160"/>
            <a:ext cx="250200" cy="3592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nchor="ctr">
            <a:noAutofit/>
          </a:bodyPr>
          <a:p>
            <a:pPr algn="ctr">
              <a:lnSpc>
                <a:spcPct val="100000"/>
              </a:lnSpc>
            </a:pPr>
            <a:r>
              <a:rPr lang="en-US" sz="1800" b="0" strike="noStrike" spc="-1">
                <a:solidFill>
                  <a:srgbClr val="FFFFFF"/>
                </a:solidFill>
                <a:latin typeface="Impact" panose="020B0806030902050204"/>
                <a:ea typeface="微软雅黑" panose="020B0503020204020204" charset="-122"/>
              </a:rPr>
              <a:t>01</a:t>
            </a:r>
            <a:endParaRPr lang="en-US" sz="1800" b="0" strike="noStrike" spc="-1">
              <a:latin typeface="Arial" panose="020B0604020202020204"/>
            </a:endParaRPr>
          </a:p>
        </p:txBody>
      </p:sp>
      <p:pic>
        <p:nvPicPr>
          <p:cNvPr id="309" name="图片 308"/>
          <p:cNvPicPr/>
          <p:nvPr/>
        </p:nvPicPr>
        <p:blipFill>
          <a:blip r:embed="rId2"/>
          <a:stretch>
            <a:fillRect/>
          </a:stretch>
        </p:blipFill>
        <p:spPr>
          <a:xfrm>
            <a:off x="0" y="1259280"/>
            <a:ext cx="9143280" cy="2592360"/>
          </a:xfrm>
          <a:prstGeom prst="rect">
            <a:avLst/>
          </a:prstGeom>
          <a:ln>
            <a:noFill/>
          </a:ln>
        </p:spPr>
      </p:pic>
      <p:sp>
        <p:nvSpPr>
          <p:cNvPr id="310" name="CustomShape 3"/>
          <p:cNvSpPr/>
          <p:nvPr/>
        </p:nvSpPr>
        <p:spPr>
          <a:xfrm>
            <a:off x="1728000" y="2448000"/>
            <a:ext cx="6983640" cy="791640"/>
          </a:xfrm>
          <a:prstGeom prst="rect">
            <a:avLst/>
          </a:prstGeom>
          <a:noFill/>
          <a:ln w="29160">
            <a:solidFill>
              <a:srgbClr val="FF4000"/>
            </a:solidFill>
            <a:round/>
          </a:ln>
        </p:spPr>
        <p:style>
          <a:lnRef idx="0">
            <a:srgbClr val="FFFFFF"/>
          </a:lnRef>
          <a:fillRef idx="0">
            <a:srgbClr val="FFFFFF"/>
          </a:fillRef>
          <a:effectRef idx="0">
            <a:srgbClr val="FFFFFF"/>
          </a:effectRef>
          <a:fontRef idx="minor"/>
        </p:style>
      </p:sp>
      <p:sp>
        <p:nvSpPr>
          <p:cNvPr id="311" name="Line 4"/>
          <p:cNvSpPr/>
          <p:nvPr/>
        </p:nvSpPr>
        <p:spPr>
          <a:xfrm flipV="1">
            <a:off x="4464000" y="1728000"/>
            <a:ext cx="360000" cy="720000"/>
          </a:xfrm>
          <a:prstGeom prst="line">
            <a:avLst/>
          </a:prstGeom>
          <a:ln>
            <a:solidFill>
              <a:srgbClr val="000000"/>
            </a:solidFill>
            <a:tailEnd type="triangle" w="med" len="med"/>
          </a:ln>
        </p:spPr>
        <p:style>
          <a:lnRef idx="0">
            <a:srgbClr val="FFFFFF"/>
          </a:lnRef>
          <a:fillRef idx="0">
            <a:srgbClr val="FFFFFF"/>
          </a:fillRef>
          <a:effectRef idx="0">
            <a:srgbClr val="FFFFFF"/>
          </a:effectRef>
          <a:fontRef idx="minor"/>
        </p:style>
      </p:sp>
      <p:sp>
        <p:nvSpPr>
          <p:cNvPr id="312" name="CustomShape 5"/>
          <p:cNvSpPr/>
          <p:nvPr/>
        </p:nvSpPr>
        <p:spPr>
          <a:xfrm>
            <a:off x="4320000" y="1368000"/>
            <a:ext cx="1115640" cy="302760"/>
          </a:xfrm>
          <a:prstGeom prst="rect">
            <a:avLst/>
          </a:prstGeom>
          <a:solidFill>
            <a:srgbClr val="FFFF00"/>
          </a:solid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1400" b="0" strike="noStrike" spc="-1">
                <a:latin typeface="Arial" panose="020B0604020202020204"/>
              </a:rPr>
              <a:t>Get the key</a:t>
            </a: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3" name="图片 137"/>
          <p:cNvPicPr/>
          <p:nvPr/>
        </p:nvPicPr>
        <p:blipFill>
          <a:blip r:embed="rId1"/>
          <a:stretch>
            <a:fillRect/>
          </a:stretch>
        </p:blipFill>
        <p:spPr>
          <a:xfrm>
            <a:off x="117720" y="164880"/>
            <a:ext cx="565200" cy="395280"/>
          </a:xfrm>
          <a:prstGeom prst="rect">
            <a:avLst/>
          </a:prstGeom>
          <a:ln>
            <a:noFill/>
          </a:ln>
        </p:spPr>
      </p:pic>
      <p:sp>
        <p:nvSpPr>
          <p:cNvPr id="314" name="CustomShape 1"/>
          <p:cNvSpPr/>
          <p:nvPr/>
        </p:nvSpPr>
        <p:spPr>
          <a:xfrm>
            <a:off x="720000" y="123480"/>
            <a:ext cx="3599640" cy="378720"/>
          </a:xfrm>
          <a:prstGeom prst="rect">
            <a:avLst/>
          </a:prstGeom>
          <a:noFill/>
          <a:ln>
            <a:noFill/>
          </a:ln>
        </p:spPr>
        <p:style>
          <a:lnRef idx="0">
            <a:srgbClr val="FFFFFF"/>
          </a:lnRef>
          <a:fillRef idx="0">
            <a:srgbClr val="FFFFFF"/>
          </a:fillRef>
          <a:effectRef idx="0">
            <a:srgbClr val="FFFFFF"/>
          </a:effectRef>
          <a:fontRef idx="minor"/>
        </p:style>
        <p:txBody>
          <a:bodyPr lIns="0" tIns="45000" rIns="0" bIns="45000" anchor="ctr">
            <a:noAutofit/>
          </a:bodyPr>
          <a:p>
            <a:pPr>
              <a:lnSpc>
                <a:spcPct val="100000"/>
              </a:lnSpc>
            </a:pPr>
            <a:r>
              <a:rPr lang="en-US" sz="2200" b="1" strike="noStrike" spc="-1">
                <a:solidFill>
                  <a:srgbClr val="000000"/>
                </a:solidFill>
                <a:latin typeface="Ink Free" panose="03080402000500000000"/>
                <a:ea typeface="微软雅黑" panose="020B0503020204020204" charset="-122"/>
              </a:rPr>
              <a:t>Google Cloud Platform</a:t>
            </a:r>
            <a:endParaRPr lang="en-US" sz="2200" b="0" strike="noStrike" spc="-1">
              <a:latin typeface="Arial" panose="020B0604020202020204"/>
            </a:endParaRPr>
          </a:p>
        </p:txBody>
      </p:sp>
      <p:sp>
        <p:nvSpPr>
          <p:cNvPr id="315" name="CustomShape 2"/>
          <p:cNvSpPr/>
          <p:nvPr/>
        </p:nvSpPr>
        <p:spPr>
          <a:xfrm>
            <a:off x="275040" y="164160"/>
            <a:ext cx="250200" cy="3592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nchor="ctr">
            <a:noAutofit/>
          </a:bodyPr>
          <a:p>
            <a:pPr algn="ctr">
              <a:lnSpc>
                <a:spcPct val="100000"/>
              </a:lnSpc>
            </a:pPr>
            <a:r>
              <a:rPr lang="en-US" sz="1800" b="0" strike="noStrike" spc="-1">
                <a:solidFill>
                  <a:srgbClr val="FFFFFF"/>
                </a:solidFill>
                <a:latin typeface="Impact" panose="020B0806030902050204"/>
                <a:ea typeface="微软雅黑" panose="020B0503020204020204" charset="-122"/>
              </a:rPr>
              <a:t>01</a:t>
            </a:r>
            <a:endParaRPr lang="en-US" sz="1800" b="0" strike="noStrike" spc="-1">
              <a:latin typeface="Arial" panose="020B0604020202020204"/>
            </a:endParaRPr>
          </a:p>
        </p:txBody>
      </p:sp>
      <p:pic>
        <p:nvPicPr>
          <p:cNvPr id="316" name="图片 315"/>
          <p:cNvPicPr/>
          <p:nvPr/>
        </p:nvPicPr>
        <p:blipFill>
          <a:blip r:embed="rId2"/>
          <a:stretch>
            <a:fillRect/>
          </a:stretch>
        </p:blipFill>
        <p:spPr>
          <a:xfrm>
            <a:off x="684000" y="576000"/>
            <a:ext cx="5183640" cy="4498560"/>
          </a:xfrm>
          <a:prstGeom prst="rect">
            <a:avLst/>
          </a:prstGeom>
          <a:ln>
            <a:noFill/>
          </a:ln>
        </p:spPr>
      </p:pic>
      <p:pic>
        <p:nvPicPr>
          <p:cNvPr id="317" name="图片 316"/>
          <p:cNvPicPr/>
          <p:nvPr/>
        </p:nvPicPr>
        <p:blipFill>
          <a:blip r:embed="rId3"/>
          <a:stretch>
            <a:fillRect/>
          </a:stretch>
        </p:blipFill>
        <p:spPr>
          <a:xfrm>
            <a:off x="7066440" y="720000"/>
            <a:ext cx="1069200" cy="1439640"/>
          </a:xfrm>
          <a:prstGeom prst="rect">
            <a:avLst/>
          </a:prstGeom>
          <a:ln>
            <a:noFill/>
          </a:ln>
        </p:spPr>
      </p:pic>
      <p:sp>
        <p:nvSpPr>
          <p:cNvPr id="318" name="Line 3"/>
          <p:cNvSpPr/>
          <p:nvPr/>
        </p:nvSpPr>
        <p:spPr>
          <a:xfrm>
            <a:off x="5976000" y="1440000"/>
            <a:ext cx="936000" cy="360"/>
          </a:xfrm>
          <a:prstGeom prst="line">
            <a:avLst/>
          </a:prstGeom>
          <a:ln>
            <a:solidFill>
              <a:srgbClr val="000000"/>
            </a:solidFill>
            <a:tailEnd type="triangle" w="med" len="med"/>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9" name="图片 137"/>
          <p:cNvPicPr/>
          <p:nvPr/>
        </p:nvPicPr>
        <p:blipFill>
          <a:blip r:embed="rId1"/>
          <a:stretch>
            <a:fillRect/>
          </a:stretch>
        </p:blipFill>
        <p:spPr>
          <a:xfrm>
            <a:off x="117720" y="164880"/>
            <a:ext cx="565200" cy="395280"/>
          </a:xfrm>
          <a:prstGeom prst="rect">
            <a:avLst/>
          </a:prstGeom>
          <a:ln>
            <a:noFill/>
          </a:ln>
        </p:spPr>
      </p:pic>
      <p:sp>
        <p:nvSpPr>
          <p:cNvPr id="320" name="CustomShape 1"/>
          <p:cNvSpPr/>
          <p:nvPr/>
        </p:nvSpPr>
        <p:spPr>
          <a:xfrm>
            <a:off x="720000" y="123480"/>
            <a:ext cx="3599640" cy="378720"/>
          </a:xfrm>
          <a:prstGeom prst="rect">
            <a:avLst/>
          </a:prstGeom>
          <a:noFill/>
          <a:ln>
            <a:noFill/>
          </a:ln>
        </p:spPr>
        <p:style>
          <a:lnRef idx="0">
            <a:srgbClr val="FFFFFF"/>
          </a:lnRef>
          <a:fillRef idx="0">
            <a:srgbClr val="FFFFFF"/>
          </a:fillRef>
          <a:effectRef idx="0">
            <a:srgbClr val="FFFFFF"/>
          </a:effectRef>
          <a:fontRef idx="minor"/>
        </p:style>
        <p:txBody>
          <a:bodyPr lIns="0" tIns="45000" rIns="0" bIns="45000" anchor="ctr">
            <a:noAutofit/>
          </a:bodyPr>
          <a:p>
            <a:pPr>
              <a:lnSpc>
                <a:spcPct val="100000"/>
              </a:lnSpc>
            </a:pPr>
            <a:r>
              <a:rPr lang="en-US" sz="2200" b="1" strike="noStrike" spc="-1">
                <a:solidFill>
                  <a:srgbClr val="000000"/>
                </a:solidFill>
                <a:latin typeface="Ink Free" panose="03080402000500000000"/>
                <a:ea typeface="微软雅黑" panose="020B0503020204020204" charset="-122"/>
              </a:rPr>
              <a:t>Google Cloud Platform</a:t>
            </a:r>
            <a:endParaRPr lang="en-US" sz="2200" b="0" strike="noStrike" spc="-1">
              <a:latin typeface="Arial" panose="020B0604020202020204"/>
            </a:endParaRPr>
          </a:p>
        </p:txBody>
      </p:sp>
      <p:sp>
        <p:nvSpPr>
          <p:cNvPr id="321" name="CustomShape 2"/>
          <p:cNvSpPr/>
          <p:nvPr/>
        </p:nvSpPr>
        <p:spPr>
          <a:xfrm>
            <a:off x="275040" y="164160"/>
            <a:ext cx="250200" cy="3592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nchor="ctr">
            <a:noAutofit/>
          </a:bodyPr>
          <a:p>
            <a:pPr algn="ctr">
              <a:lnSpc>
                <a:spcPct val="100000"/>
              </a:lnSpc>
            </a:pPr>
            <a:r>
              <a:rPr lang="en-US" sz="1800" b="0" strike="noStrike" spc="-1">
                <a:solidFill>
                  <a:srgbClr val="FFFFFF"/>
                </a:solidFill>
                <a:latin typeface="Impact" panose="020B0806030902050204"/>
                <a:ea typeface="微软雅黑" panose="020B0503020204020204" charset="-122"/>
              </a:rPr>
              <a:t>01</a:t>
            </a:r>
            <a:endParaRPr lang="en-US" sz="1800" b="0" strike="noStrike" spc="-1">
              <a:latin typeface="Arial" panose="020B0604020202020204"/>
            </a:endParaRPr>
          </a:p>
        </p:txBody>
      </p:sp>
      <p:pic>
        <p:nvPicPr>
          <p:cNvPr id="322" name="图片 321"/>
          <p:cNvPicPr/>
          <p:nvPr/>
        </p:nvPicPr>
        <p:blipFill>
          <a:blip r:embed="rId2"/>
          <a:srcRect l="13687" t="76946" r="34861" b="9026"/>
          <a:stretch>
            <a:fillRect/>
          </a:stretch>
        </p:blipFill>
        <p:spPr>
          <a:xfrm>
            <a:off x="594000" y="3960000"/>
            <a:ext cx="8189640" cy="935640"/>
          </a:xfrm>
          <a:prstGeom prst="rect">
            <a:avLst/>
          </a:prstGeom>
          <a:ln>
            <a:noFill/>
          </a:ln>
        </p:spPr>
      </p:pic>
      <p:pic>
        <p:nvPicPr>
          <p:cNvPr id="323" name="图片 322"/>
          <p:cNvPicPr/>
          <p:nvPr/>
        </p:nvPicPr>
        <p:blipFill>
          <a:blip r:embed="rId3"/>
          <a:stretch>
            <a:fillRect/>
          </a:stretch>
        </p:blipFill>
        <p:spPr>
          <a:xfrm>
            <a:off x="648000" y="576000"/>
            <a:ext cx="3887640" cy="3260520"/>
          </a:xfrm>
          <a:prstGeom prst="rect">
            <a:avLst/>
          </a:prstGeom>
          <a:ln>
            <a:noFill/>
          </a:ln>
        </p:spPr>
      </p:pic>
      <p:sp>
        <p:nvSpPr>
          <p:cNvPr id="324" name="CustomShape 3"/>
          <p:cNvSpPr/>
          <p:nvPr/>
        </p:nvSpPr>
        <p:spPr>
          <a:xfrm>
            <a:off x="720000" y="4248000"/>
            <a:ext cx="7199640" cy="503640"/>
          </a:xfrm>
          <a:prstGeom prst="rect">
            <a:avLst/>
          </a:prstGeom>
          <a:noFill/>
          <a:ln w="29160">
            <a:solidFill>
              <a:srgbClr val="FF4000"/>
            </a:solidFill>
            <a:round/>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5295240" y="1923840"/>
            <a:ext cx="637920" cy="638640"/>
          </a:xfrm>
          <a:prstGeom prst="rect">
            <a:avLst/>
          </a:prstGeom>
          <a:noFill/>
          <a:ln>
            <a:noFill/>
          </a:ln>
        </p:spPr>
        <p:style>
          <a:lnRef idx="0">
            <a:srgbClr val="FFFFFF"/>
          </a:lnRef>
          <a:fillRef idx="0">
            <a:srgbClr val="FFFFFF"/>
          </a:fillRef>
          <a:effectRef idx="0">
            <a:srgbClr val="FFFFFF"/>
          </a:effectRef>
          <a:fontRef idx="minor"/>
        </p:style>
      </p:sp>
      <p:sp>
        <p:nvSpPr>
          <p:cNvPr id="249" name="CustomShape 2"/>
          <p:cNvSpPr/>
          <p:nvPr/>
        </p:nvSpPr>
        <p:spPr>
          <a:xfrm>
            <a:off x="4536000" y="1332000"/>
            <a:ext cx="2907720" cy="3167640"/>
          </a:xfrm>
          <a:prstGeom prst="rect">
            <a:avLst/>
          </a:prstGeom>
          <a:noFill/>
          <a:ln>
            <a:noFill/>
          </a:ln>
        </p:spPr>
        <p:style>
          <a:lnRef idx="0">
            <a:srgbClr val="FFFFFF"/>
          </a:lnRef>
          <a:fillRef idx="0">
            <a:srgbClr val="FFFFFF"/>
          </a:fillRef>
          <a:effectRef idx="0">
            <a:srgbClr val="FFFFFF"/>
          </a:effectRef>
          <a:fontRef idx="minor"/>
        </p:style>
        <p:txBody>
          <a:bodyPr lIns="68400" tIns="34200" rIns="68400" bIns="34200">
            <a:noAutofit/>
          </a:bodyPr>
          <a:p>
            <a:pPr>
              <a:lnSpc>
                <a:spcPct val="130000"/>
              </a:lnSpc>
            </a:pPr>
            <a:r>
              <a:rPr lang="en-US" sz="1200" b="0" strike="noStrike" spc="-1">
                <a:solidFill>
                  <a:srgbClr val="404040"/>
                </a:solidFill>
                <a:latin typeface="Arial" panose="020B0604020202020204"/>
                <a:ea typeface="微软雅黑" panose="020B0503020204020204" charset="-122"/>
              </a:rPr>
              <a:t>Main service objects : Freshmen and students who has lack knowledge of the school.</a:t>
            </a:r>
            <a:endParaRPr lang="en-US" sz="1200" b="0" strike="noStrike" spc="-1">
              <a:latin typeface="Arial" panose="020B0604020202020204"/>
            </a:endParaRPr>
          </a:p>
          <a:p>
            <a:pPr>
              <a:lnSpc>
                <a:spcPct val="130000"/>
              </a:lnSpc>
            </a:pPr>
            <a:r>
              <a:rPr lang="en-US" sz="1200" b="0" strike="noStrike" spc="-1">
                <a:solidFill>
                  <a:srgbClr val="404040"/>
                </a:solidFill>
                <a:latin typeface="Arial" panose="020B0604020202020204"/>
                <a:ea typeface="微软雅黑" panose="020B0503020204020204" charset="-122"/>
              </a:rPr>
              <a:t>Example: I am a high school graduate and now want to study at Silla University. I want to go to some department of Silla University and I want to know something about major. Open the official website of Silla University, i could use the chatbot to help me find the address of each department of Silla Univ.</a:t>
            </a:r>
            <a:endParaRPr lang="en-US" sz="1200" b="0" strike="noStrike" spc="-1">
              <a:latin typeface="Arial" panose="020B0604020202020204"/>
            </a:endParaRPr>
          </a:p>
          <a:p>
            <a:pPr>
              <a:lnSpc>
                <a:spcPct val="130000"/>
              </a:lnSpc>
            </a:pPr>
            <a:endParaRPr lang="en-US" sz="1200" b="0" strike="noStrike" spc="-1">
              <a:latin typeface="Arial" panose="020B0604020202020204"/>
            </a:endParaRPr>
          </a:p>
        </p:txBody>
      </p:sp>
      <p:grpSp>
        <p:nvGrpSpPr>
          <p:cNvPr id="250" name="Group 3"/>
          <p:cNvGrpSpPr/>
          <p:nvPr/>
        </p:nvGrpSpPr>
        <p:grpSpPr>
          <a:xfrm>
            <a:off x="539640" y="1382040"/>
            <a:ext cx="3394080" cy="2375640"/>
            <a:chOff x="539640" y="1382040"/>
            <a:chExt cx="3394080" cy="2375640"/>
          </a:xfrm>
        </p:grpSpPr>
        <p:pic>
          <p:nvPicPr>
            <p:cNvPr id="251" name="图片 14"/>
            <p:cNvPicPr/>
            <p:nvPr/>
          </p:nvPicPr>
          <p:blipFill>
            <a:blip r:embed="rId1"/>
            <a:stretch>
              <a:fillRect/>
            </a:stretch>
          </p:blipFill>
          <p:spPr>
            <a:xfrm>
              <a:off x="539640" y="1382040"/>
              <a:ext cx="3394080" cy="2375640"/>
            </a:xfrm>
            <a:prstGeom prst="rect">
              <a:avLst/>
            </a:prstGeom>
            <a:ln>
              <a:noFill/>
            </a:ln>
          </p:spPr>
        </p:pic>
        <p:sp>
          <p:nvSpPr>
            <p:cNvPr id="252" name="CustomShape 4"/>
            <p:cNvSpPr/>
            <p:nvPr/>
          </p:nvSpPr>
          <p:spPr>
            <a:xfrm>
              <a:off x="1324800" y="2214720"/>
              <a:ext cx="2060280" cy="6386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spAutoFit/>
            </a:bodyPr>
            <a:p>
              <a:pPr>
                <a:lnSpc>
                  <a:spcPct val="100000"/>
                </a:lnSpc>
              </a:pPr>
              <a:r>
                <a:rPr lang="en-US" sz="3600" b="1" strike="noStrike" spc="-1">
                  <a:solidFill>
                    <a:srgbClr val="FFFFFF"/>
                  </a:solidFill>
                  <a:latin typeface="Arial" panose="020B0604020202020204"/>
                  <a:ea typeface="微软雅黑" panose="020B0503020204020204" charset="-122"/>
                </a:rPr>
                <a:t>Example</a:t>
              </a:r>
              <a:endParaRPr lang="en-US" sz="3600" b="0" strike="noStrike" spc="-1">
                <a:latin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3" name="图片 137"/>
          <p:cNvPicPr/>
          <p:nvPr/>
        </p:nvPicPr>
        <p:blipFill>
          <a:blip r:embed="rId1"/>
          <a:stretch>
            <a:fillRect/>
          </a:stretch>
        </p:blipFill>
        <p:spPr>
          <a:xfrm>
            <a:off x="117720" y="164880"/>
            <a:ext cx="565200" cy="395280"/>
          </a:xfrm>
          <a:prstGeom prst="rect">
            <a:avLst/>
          </a:prstGeom>
          <a:ln>
            <a:noFill/>
          </a:ln>
        </p:spPr>
      </p:pic>
      <p:sp>
        <p:nvSpPr>
          <p:cNvPr id="254" name="CustomShape 1"/>
          <p:cNvSpPr/>
          <p:nvPr/>
        </p:nvSpPr>
        <p:spPr>
          <a:xfrm>
            <a:off x="720000" y="123480"/>
            <a:ext cx="3599640" cy="378720"/>
          </a:xfrm>
          <a:prstGeom prst="rect">
            <a:avLst/>
          </a:prstGeom>
          <a:noFill/>
          <a:ln>
            <a:noFill/>
          </a:ln>
        </p:spPr>
        <p:style>
          <a:lnRef idx="0">
            <a:srgbClr val="FFFFFF"/>
          </a:lnRef>
          <a:fillRef idx="0">
            <a:srgbClr val="FFFFFF"/>
          </a:fillRef>
          <a:effectRef idx="0">
            <a:srgbClr val="FFFFFF"/>
          </a:effectRef>
          <a:fontRef idx="minor"/>
        </p:style>
        <p:txBody>
          <a:bodyPr lIns="0" tIns="45000" rIns="0" bIns="45000" anchor="ctr">
            <a:noAutofit/>
          </a:bodyPr>
          <a:p>
            <a:pPr>
              <a:lnSpc>
                <a:spcPct val="100000"/>
              </a:lnSpc>
            </a:pPr>
            <a:r>
              <a:rPr lang="en-US" sz="2200" b="1" strike="noStrike" spc="-1">
                <a:solidFill>
                  <a:srgbClr val="000000"/>
                </a:solidFill>
                <a:latin typeface="Ink Free" panose="03080402000500000000"/>
                <a:ea typeface="微软雅黑" panose="020B0503020204020204" charset="-122"/>
              </a:rPr>
              <a:t>Silla Univ. Guide ChatBot</a:t>
            </a:r>
            <a:endParaRPr lang="en-US" sz="2200" b="0" strike="noStrike" spc="-1">
              <a:latin typeface="Arial" panose="020B0604020202020204"/>
            </a:endParaRPr>
          </a:p>
        </p:txBody>
      </p:sp>
      <p:sp>
        <p:nvSpPr>
          <p:cNvPr id="255" name="CustomShape 2"/>
          <p:cNvSpPr/>
          <p:nvPr/>
        </p:nvSpPr>
        <p:spPr>
          <a:xfrm>
            <a:off x="275040" y="164160"/>
            <a:ext cx="250200" cy="3592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nchor="ctr">
            <a:noAutofit/>
          </a:bodyPr>
          <a:p>
            <a:pPr algn="ctr">
              <a:lnSpc>
                <a:spcPct val="100000"/>
              </a:lnSpc>
            </a:pPr>
            <a:r>
              <a:rPr lang="en-US" sz="1800" b="0" strike="noStrike" spc="-1">
                <a:solidFill>
                  <a:srgbClr val="FFFFFF"/>
                </a:solidFill>
                <a:latin typeface="Impact" panose="020B0806030902050204"/>
                <a:ea typeface="微软雅黑" panose="020B0503020204020204" charset="-122"/>
              </a:rPr>
              <a:t>01</a:t>
            </a:r>
            <a:endParaRPr lang="en-US" sz="1800" b="0" strike="noStrike" spc="-1">
              <a:latin typeface="Arial" panose="020B0604020202020204"/>
            </a:endParaRPr>
          </a:p>
        </p:txBody>
      </p:sp>
      <p:pic>
        <p:nvPicPr>
          <p:cNvPr id="256" name="图片 255"/>
          <p:cNvPicPr/>
          <p:nvPr/>
        </p:nvPicPr>
        <p:blipFill>
          <a:blip r:embed="rId2"/>
          <a:stretch>
            <a:fillRect/>
          </a:stretch>
        </p:blipFill>
        <p:spPr>
          <a:xfrm>
            <a:off x="474480" y="766080"/>
            <a:ext cx="8129160" cy="40935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7" name="图片 137"/>
          <p:cNvPicPr/>
          <p:nvPr/>
        </p:nvPicPr>
        <p:blipFill>
          <a:blip r:embed="rId1"/>
          <a:stretch>
            <a:fillRect/>
          </a:stretch>
        </p:blipFill>
        <p:spPr>
          <a:xfrm>
            <a:off x="117720" y="164880"/>
            <a:ext cx="565200" cy="395280"/>
          </a:xfrm>
          <a:prstGeom prst="rect">
            <a:avLst/>
          </a:prstGeom>
          <a:ln>
            <a:noFill/>
          </a:ln>
        </p:spPr>
      </p:pic>
      <p:sp>
        <p:nvSpPr>
          <p:cNvPr id="258" name="CustomShape 1"/>
          <p:cNvSpPr/>
          <p:nvPr/>
        </p:nvSpPr>
        <p:spPr>
          <a:xfrm>
            <a:off x="720000" y="123480"/>
            <a:ext cx="3599640" cy="378720"/>
          </a:xfrm>
          <a:prstGeom prst="rect">
            <a:avLst/>
          </a:prstGeom>
          <a:noFill/>
          <a:ln>
            <a:noFill/>
          </a:ln>
        </p:spPr>
        <p:style>
          <a:lnRef idx="0">
            <a:srgbClr val="FFFFFF"/>
          </a:lnRef>
          <a:fillRef idx="0">
            <a:srgbClr val="FFFFFF"/>
          </a:fillRef>
          <a:effectRef idx="0">
            <a:srgbClr val="FFFFFF"/>
          </a:effectRef>
          <a:fontRef idx="minor"/>
        </p:style>
        <p:txBody>
          <a:bodyPr lIns="0" tIns="45000" rIns="0" bIns="45000" anchor="ctr">
            <a:noAutofit/>
          </a:bodyPr>
          <a:p>
            <a:pPr>
              <a:lnSpc>
                <a:spcPct val="100000"/>
              </a:lnSpc>
            </a:pPr>
            <a:r>
              <a:rPr lang="en-US" sz="2200" b="1" strike="noStrike" spc="-1">
                <a:solidFill>
                  <a:srgbClr val="000000"/>
                </a:solidFill>
                <a:latin typeface="Ink Free" panose="03080402000500000000"/>
                <a:ea typeface="微软雅黑" panose="020B0503020204020204" charset="-122"/>
              </a:rPr>
              <a:t>Dialogflow</a:t>
            </a:r>
            <a:endParaRPr lang="en-US" sz="2200" b="0" strike="noStrike" spc="-1">
              <a:latin typeface="Arial" panose="020B0604020202020204"/>
            </a:endParaRPr>
          </a:p>
        </p:txBody>
      </p:sp>
      <p:sp>
        <p:nvSpPr>
          <p:cNvPr id="259" name="CustomShape 2"/>
          <p:cNvSpPr/>
          <p:nvPr/>
        </p:nvSpPr>
        <p:spPr>
          <a:xfrm>
            <a:off x="275040" y="164160"/>
            <a:ext cx="250200" cy="3592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nchor="ctr">
            <a:noAutofit/>
          </a:bodyPr>
          <a:p>
            <a:pPr algn="ctr">
              <a:lnSpc>
                <a:spcPct val="100000"/>
              </a:lnSpc>
            </a:pPr>
            <a:r>
              <a:rPr lang="en-US" sz="1800" b="0" strike="noStrike" spc="-1">
                <a:solidFill>
                  <a:srgbClr val="FFFFFF"/>
                </a:solidFill>
                <a:latin typeface="Impact" panose="020B0806030902050204"/>
                <a:ea typeface="微软雅黑" panose="020B0503020204020204" charset="-122"/>
              </a:rPr>
              <a:t>01</a:t>
            </a:r>
            <a:endParaRPr lang="en-US" sz="1800" b="0" strike="noStrike" spc="-1">
              <a:latin typeface="Arial" panose="020B0604020202020204"/>
            </a:endParaRPr>
          </a:p>
        </p:txBody>
      </p:sp>
      <p:sp>
        <p:nvSpPr>
          <p:cNvPr id="261" name="CustomShape 3"/>
          <p:cNvSpPr/>
          <p:nvPr/>
        </p:nvSpPr>
        <p:spPr>
          <a:xfrm>
            <a:off x="4176000" y="1142280"/>
            <a:ext cx="4535640" cy="2601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1500" b="0" strike="noStrike" spc="-1">
                <a:latin typeface="Microsoft PhagsPa" panose="020B0502040204020203"/>
              </a:rPr>
              <a:t>Generally, an intent represents one dialog turn within the conversation. For example, you could create an agent that recognizes and responds to users' input about their favorite color. If a user said something like "My favorite color is purple", your agent would match that input to its corresponding intent and return the response you defined within that intent. Your agent's response usually prompts users for another utterance, which your agent will attempt to match to another intent, and the conversation continues.</a:t>
            </a:r>
            <a:endParaRPr lang="en-US" sz="1500" b="0" strike="noStrike" spc="-1">
              <a:latin typeface="Arial" panose="020B0604020202020204"/>
            </a:endParaRPr>
          </a:p>
        </p:txBody>
      </p:sp>
      <p:pic>
        <p:nvPicPr>
          <p:cNvPr id="117" name="Google Shape;117;p20"/>
          <p:cNvPicPr preferRelativeResize="0"/>
          <p:nvPr/>
        </p:nvPicPr>
        <p:blipFill>
          <a:blip r:embed="rId2"/>
          <a:stretch>
            <a:fillRect/>
          </a:stretch>
        </p:blipFill>
        <p:spPr>
          <a:xfrm>
            <a:off x="323680" y="1286085"/>
            <a:ext cx="3600925" cy="23282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2" name="图片 137"/>
          <p:cNvPicPr/>
          <p:nvPr/>
        </p:nvPicPr>
        <p:blipFill>
          <a:blip r:embed="rId1"/>
          <a:stretch>
            <a:fillRect/>
          </a:stretch>
        </p:blipFill>
        <p:spPr>
          <a:xfrm>
            <a:off x="117720" y="164880"/>
            <a:ext cx="565200" cy="395280"/>
          </a:xfrm>
          <a:prstGeom prst="rect">
            <a:avLst/>
          </a:prstGeom>
          <a:ln>
            <a:noFill/>
          </a:ln>
        </p:spPr>
      </p:pic>
      <p:sp>
        <p:nvSpPr>
          <p:cNvPr id="263" name="CustomShape 1"/>
          <p:cNvSpPr/>
          <p:nvPr/>
        </p:nvSpPr>
        <p:spPr>
          <a:xfrm>
            <a:off x="720000" y="123480"/>
            <a:ext cx="3599640" cy="378720"/>
          </a:xfrm>
          <a:prstGeom prst="rect">
            <a:avLst/>
          </a:prstGeom>
          <a:noFill/>
          <a:ln>
            <a:noFill/>
          </a:ln>
        </p:spPr>
        <p:style>
          <a:lnRef idx="0">
            <a:srgbClr val="FFFFFF"/>
          </a:lnRef>
          <a:fillRef idx="0">
            <a:srgbClr val="FFFFFF"/>
          </a:fillRef>
          <a:effectRef idx="0">
            <a:srgbClr val="FFFFFF"/>
          </a:effectRef>
          <a:fontRef idx="minor"/>
        </p:style>
        <p:txBody>
          <a:bodyPr lIns="0" tIns="45000" rIns="0" bIns="45000" anchor="ctr">
            <a:noAutofit/>
          </a:bodyPr>
          <a:p>
            <a:pPr>
              <a:lnSpc>
                <a:spcPct val="100000"/>
              </a:lnSpc>
            </a:pPr>
            <a:r>
              <a:rPr lang="en-US" sz="2200" b="1" strike="noStrike" spc="-1">
                <a:solidFill>
                  <a:srgbClr val="000000"/>
                </a:solidFill>
                <a:latin typeface="Ink Free" panose="03080402000500000000"/>
                <a:ea typeface="微软雅黑" panose="020B0503020204020204" charset="-122"/>
              </a:rPr>
              <a:t>Dialogflow</a:t>
            </a:r>
            <a:endParaRPr lang="en-US" sz="2200" b="0" strike="noStrike" spc="-1">
              <a:latin typeface="Arial" panose="020B0604020202020204"/>
            </a:endParaRPr>
          </a:p>
        </p:txBody>
      </p:sp>
      <p:sp>
        <p:nvSpPr>
          <p:cNvPr id="264" name="CustomShape 2"/>
          <p:cNvSpPr/>
          <p:nvPr/>
        </p:nvSpPr>
        <p:spPr>
          <a:xfrm>
            <a:off x="275040" y="164160"/>
            <a:ext cx="250200" cy="3592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nchor="ctr">
            <a:noAutofit/>
          </a:bodyPr>
          <a:p>
            <a:pPr algn="ctr">
              <a:lnSpc>
                <a:spcPct val="100000"/>
              </a:lnSpc>
            </a:pPr>
            <a:r>
              <a:rPr lang="en-US" sz="1800" b="0" strike="noStrike" spc="-1">
                <a:solidFill>
                  <a:srgbClr val="FFFFFF"/>
                </a:solidFill>
                <a:latin typeface="Impact" panose="020B0806030902050204"/>
                <a:ea typeface="微软雅黑" panose="020B0503020204020204" charset="-122"/>
              </a:rPr>
              <a:t>01</a:t>
            </a:r>
            <a:endParaRPr lang="en-US" sz="1800" b="0" strike="noStrike" spc="-1">
              <a:latin typeface="Arial" panose="020B0604020202020204"/>
            </a:endParaRPr>
          </a:p>
        </p:txBody>
      </p:sp>
      <p:sp>
        <p:nvSpPr>
          <p:cNvPr id="265" name="CustomShape 3"/>
          <p:cNvSpPr/>
          <p:nvPr/>
        </p:nvSpPr>
        <p:spPr>
          <a:xfrm>
            <a:off x="4608000" y="1286280"/>
            <a:ext cx="4535640" cy="2829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1500" b="0" strike="noStrike" spc="-1">
                <a:latin typeface="Microsoft PhagsPa" panose="020B0502040204020203"/>
              </a:rPr>
              <a:t>The matched intent then delivers a response back to the user. This response can be a simple text or spoken acknowledgment or a webhook response that includes information obtained from another system. In Figure 1, Dialogflow sends a webhook request with the location and date parameters to a third-party weather service. This weather service returns a webhook response in JSON format. The agent's custom fulfillment parses the JSON data and delivers a response to the user with the relevant information.</a:t>
            </a:r>
            <a:endParaRPr lang="en-US" sz="1500" b="0" strike="noStrike" spc="-1">
              <a:latin typeface="Arial" panose="020B0604020202020204"/>
            </a:endParaRPr>
          </a:p>
          <a:p>
            <a:pPr>
              <a:lnSpc>
                <a:spcPct val="100000"/>
              </a:lnSpc>
            </a:pPr>
            <a:endParaRPr lang="en-US" sz="1500" b="0" strike="noStrike" spc="-1">
              <a:latin typeface="Arial" panose="020B0604020202020204"/>
            </a:endParaRPr>
          </a:p>
        </p:txBody>
      </p:sp>
      <p:pic>
        <p:nvPicPr>
          <p:cNvPr id="123" name="Google Shape;123;p21"/>
          <p:cNvPicPr preferRelativeResize="0"/>
          <p:nvPr/>
        </p:nvPicPr>
        <p:blipFill>
          <a:blip r:embed="rId2"/>
          <a:stretch>
            <a:fillRect/>
          </a:stretch>
        </p:blipFill>
        <p:spPr>
          <a:xfrm>
            <a:off x="109220" y="1286510"/>
            <a:ext cx="4498975" cy="233807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7" name="图片 137"/>
          <p:cNvPicPr/>
          <p:nvPr/>
        </p:nvPicPr>
        <p:blipFill>
          <a:blip r:embed="rId1"/>
          <a:stretch>
            <a:fillRect/>
          </a:stretch>
        </p:blipFill>
        <p:spPr>
          <a:xfrm>
            <a:off x="117720" y="164880"/>
            <a:ext cx="565200" cy="395280"/>
          </a:xfrm>
          <a:prstGeom prst="rect">
            <a:avLst/>
          </a:prstGeom>
          <a:ln>
            <a:noFill/>
          </a:ln>
        </p:spPr>
      </p:pic>
      <p:sp>
        <p:nvSpPr>
          <p:cNvPr id="268" name="CustomShape 1"/>
          <p:cNvSpPr/>
          <p:nvPr/>
        </p:nvSpPr>
        <p:spPr>
          <a:xfrm>
            <a:off x="720000" y="123480"/>
            <a:ext cx="3599640" cy="378720"/>
          </a:xfrm>
          <a:prstGeom prst="rect">
            <a:avLst/>
          </a:prstGeom>
          <a:noFill/>
          <a:ln>
            <a:noFill/>
          </a:ln>
        </p:spPr>
        <p:style>
          <a:lnRef idx="0">
            <a:srgbClr val="FFFFFF"/>
          </a:lnRef>
          <a:fillRef idx="0">
            <a:srgbClr val="FFFFFF"/>
          </a:fillRef>
          <a:effectRef idx="0">
            <a:srgbClr val="FFFFFF"/>
          </a:effectRef>
          <a:fontRef idx="minor"/>
        </p:style>
        <p:txBody>
          <a:bodyPr lIns="0" tIns="45000" rIns="0" bIns="45000" anchor="ctr">
            <a:noAutofit/>
          </a:bodyPr>
          <a:p>
            <a:pPr>
              <a:lnSpc>
                <a:spcPct val="100000"/>
              </a:lnSpc>
            </a:pPr>
            <a:r>
              <a:rPr lang="en-US" sz="2200" b="1" strike="noStrike" spc="-1">
                <a:solidFill>
                  <a:srgbClr val="000000"/>
                </a:solidFill>
                <a:latin typeface="Ink Free" panose="03080402000500000000"/>
                <a:ea typeface="微软雅黑" panose="020B0503020204020204" charset="-122"/>
              </a:rPr>
              <a:t>Dialogflow</a:t>
            </a:r>
            <a:endParaRPr lang="en-US" sz="2200" b="0" strike="noStrike" spc="-1">
              <a:latin typeface="Arial" panose="020B0604020202020204"/>
            </a:endParaRPr>
          </a:p>
        </p:txBody>
      </p:sp>
      <p:sp>
        <p:nvSpPr>
          <p:cNvPr id="269" name="CustomShape 2"/>
          <p:cNvSpPr/>
          <p:nvPr/>
        </p:nvSpPr>
        <p:spPr>
          <a:xfrm>
            <a:off x="275040" y="164160"/>
            <a:ext cx="250200" cy="3592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nchor="ctr">
            <a:noAutofit/>
          </a:bodyPr>
          <a:p>
            <a:pPr algn="ctr">
              <a:lnSpc>
                <a:spcPct val="100000"/>
              </a:lnSpc>
            </a:pPr>
            <a:r>
              <a:rPr lang="en-US" sz="1800" b="0" strike="noStrike" spc="-1">
                <a:solidFill>
                  <a:srgbClr val="FFFFFF"/>
                </a:solidFill>
                <a:latin typeface="Impact" panose="020B0806030902050204"/>
                <a:ea typeface="微软雅黑" panose="020B0503020204020204" charset="-122"/>
              </a:rPr>
              <a:t>01</a:t>
            </a:r>
            <a:endParaRPr lang="en-US" sz="1800" b="0" strike="noStrike" spc="-1">
              <a:latin typeface="Arial" panose="020B0604020202020204"/>
            </a:endParaRPr>
          </a:p>
        </p:txBody>
      </p:sp>
      <p:pic>
        <p:nvPicPr>
          <p:cNvPr id="130" name="Google Shape;130;p22"/>
          <p:cNvPicPr preferRelativeResize="0"/>
          <p:nvPr/>
        </p:nvPicPr>
        <p:blipFill>
          <a:blip r:embed="rId2"/>
          <a:stretch>
            <a:fillRect/>
          </a:stretch>
        </p:blipFill>
        <p:spPr>
          <a:xfrm>
            <a:off x="299313" y="679250"/>
            <a:ext cx="8545374" cy="3785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1" name="图片 137"/>
          <p:cNvPicPr/>
          <p:nvPr/>
        </p:nvPicPr>
        <p:blipFill>
          <a:blip r:embed="rId1"/>
          <a:stretch>
            <a:fillRect/>
          </a:stretch>
        </p:blipFill>
        <p:spPr>
          <a:xfrm>
            <a:off x="117720" y="164880"/>
            <a:ext cx="565200" cy="395280"/>
          </a:xfrm>
          <a:prstGeom prst="rect">
            <a:avLst/>
          </a:prstGeom>
          <a:ln>
            <a:noFill/>
          </a:ln>
        </p:spPr>
      </p:pic>
      <p:sp>
        <p:nvSpPr>
          <p:cNvPr id="272" name="CustomShape 1"/>
          <p:cNvSpPr/>
          <p:nvPr/>
        </p:nvSpPr>
        <p:spPr>
          <a:xfrm>
            <a:off x="720000" y="123480"/>
            <a:ext cx="3599640" cy="378720"/>
          </a:xfrm>
          <a:prstGeom prst="rect">
            <a:avLst/>
          </a:prstGeom>
          <a:noFill/>
          <a:ln>
            <a:noFill/>
          </a:ln>
        </p:spPr>
        <p:style>
          <a:lnRef idx="0">
            <a:srgbClr val="FFFFFF"/>
          </a:lnRef>
          <a:fillRef idx="0">
            <a:srgbClr val="FFFFFF"/>
          </a:fillRef>
          <a:effectRef idx="0">
            <a:srgbClr val="FFFFFF"/>
          </a:effectRef>
          <a:fontRef idx="minor"/>
        </p:style>
        <p:txBody>
          <a:bodyPr lIns="0" tIns="45000" rIns="0" bIns="45000" anchor="ctr">
            <a:noAutofit/>
          </a:bodyPr>
          <a:p>
            <a:pPr>
              <a:lnSpc>
                <a:spcPct val="100000"/>
              </a:lnSpc>
            </a:pPr>
            <a:r>
              <a:rPr lang="en-US" sz="2200" b="1" strike="noStrike" spc="-1">
                <a:solidFill>
                  <a:srgbClr val="000000"/>
                </a:solidFill>
                <a:latin typeface="Ink Free" panose="03080402000500000000"/>
                <a:ea typeface="微软雅黑" panose="020B0503020204020204" charset="-122"/>
              </a:rPr>
              <a:t>Dialogflow</a:t>
            </a:r>
            <a:endParaRPr lang="en-US" sz="2200" b="0" strike="noStrike" spc="-1">
              <a:latin typeface="Arial" panose="020B0604020202020204"/>
            </a:endParaRPr>
          </a:p>
        </p:txBody>
      </p:sp>
      <p:sp>
        <p:nvSpPr>
          <p:cNvPr id="273" name="CustomShape 2"/>
          <p:cNvSpPr/>
          <p:nvPr/>
        </p:nvSpPr>
        <p:spPr>
          <a:xfrm>
            <a:off x="275040" y="164160"/>
            <a:ext cx="250200" cy="3592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nchor="ctr">
            <a:noAutofit/>
          </a:bodyPr>
          <a:p>
            <a:pPr algn="ctr">
              <a:lnSpc>
                <a:spcPct val="100000"/>
              </a:lnSpc>
            </a:pPr>
            <a:r>
              <a:rPr lang="en-US" sz="1800" b="0" strike="noStrike" spc="-1">
                <a:solidFill>
                  <a:srgbClr val="FFFFFF"/>
                </a:solidFill>
                <a:latin typeface="Impact" panose="020B0806030902050204"/>
                <a:ea typeface="微软雅黑" panose="020B0503020204020204" charset="-122"/>
              </a:rPr>
              <a:t>01</a:t>
            </a:r>
            <a:endParaRPr lang="en-US" sz="1800" b="0" strike="noStrike" spc="-1">
              <a:latin typeface="Arial" panose="020B0604020202020204"/>
            </a:endParaRPr>
          </a:p>
        </p:txBody>
      </p:sp>
      <p:sp>
        <p:nvSpPr>
          <p:cNvPr id="274" name="CustomShape 3"/>
          <p:cNvSpPr/>
          <p:nvPr/>
        </p:nvSpPr>
        <p:spPr>
          <a:xfrm>
            <a:off x="396000" y="3096000"/>
            <a:ext cx="8567640" cy="1916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1500" b="0" strike="noStrike" spc="-1">
                <a:latin typeface="Microsoft PhagsPa" panose="020B0502040204020203"/>
              </a:rPr>
              <a:t>To look up a weather forecast, you might need a few pieces of information, like the time users want the forecast for and their location. However, as we previously mentioned, different users might request a forecast in different ways. Dialogflow can understand these differences and translate them to a standard user intent to get the forecast. It can then parse the user's request for the pertinent data you need to fulfill the request. In this case, that's the user's desired time and location for the weather forecast. Finally, you can use this data to look up the weather with a public REST API and return the weather to the user in the form of a response.</a:t>
            </a:r>
            <a:endParaRPr lang="en-US" sz="1500" b="0" strike="noStrike" spc="-1">
              <a:latin typeface="Arial" panose="020B0604020202020204"/>
            </a:endParaRPr>
          </a:p>
          <a:p>
            <a:pPr>
              <a:lnSpc>
                <a:spcPct val="100000"/>
              </a:lnSpc>
            </a:pPr>
            <a:endParaRPr lang="en-US" sz="1500" b="0" strike="noStrike" spc="-1">
              <a:latin typeface="Arial" panose="020B0604020202020204"/>
            </a:endParaRPr>
          </a:p>
        </p:txBody>
      </p:sp>
      <p:pic>
        <p:nvPicPr>
          <p:cNvPr id="135" name="Google Shape;135;p23"/>
          <p:cNvPicPr preferRelativeResize="0"/>
          <p:nvPr/>
        </p:nvPicPr>
        <p:blipFill>
          <a:blip r:embed="rId2"/>
          <a:stretch>
            <a:fillRect/>
          </a:stretch>
        </p:blipFill>
        <p:spPr>
          <a:xfrm>
            <a:off x="525145" y="631825"/>
            <a:ext cx="8154670" cy="246570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 name="图片 137"/>
          <p:cNvPicPr/>
          <p:nvPr/>
        </p:nvPicPr>
        <p:blipFill>
          <a:blip r:embed="rId1"/>
          <a:stretch>
            <a:fillRect/>
          </a:stretch>
        </p:blipFill>
        <p:spPr>
          <a:xfrm>
            <a:off x="117720" y="164880"/>
            <a:ext cx="565200" cy="395280"/>
          </a:xfrm>
          <a:prstGeom prst="rect">
            <a:avLst/>
          </a:prstGeom>
          <a:ln>
            <a:noFill/>
          </a:ln>
        </p:spPr>
      </p:pic>
      <p:sp>
        <p:nvSpPr>
          <p:cNvPr id="277" name="CustomShape 1"/>
          <p:cNvSpPr/>
          <p:nvPr/>
        </p:nvSpPr>
        <p:spPr>
          <a:xfrm>
            <a:off x="720000" y="123480"/>
            <a:ext cx="3599640" cy="378720"/>
          </a:xfrm>
          <a:prstGeom prst="rect">
            <a:avLst/>
          </a:prstGeom>
          <a:noFill/>
          <a:ln>
            <a:noFill/>
          </a:ln>
        </p:spPr>
        <p:style>
          <a:lnRef idx="0">
            <a:srgbClr val="FFFFFF"/>
          </a:lnRef>
          <a:fillRef idx="0">
            <a:srgbClr val="FFFFFF"/>
          </a:fillRef>
          <a:effectRef idx="0">
            <a:srgbClr val="FFFFFF"/>
          </a:effectRef>
          <a:fontRef idx="minor"/>
        </p:style>
        <p:txBody>
          <a:bodyPr lIns="0" tIns="45000" rIns="0" bIns="45000" anchor="ctr">
            <a:noAutofit/>
          </a:bodyPr>
          <a:p>
            <a:pPr>
              <a:lnSpc>
                <a:spcPct val="100000"/>
              </a:lnSpc>
            </a:pPr>
            <a:r>
              <a:rPr lang="en-US" sz="2200" b="1" strike="noStrike" spc="-1">
                <a:solidFill>
                  <a:srgbClr val="000000"/>
                </a:solidFill>
                <a:latin typeface="Ink Free" panose="03080402000500000000"/>
                <a:ea typeface="微软雅黑" panose="020B0503020204020204" charset="-122"/>
              </a:rPr>
              <a:t>Dialogflow</a:t>
            </a:r>
            <a:endParaRPr lang="en-US" sz="2200" b="0" strike="noStrike" spc="-1">
              <a:latin typeface="Arial" panose="020B0604020202020204"/>
            </a:endParaRPr>
          </a:p>
        </p:txBody>
      </p:sp>
      <p:sp>
        <p:nvSpPr>
          <p:cNvPr id="278" name="CustomShape 2"/>
          <p:cNvSpPr/>
          <p:nvPr/>
        </p:nvSpPr>
        <p:spPr>
          <a:xfrm>
            <a:off x="275040" y="164160"/>
            <a:ext cx="250200" cy="3592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nchor="ctr">
            <a:noAutofit/>
          </a:bodyPr>
          <a:p>
            <a:pPr algn="ctr">
              <a:lnSpc>
                <a:spcPct val="100000"/>
              </a:lnSpc>
            </a:pPr>
            <a:r>
              <a:rPr lang="en-US" sz="1800" b="0" strike="noStrike" spc="-1">
                <a:solidFill>
                  <a:srgbClr val="FFFFFF"/>
                </a:solidFill>
                <a:latin typeface="Impact" panose="020B0806030902050204"/>
                <a:ea typeface="微软雅黑" panose="020B0503020204020204" charset="-122"/>
              </a:rPr>
              <a:t>01</a:t>
            </a:r>
            <a:endParaRPr lang="en-US" sz="1800" b="0" strike="noStrike" spc="-1">
              <a:latin typeface="Arial" panose="020B0604020202020204"/>
            </a:endParaRPr>
          </a:p>
        </p:txBody>
      </p:sp>
      <p:sp>
        <p:nvSpPr>
          <p:cNvPr id="279" name="CustomShape 3"/>
          <p:cNvSpPr/>
          <p:nvPr/>
        </p:nvSpPr>
        <p:spPr>
          <a:xfrm>
            <a:off x="360245" y="2736000"/>
            <a:ext cx="8567640" cy="2144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1500" b="0" strike="noStrike" spc="-1">
                <a:latin typeface="Microsoft PhagsPa" panose="020B0502040204020203"/>
              </a:rPr>
              <a:t>1. Your agent matches a user utterance to an intent.</a:t>
            </a:r>
            <a:endParaRPr lang="en-US" sz="1500" b="0" strike="noStrike" spc="-1">
              <a:latin typeface="Arial" panose="020B0604020202020204"/>
            </a:endParaRPr>
          </a:p>
          <a:p>
            <a:pPr>
              <a:lnSpc>
                <a:spcPct val="100000"/>
              </a:lnSpc>
            </a:pPr>
            <a:r>
              <a:rPr lang="en-US" sz="1500" b="0" strike="noStrike" spc="-1">
                <a:latin typeface="Microsoft PhagsPa" panose="020B0502040204020203"/>
              </a:rPr>
              <a:t>2. Your agent extracts parameters out of the user utterance and calls your fulfillment with a JSON        payload that contains the parameters along with a host of other useful information about the intent. </a:t>
            </a:r>
            <a:endParaRPr lang="en-US" sz="1500" b="0" strike="noStrike" spc="-1">
              <a:latin typeface="Arial" panose="020B0604020202020204"/>
            </a:endParaRPr>
          </a:p>
          <a:p>
            <a:pPr>
              <a:lnSpc>
                <a:spcPct val="100000"/>
              </a:lnSpc>
            </a:pPr>
            <a:r>
              <a:rPr lang="en-US" sz="1500" b="0" strike="noStrike" spc="-1">
                <a:latin typeface="Microsoft PhagsPa" panose="020B0502040204020203"/>
              </a:rPr>
              <a:t>3. Your fulfillment processes any necessary information it needs to from the JSON, such as calling another REST API with the extracted parameters.</a:t>
            </a:r>
            <a:endParaRPr lang="en-US" sz="1500" b="0" strike="noStrike" spc="-1">
              <a:latin typeface="Arial" panose="020B0604020202020204"/>
            </a:endParaRPr>
          </a:p>
          <a:p>
            <a:pPr>
              <a:lnSpc>
                <a:spcPct val="100000"/>
              </a:lnSpc>
            </a:pPr>
            <a:r>
              <a:rPr lang="en-US" sz="1500" b="0" strike="noStrike" spc="-1">
                <a:latin typeface="Microsoft PhagsPa" panose="020B0502040204020203"/>
              </a:rPr>
              <a:t>4. Your fulfillment constructs a response and returns it back to Dialogflow to render to the user. This response can be simple text or a rich response, such as a card with an image.</a:t>
            </a:r>
            <a:endParaRPr lang="en-US" sz="1500" b="0" strike="noStrike" spc="-1">
              <a:latin typeface="Arial" panose="020B0604020202020204"/>
            </a:endParaRPr>
          </a:p>
          <a:p>
            <a:pPr>
              <a:lnSpc>
                <a:spcPct val="100000"/>
              </a:lnSpc>
            </a:pPr>
            <a:endParaRPr lang="en-US" sz="1500" b="0" strike="noStrike" spc="-1">
              <a:latin typeface="Arial" panose="020B0604020202020204"/>
            </a:endParaRPr>
          </a:p>
        </p:txBody>
      </p:sp>
      <p:pic>
        <p:nvPicPr>
          <p:cNvPr id="141" name="Google Shape;141;p24"/>
          <p:cNvPicPr preferRelativeResize="0"/>
          <p:nvPr/>
        </p:nvPicPr>
        <p:blipFill>
          <a:blip r:embed="rId2"/>
          <a:stretch>
            <a:fillRect/>
          </a:stretch>
        </p:blipFill>
        <p:spPr>
          <a:xfrm>
            <a:off x="334010" y="560070"/>
            <a:ext cx="8619490" cy="21399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1" name="图片 24"/>
          <p:cNvPicPr/>
          <p:nvPr/>
        </p:nvPicPr>
        <p:blipFill>
          <a:blip r:embed="rId1"/>
          <a:stretch>
            <a:fillRect/>
          </a:stretch>
        </p:blipFill>
        <p:spPr>
          <a:xfrm>
            <a:off x="117720" y="164880"/>
            <a:ext cx="565200" cy="395280"/>
          </a:xfrm>
          <a:prstGeom prst="rect">
            <a:avLst/>
          </a:prstGeom>
          <a:ln>
            <a:noFill/>
          </a:ln>
        </p:spPr>
      </p:pic>
      <p:sp>
        <p:nvSpPr>
          <p:cNvPr id="282" name="CustomShape 1"/>
          <p:cNvSpPr/>
          <p:nvPr/>
        </p:nvSpPr>
        <p:spPr>
          <a:xfrm>
            <a:off x="785880" y="123480"/>
            <a:ext cx="2129400" cy="378720"/>
          </a:xfrm>
          <a:prstGeom prst="rect">
            <a:avLst/>
          </a:prstGeom>
          <a:noFill/>
          <a:ln>
            <a:noFill/>
          </a:ln>
        </p:spPr>
        <p:style>
          <a:lnRef idx="0">
            <a:srgbClr val="FFFFFF"/>
          </a:lnRef>
          <a:fillRef idx="0">
            <a:srgbClr val="FFFFFF"/>
          </a:fillRef>
          <a:effectRef idx="0">
            <a:srgbClr val="FFFFFF"/>
          </a:effectRef>
          <a:fontRef idx="minor"/>
        </p:style>
        <p:txBody>
          <a:bodyPr lIns="0" tIns="45000" rIns="0" bIns="45000" anchor="ctr">
            <a:noAutofit/>
          </a:bodyPr>
          <a:p>
            <a:pPr>
              <a:lnSpc>
                <a:spcPct val="100000"/>
              </a:lnSpc>
            </a:pPr>
            <a:r>
              <a:rPr lang="en-US" sz="2200" b="1" strike="noStrike" spc="-1">
                <a:solidFill>
                  <a:srgbClr val="000000"/>
                </a:solidFill>
                <a:latin typeface="Ink Free" panose="03080402000500000000"/>
                <a:ea typeface="微软雅黑" panose="020B0503020204020204" charset="-122"/>
              </a:rPr>
              <a:t>Dialogflow</a:t>
            </a:r>
            <a:endParaRPr lang="en-US" sz="2200" b="0" strike="noStrike" spc="-1">
              <a:latin typeface="Arial" panose="020B0604020202020204"/>
            </a:endParaRPr>
          </a:p>
        </p:txBody>
      </p:sp>
      <p:sp>
        <p:nvSpPr>
          <p:cNvPr id="283" name="CustomShape 2"/>
          <p:cNvSpPr/>
          <p:nvPr/>
        </p:nvSpPr>
        <p:spPr>
          <a:xfrm>
            <a:off x="275040" y="164160"/>
            <a:ext cx="250200" cy="3592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nchor="ctr">
            <a:noAutofit/>
          </a:bodyPr>
          <a:p>
            <a:pPr algn="ctr">
              <a:lnSpc>
                <a:spcPct val="100000"/>
              </a:lnSpc>
            </a:pPr>
            <a:r>
              <a:rPr lang="en-US" sz="1800" b="0" strike="noStrike" spc="-1">
                <a:solidFill>
                  <a:srgbClr val="FFFFFF"/>
                </a:solidFill>
                <a:latin typeface="Impact" panose="020B0806030902050204"/>
                <a:ea typeface="微软雅黑" panose="020B0503020204020204" charset="-122"/>
              </a:rPr>
              <a:t>01</a:t>
            </a:r>
            <a:endParaRPr lang="en-US" sz="1800" b="0" strike="noStrike" spc="-1">
              <a:latin typeface="Arial" panose="020B0604020202020204"/>
            </a:endParaRPr>
          </a:p>
        </p:txBody>
      </p:sp>
      <p:pic>
        <p:nvPicPr>
          <p:cNvPr id="284" name="图片 283"/>
          <p:cNvPicPr/>
          <p:nvPr/>
        </p:nvPicPr>
        <p:blipFill>
          <a:blip r:embed="rId2"/>
          <a:stretch>
            <a:fillRect/>
          </a:stretch>
        </p:blipFill>
        <p:spPr>
          <a:xfrm>
            <a:off x="864000" y="594720"/>
            <a:ext cx="7362360" cy="4516920"/>
          </a:xfrm>
          <a:prstGeom prst="rect">
            <a:avLst/>
          </a:prstGeom>
          <a:ln>
            <a:noFill/>
          </a:ln>
        </p:spPr>
      </p:pic>
      <p:sp>
        <p:nvSpPr>
          <p:cNvPr id="285" name="CustomShape 3"/>
          <p:cNvSpPr/>
          <p:nvPr/>
        </p:nvSpPr>
        <p:spPr>
          <a:xfrm>
            <a:off x="2520000" y="594720"/>
            <a:ext cx="863640" cy="340920"/>
          </a:xfrm>
          <a:prstGeom prst="rect">
            <a:avLst/>
          </a:prstGeom>
          <a:noFill/>
          <a:ln w="29160">
            <a:solidFill>
              <a:srgbClr val="FF0000"/>
            </a:solidFill>
            <a:round/>
          </a:ln>
        </p:spPr>
        <p:style>
          <a:lnRef idx="0">
            <a:srgbClr val="FFFFFF"/>
          </a:lnRef>
          <a:fillRef idx="0">
            <a:srgbClr val="FFFFFF"/>
          </a:fillRef>
          <a:effectRef idx="0">
            <a:srgbClr val="FFFFFF"/>
          </a:effectRef>
          <a:fontRef idx="minor"/>
        </p:style>
      </p:sp>
      <p:sp>
        <p:nvSpPr>
          <p:cNvPr id="286" name="Line 4"/>
          <p:cNvSpPr/>
          <p:nvPr/>
        </p:nvSpPr>
        <p:spPr>
          <a:xfrm flipV="1">
            <a:off x="3384000" y="594720"/>
            <a:ext cx="864000" cy="197280"/>
          </a:xfrm>
          <a:prstGeom prst="line">
            <a:avLst/>
          </a:prstGeom>
          <a:ln>
            <a:solidFill>
              <a:srgbClr val="000000"/>
            </a:solidFill>
            <a:tailEnd type="triangle" w="med" len="med"/>
          </a:ln>
        </p:spPr>
        <p:style>
          <a:lnRef idx="0">
            <a:srgbClr val="FFFFFF"/>
          </a:lnRef>
          <a:fillRef idx="0">
            <a:srgbClr val="FFFFFF"/>
          </a:fillRef>
          <a:effectRef idx="0">
            <a:srgbClr val="FFFFFF"/>
          </a:effectRef>
          <a:fontRef idx="minor"/>
        </p:style>
      </p:sp>
      <p:sp>
        <p:nvSpPr>
          <p:cNvPr id="287" name="CustomShape 5"/>
          <p:cNvSpPr/>
          <p:nvPr/>
        </p:nvSpPr>
        <p:spPr>
          <a:xfrm>
            <a:off x="4248000" y="360000"/>
            <a:ext cx="1295640" cy="302760"/>
          </a:xfrm>
          <a:prstGeom prst="rect">
            <a:avLst/>
          </a:prstGeom>
          <a:solidFill>
            <a:srgbClr val="FFFF00"/>
          </a:solid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1400" b="0" strike="noStrike" spc="-1">
                <a:latin typeface="Arial" panose="020B0604020202020204"/>
              </a:rPr>
              <a:t>1.Intent name</a:t>
            </a:r>
            <a:endParaRPr lang="en-US" sz="1400" b="0" strike="noStrike" spc="-1">
              <a:latin typeface="Arial" panose="020B0604020202020204"/>
            </a:endParaRPr>
          </a:p>
        </p:txBody>
      </p:sp>
      <p:sp>
        <p:nvSpPr>
          <p:cNvPr id="288" name="CustomShape 6"/>
          <p:cNvSpPr/>
          <p:nvPr/>
        </p:nvSpPr>
        <p:spPr>
          <a:xfrm>
            <a:off x="2664000" y="1296000"/>
            <a:ext cx="647640" cy="287640"/>
          </a:xfrm>
          <a:prstGeom prst="rect">
            <a:avLst/>
          </a:prstGeom>
          <a:noFill/>
          <a:ln w="29160">
            <a:solidFill>
              <a:srgbClr val="FF0000"/>
            </a:solidFill>
            <a:round/>
          </a:ln>
        </p:spPr>
        <p:style>
          <a:lnRef idx="0">
            <a:srgbClr val="FFFFFF"/>
          </a:lnRef>
          <a:fillRef idx="0">
            <a:srgbClr val="FFFFFF"/>
          </a:fillRef>
          <a:effectRef idx="0">
            <a:srgbClr val="FFFFFF"/>
          </a:effectRef>
          <a:fontRef idx="minor"/>
        </p:style>
      </p:sp>
      <p:sp>
        <p:nvSpPr>
          <p:cNvPr id="289" name="Line 7"/>
          <p:cNvSpPr/>
          <p:nvPr/>
        </p:nvSpPr>
        <p:spPr>
          <a:xfrm>
            <a:off x="3312000" y="1440000"/>
            <a:ext cx="792000" cy="360"/>
          </a:xfrm>
          <a:prstGeom prst="line">
            <a:avLst/>
          </a:prstGeom>
          <a:ln>
            <a:solidFill>
              <a:srgbClr val="000000"/>
            </a:solidFill>
            <a:tailEnd type="triangle" w="med" len="med"/>
          </a:ln>
        </p:spPr>
        <p:style>
          <a:lnRef idx="0">
            <a:srgbClr val="FFFFFF"/>
          </a:lnRef>
          <a:fillRef idx="0">
            <a:srgbClr val="FFFFFF"/>
          </a:fillRef>
          <a:effectRef idx="0">
            <a:srgbClr val="FFFFFF"/>
          </a:effectRef>
          <a:fontRef idx="minor"/>
        </p:style>
      </p:sp>
      <p:sp>
        <p:nvSpPr>
          <p:cNvPr id="290" name="CustomShape 8"/>
          <p:cNvSpPr/>
          <p:nvPr/>
        </p:nvSpPr>
        <p:spPr>
          <a:xfrm>
            <a:off x="4104000" y="1293840"/>
            <a:ext cx="1079640" cy="302760"/>
          </a:xfrm>
          <a:prstGeom prst="rect">
            <a:avLst/>
          </a:prstGeom>
          <a:solidFill>
            <a:srgbClr val="FFFF00"/>
          </a:solid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1400" b="0" strike="noStrike" spc="-1">
                <a:latin typeface="Arial" panose="020B0604020202020204"/>
              </a:rPr>
              <a:t>2.Question</a:t>
            </a:r>
            <a:endParaRPr lang="en-US" sz="1400" b="0" strike="noStrike" spc="-1">
              <a:latin typeface="Arial" panose="020B0604020202020204"/>
            </a:endParaRPr>
          </a:p>
        </p:txBody>
      </p:sp>
      <p:sp>
        <p:nvSpPr>
          <p:cNvPr id="291" name="CustomShape 9"/>
          <p:cNvSpPr/>
          <p:nvPr/>
        </p:nvSpPr>
        <p:spPr>
          <a:xfrm>
            <a:off x="2736000" y="3888000"/>
            <a:ext cx="5255640" cy="1007640"/>
          </a:xfrm>
          <a:prstGeom prst="rect">
            <a:avLst/>
          </a:prstGeom>
          <a:noFill/>
          <a:ln w="29160">
            <a:solidFill>
              <a:srgbClr val="FF0000"/>
            </a:solidFill>
            <a:round/>
          </a:ln>
        </p:spPr>
        <p:style>
          <a:lnRef idx="0">
            <a:srgbClr val="FFFFFF"/>
          </a:lnRef>
          <a:fillRef idx="0">
            <a:srgbClr val="FFFFFF"/>
          </a:fillRef>
          <a:effectRef idx="0">
            <a:srgbClr val="FFFFFF"/>
          </a:effectRef>
          <a:fontRef idx="minor"/>
        </p:style>
      </p:sp>
      <p:sp>
        <p:nvSpPr>
          <p:cNvPr id="292" name="Line 10"/>
          <p:cNvSpPr/>
          <p:nvPr/>
        </p:nvSpPr>
        <p:spPr>
          <a:xfrm flipV="1">
            <a:off x="6624000" y="3384000"/>
            <a:ext cx="144000" cy="504000"/>
          </a:xfrm>
          <a:prstGeom prst="line">
            <a:avLst/>
          </a:prstGeom>
          <a:ln>
            <a:solidFill>
              <a:srgbClr val="000000"/>
            </a:solidFill>
            <a:tailEnd type="triangle" w="med" len="med"/>
          </a:ln>
        </p:spPr>
        <p:style>
          <a:lnRef idx="0">
            <a:srgbClr val="FFFFFF"/>
          </a:lnRef>
          <a:fillRef idx="0">
            <a:srgbClr val="FFFFFF"/>
          </a:fillRef>
          <a:effectRef idx="0">
            <a:srgbClr val="FFFFFF"/>
          </a:effectRef>
          <a:fontRef idx="minor"/>
        </p:style>
      </p:sp>
      <p:sp>
        <p:nvSpPr>
          <p:cNvPr id="293" name="CustomShape 11"/>
          <p:cNvSpPr/>
          <p:nvPr/>
        </p:nvSpPr>
        <p:spPr>
          <a:xfrm>
            <a:off x="6372000" y="3093840"/>
            <a:ext cx="971640" cy="302760"/>
          </a:xfrm>
          <a:prstGeom prst="rect">
            <a:avLst/>
          </a:prstGeom>
          <a:solidFill>
            <a:srgbClr val="FFFF00"/>
          </a:solid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1400" b="0" strike="noStrike" spc="-1">
                <a:latin typeface="Arial" panose="020B0604020202020204"/>
              </a:rPr>
              <a:t>3.Answer</a:t>
            </a:r>
            <a:endParaRPr lang="en-US" sz="1400" b="0" strike="noStrike" spc="-1">
              <a:latin typeface="Arial" panose="020B0604020202020204"/>
            </a:endParaRPr>
          </a:p>
        </p:txBody>
      </p:sp>
      <p:sp>
        <p:nvSpPr>
          <p:cNvPr id="294" name="CustomShape 12"/>
          <p:cNvSpPr/>
          <p:nvPr/>
        </p:nvSpPr>
        <p:spPr>
          <a:xfrm>
            <a:off x="7488000" y="576000"/>
            <a:ext cx="738360" cy="378360"/>
          </a:xfrm>
          <a:prstGeom prst="rect">
            <a:avLst/>
          </a:prstGeom>
          <a:noFill/>
          <a:ln w="29160">
            <a:solidFill>
              <a:srgbClr val="FF0000"/>
            </a:solidFill>
            <a:round/>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p:randomBar dir="vert"/>
      </p:transition>
    </mc:Choice>
    <mc:Fallback>
      <p:transition spd="slow">
        <p:randomBar dir="vert"/>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68394"/>
      </a:dk2>
      <a:lt2>
        <a:srgbClr val="F0F0F0"/>
      </a:lt2>
      <a:accent1>
        <a:srgbClr val="C2465B"/>
      </a:accent1>
      <a:accent2>
        <a:srgbClr val="4C8EA5"/>
      </a:accent2>
      <a:accent3>
        <a:srgbClr val="BD65A5"/>
      </a:accent3>
      <a:accent4>
        <a:srgbClr val="4F5778"/>
      </a:accent4>
      <a:accent5>
        <a:srgbClr val="C2465B"/>
      </a:accent5>
      <a:accent6>
        <a:srgbClr val="4C8EA5"/>
      </a:accent6>
      <a:hlink>
        <a:srgbClr val="BF0000"/>
      </a:hlink>
      <a:folHlink>
        <a:srgbClr val="39393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768394"/>
      </a:dk2>
      <a:lt2>
        <a:srgbClr val="F0F0F0"/>
      </a:lt2>
      <a:accent1>
        <a:srgbClr val="C2465B"/>
      </a:accent1>
      <a:accent2>
        <a:srgbClr val="4C8EA5"/>
      </a:accent2>
      <a:accent3>
        <a:srgbClr val="BD65A5"/>
      </a:accent3>
      <a:accent4>
        <a:srgbClr val="4F5778"/>
      </a:accent4>
      <a:accent5>
        <a:srgbClr val="C2465B"/>
      </a:accent5>
      <a:accent6>
        <a:srgbClr val="4C8EA5"/>
      </a:accent6>
      <a:hlink>
        <a:srgbClr val="BF0000"/>
      </a:hlink>
      <a:folHlink>
        <a:srgbClr val="39393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768394"/>
      </a:dk2>
      <a:lt2>
        <a:srgbClr val="F0F0F0"/>
      </a:lt2>
      <a:accent1>
        <a:srgbClr val="C2465B"/>
      </a:accent1>
      <a:accent2>
        <a:srgbClr val="4C8EA5"/>
      </a:accent2>
      <a:accent3>
        <a:srgbClr val="BD65A5"/>
      </a:accent3>
      <a:accent4>
        <a:srgbClr val="4F5778"/>
      </a:accent4>
      <a:accent5>
        <a:srgbClr val="C2465B"/>
      </a:accent5>
      <a:accent6>
        <a:srgbClr val="4C8EA5"/>
      </a:accent6>
      <a:hlink>
        <a:srgbClr val="BF0000"/>
      </a:hlink>
      <a:folHlink>
        <a:srgbClr val="39393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768394"/>
      </a:dk2>
      <a:lt2>
        <a:srgbClr val="F0F0F0"/>
      </a:lt2>
      <a:accent1>
        <a:srgbClr val="C2465B"/>
      </a:accent1>
      <a:accent2>
        <a:srgbClr val="4C8EA5"/>
      </a:accent2>
      <a:accent3>
        <a:srgbClr val="BD65A5"/>
      </a:accent3>
      <a:accent4>
        <a:srgbClr val="4F5778"/>
      </a:accent4>
      <a:accent5>
        <a:srgbClr val="C2465B"/>
      </a:accent5>
      <a:accent6>
        <a:srgbClr val="4C8EA5"/>
      </a:accent6>
      <a:hlink>
        <a:srgbClr val="BF0000"/>
      </a:hlink>
      <a:folHlink>
        <a:srgbClr val="39393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768394"/>
      </a:dk2>
      <a:lt2>
        <a:srgbClr val="F0F0F0"/>
      </a:lt2>
      <a:accent1>
        <a:srgbClr val="C2465B"/>
      </a:accent1>
      <a:accent2>
        <a:srgbClr val="4C8EA5"/>
      </a:accent2>
      <a:accent3>
        <a:srgbClr val="BD65A5"/>
      </a:accent3>
      <a:accent4>
        <a:srgbClr val="4F5778"/>
      </a:accent4>
      <a:accent5>
        <a:srgbClr val="C2465B"/>
      </a:accent5>
      <a:accent6>
        <a:srgbClr val="4C8EA5"/>
      </a:accent6>
      <a:hlink>
        <a:srgbClr val="BF0000"/>
      </a:hlink>
      <a:folHlink>
        <a:srgbClr val="39393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768394"/>
      </a:dk2>
      <a:lt2>
        <a:srgbClr val="F0F0F0"/>
      </a:lt2>
      <a:accent1>
        <a:srgbClr val="C2465B"/>
      </a:accent1>
      <a:accent2>
        <a:srgbClr val="4C8EA5"/>
      </a:accent2>
      <a:accent3>
        <a:srgbClr val="BD65A5"/>
      </a:accent3>
      <a:accent4>
        <a:srgbClr val="4F5778"/>
      </a:accent4>
      <a:accent5>
        <a:srgbClr val="C2465B"/>
      </a:accent5>
      <a:accent6>
        <a:srgbClr val="4C8EA5"/>
      </a:accent6>
      <a:hlink>
        <a:srgbClr val="BF0000"/>
      </a:hlink>
      <a:folHlink>
        <a:srgbClr val="39393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2958</Words>
  <Application>WPS 演示</Application>
  <PresentationFormat/>
  <Paragraphs>84</Paragraphs>
  <Slides>14</Slides>
  <Notes>0</Notes>
  <HiddenSlides>0</HiddenSlides>
  <MMClips>0</MMClips>
  <ScaleCrop>false</ScaleCrop>
  <HeadingPairs>
    <vt:vector size="6" baseType="variant">
      <vt:variant>
        <vt:lpstr>已用的字体</vt:lpstr>
      </vt:variant>
      <vt:variant>
        <vt:i4>14</vt:i4>
      </vt:variant>
      <vt:variant>
        <vt:lpstr>主题</vt:lpstr>
      </vt:variant>
      <vt:variant>
        <vt:i4>6</vt:i4>
      </vt:variant>
      <vt:variant>
        <vt:lpstr>幻灯片标题</vt:lpstr>
      </vt:variant>
      <vt:variant>
        <vt:i4>14</vt:i4>
      </vt:variant>
    </vt:vector>
  </HeadingPairs>
  <TitlesOfParts>
    <vt:vector size="34" baseType="lpstr">
      <vt:lpstr>Arial</vt:lpstr>
      <vt:lpstr>宋体</vt:lpstr>
      <vt:lpstr>Wingdings</vt:lpstr>
      <vt:lpstr>Arial</vt:lpstr>
      <vt:lpstr>Symbol</vt:lpstr>
      <vt:lpstr>Times New Roman</vt:lpstr>
      <vt:lpstr>Ink Free</vt:lpstr>
      <vt:lpstr>微软雅黑</vt:lpstr>
      <vt:lpstr>Agency FB</vt:lpstr>
      <vt:lpstr>Liberation Mono</vt:lpstr>
      <vt:lpstr>Malgun Gothic</vt:lpstr>
      <vt:lpstr>Impact</vt:lpstr>
      <vt:lpstr>Microsoft PhagsPa</vt:lpstr>
      <vt:lpstr>Arial Unicode MS</vt:lpstr>
      <vt:lpstr>Office Theme</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简洁水彩</dc:title>
  <dc:creator>第一PPT</dc:creator>
  <cp:keywords>www.1ppt.com</cp:keywords>
  <dc:description>www.1ppt.com</dc:description>
  <cp:lastModifiedBy>Kissy</cp:lastModifiedBy>
  <cp:revision>356</cp:revision>
  <dcterms:created xsi:type="dcterms:W3CDTF">2015-12-11T17:46:00Z</dcterms:created>
  <dcterms:modified xsi:type="dcterms:W3CDTF">2019-06-03T20:08:11Z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第一PPT，www.1ppt.com</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15</vt:i4>
  </property>
  <property fmtid="{D5CDD505-2E9C-101B-9397-08002B2CF9AE}" pid="9" name="PresentationFormat">
    <vt:lpwstr>全屏显示(16:9)</vt:lpwstr>
  </property>
  <property fmtid="{D5CDD505-2E9C-101B-9397-08002B2CF9AE}" pid="10" name="ScaleCrop">
    <vt:bool>false</vt:bool>
  </property>
  <property fmtid="{D5CDD505-2E9C-101B-9397-08002B2CF9AE}" pid="11" name="ShareDoc">
    <vt:bool>false</vt:bool>
  </property>
  <property fmtid="{D5CDD505-2E9C-101B-9397-08002B2CF9AE}" pid="12" name="Slides">
    <vt:i4>26</vt:i4>
  </property>
  <property fmtid="{D5CDD505-2E9C-101B-9397-08002B2CF9AE}" pid="13" name="KSOProductBuildVer">
    <vt:lpwstr>2052-11.3.0.8586</vt:lpwstr>
  </property>
</Properties>
</file>