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4" r:id="rId3"/>
    <p:sldId id="277" r:id="rId4"/>
    <p:sldId id="276" r:id="rId5"/>
    <p:sldId id="280" r:id="rId6"/>
    <p:sldId id="281" r:id="rId7"/>
    <p:sldId id="283" r:id="rId8"/>
    <p:sldId id="285" r:id="rId9"/>
    <p:sldId id="278" r:id="rId10"/>
    <p:sldId id="288" r:id="rId11"/>
    <p:sldId id="282" r:id="rId12"/>
    <p:sldId id="287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7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2019/5/28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1"/>
            </p:custDataLst>
          </p:nvPr>
        </p:nvSpPr>
        <p:spPr>
          <a:xfrm flipH="1">
            <a:off x="10479312" y="4700915"/>
            <a:ext cx="1712687" cy="216317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2"/>
            </p:custDataLst>
          </p:nvPr>
        </p:nvSpPr>
        <p:spPr>
          <a:xfrm rot="19281648">
            <a:off x="-1664285" y="-1974249"/>
            <a:ext cx="13694050" cy="8343459"/>
          </a:xfrm>
          <a:custGeom>
            <a:avLst/>
            <a:gdLst>
              <a:gd name="connsiteX0" fmla="*/ 5147783 w 13694050"/>
              <a:gd name="connsiteY0" fmla="*/ 0 h 8343459"/>
              <a:gd name="connsiteX1" fmla="*/ 13694050 w 13694050"/>
              <a:gd name="connsiteY1" fmla="*/ 6831974 h 8343459"/>
              <a:gd name="connsiteX2" fmla="*/ 12485753 w 13694050"/>
              <a:gd name="connsiteY2" fmla="*/ 8343459 h 8343459"/>
              <a:gd name="connsiteX3" fmla="*/ 4558702 w 13694050"/>
              <a:gd name="connsiteY3" fmla="*/ 8343459 h 8343459"/>
              <a:gd name="connsiteX4" fmla="*/ 0 w 13694050"/>
              <a:gd name="connsiteY4" fmla="*/ 4699185 h 8343459"/>
              <a:gd name="connsiteX5" fmla="*/ 545643 w 13694050"/>
              <a:gd name="connsiteY5" fmla="*/ 3754103 h 8343459"/>
              <a:gd name="connsiteX6" fmla="*/ 3546712 w 13694050"/>
              <a:gd name="connsiteY6" fmla="*/ 0 h 834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4050" h="8343459">
                <a:moveTo>
                  <a:pt x="5147783" y="0"/>
                </a:moveTo>
                <a:lnTo>
                  <a:pt x="13694050" y="6831974"/>
                </a:lnTo>
                <a:lnTo>
                  <a:pt x="12485753" y="8343459"/>
                </a:lnTo>
                <a:lnTo>
                  <a:pt x="4558702" y="8343459"/>
                </a:lnTo>
                <a:lnTo>
                  <a:pt x="0" y="4699185"/>
                </a:lnTo>
                <a:lnTo>
                  <a:pt x="545643" y="3754103"/>
                </a:lnTo>
                <a:lnTo>
                  <a:pt x="35467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3"/>
            </p:custDataLst>
          </p:nvPr>
        </p:nvSpPr>
        <p:spPr>
          <a:xfrm rot="19800000">
            <a:off x="-1628269" y="-1213129"/>
            <a:ext cx="13999706" cy="6799053"/>
          </a:xfrm>
          <a:custGeom>
            <a:avLst/>
            <a:gdLst>
              <a:gd name="connsiteX0" fmla="*/ 5484496 w 13999706"/>
              <a:gd name="connsiteY0" fmla="*/ 0 h 6799053"/>
              <a:gd name="connsiteX1" fmla="*/ 13999706 w 13999706"/>
              <a:gd name="connsiteY1" fmla="*/ 4916259 h 6799053"/>
              <a:gd name="connsiteX2" fmla="*/ 12912675 w 13999706"/>
              <a:gd name="connsiteY2" fmla="*/ 6799053 h 6799053"/>
              <a:gd name="connsiteX3" fmla="*/ 3544802 w 13999706"/>
              <a:gd name="connsiteY3" fmla="*/ 6799053 h 6799053"/>
              <a:gd name="connsiteX4" fmla="*/ 0 w 13999706"/>
              <a:gd name="connsiteY4" fmla="*/ 4752460 h 6799053"/>
              <a:gd name="connsiteX5" fmla="*/ 2743834 w 13999706"/>
              <a:gd name="connsiteY5" fmla="*/ 0 h 679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99706" h="6799053">
                <a:moveTo>
                  <a:pt x="5484496" y="0"/>
                </a:moveTo>
                <a:lnTo>
                  <a:pt x="13999706" y="4916259"/>
                </a:lnTo>
                <a:lnTo>
                  <a:pt x="12912675" y="6799053"/>
                </a:lnTo>
                <a:lnTo>
                  <a:pt x="3544802" y="6799053"/>
                </a:lnTo>
                <a:lnTo>
                  <a:pt x="0" y="4752460"/>
                </a:lnTo>
                <a:lnTo>
                  <a:pt x="27438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>
            <p:custDataLst>
              <p:tags r:id="rId4"/>
            </p:custDataLst>
          </p:nvPr>
        </p:nvSpPr>
        <p:spPr>
          <a:xfrm>
            <a:off x="-1" y="3780971"/>
            <a:ext cx="3077029" cy="3077029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>
            <p:custDataLst>
              <p:tags r:id="rId5"/>
            </p:custDataLst>
          </p:nvPr>
        </p:nvSpPr>
        <p:spPr>
          <a:xfrm flipH="1">
            <a:off x="10936173" y="5782922"/>
            <a:ext cx="1255823" cy="108116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6"/>
            </p:custDataLst>
          </p:nvPr>
        </p:nvSpPr>
        <p:spPr>
          <a:xfrm>
            <a:off x="10781471" y="6050408"/>
            <a:ext cx="1254150" cy="815341"/>
          </a:xfrm>
          <a:prstGeom prst="triangle">
            <a:avLst>
              <a:gd name="adj" fmla="val 639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669926" y="1931813"/>
            <a:ext cx="6850374" cy="126743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669926" y="3291323"/>
            <a:ext cx="6850374" cy="452945"/>
          </a:xfrm>
        </p:spPr>
        <p:txBody>
          <a:bodyPr lIns="90000" tIns="46800" rIns="90000" bIns="46800">
            <a:norm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D11EF7B6-1201-4590-B71D-4DA4D03BFEB1}" type="datetime1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7BEBB1FC-EE79-4B9E-A5EF-6F115677A4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669926" y="4700915"/>
            <a:ext cx="2091203" cy="365125"/>
          </a:xfrm>
        </p:spPr>
        <p:txBody>
          <a:bodyPr lIns="90000" rIns="9000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单击编辑文本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69926" y="5133364"/>
            <a:ext cx="2091203" cy="365125"/>
          </a:xfrm>
        </p:spPr>
        <p:txBody>
          <a:bodyPr lIns="90000" rIns="9000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>
            <p:custDataLst>
              <p:tags r:id="rId1"/>
            </p:custDataLst>
          </p:nvPr>
        </p:nvSpPr>
        <p:spPr>
          <a:xfrm rot="10800000" flipH="1">
            <a:off x="0" y="0"/>
            <a:ext cx="976253" cy="123303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rot="10800000">
            <a:off x="109779" y="-5402"/>
            <a:ext cx="1361288" cy="884994"/>
          </a:xfrm>
          <a:prstGeom prst="triangle">
            <a:avLst>
              <a:gd name="adj" fmla="val 639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1"/>
            </p:custDataLst>
          </p:nvPr>
        </p:nvSpPr>
        <p:spPr>
          <a:xfrm rot="12310616">
            <a:off x="229140" y="-2558899"/>
            <a:ext cx="11568244" cy="6788151"/>
          </a:xfrm>
          <a:custGeom>
            <a:avLst/>
            <a:gdLst>
              <a:gd name="connsiteX0" fmla="*/ 11568244 w 11568244"/>
              <a:gd name="connsiteY0" fmla="*/ 1601492 h 6788151"/>
              <a:gd name="connsiteX1" fmla="*/ 534503 w 11568244"/>
              <a:gd name="connsiteY1" fmla="*/ 6788151 h 6788151"/>
              <a:gd name="connsiteX2" fmla="*/ 0 w 11568244"/>
              <a:gd name="connsiteY2" fmla="*/ 5651086 h 6788151"/>
              <a:gd name="connsiteX3" fmla="*/ 1 w 11568244"/>
              <a:gd name="connsiteY3" fmla="*/ 0 h 6788151"/>
              <a:gd name="connsiteX4" fmla="*/ 10815426 w 11568244"/>
              <a:gd name="connsiteY4" fmla="*/ 0 h 678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8244" h="6788151">
                <a:moveTo>
                  <a:pt x="11568244" y="1601492"/>
                </a:moveTo>
                <a:lnTo>
                  <a:pt x="534503" y="6788151"/>
                </a:lnTo>
                <a:lnTo>
                  <a:pt x="0" y="5651086"/>
                </a:lnTo>
                <a:lnTo>
                  <a:pt x="1" y="0"/>
                </a:lnTo>
                <a:lnTo>
                  <a:pt x="108154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 rot="12600000">
            <a:off x="650345" y="-2978723"/>
            <a:ext cx="11018904" cy="6689183"/>
          </a:xfrm>
          <a:custGeom>
            <a:avLst/>
            <a:gdLst>
              <a:gd name="connsiteX0" fmla="*/ 11018904 w 11018904"/>
              <a:gd name="connsiteY0" fmla="*/ 593183 h 6689183"/>
              <a:gd name="connsiteX1" fmla="*/ 460322 w 11018904"/>
              <a:gd name="connsiteY1" fmla="*/ 6689183 h 6689183"/>
              <a:gd name="connsiteX2" fmla="*/ 0 w 11018904"/>
              <a:gd name="connsiteY2" fmla="*/ 5891882 h 6689183"/>
              <a:gd name="connsiteX3" fmla="*/ 0 w 11018904"/>
              <a:gd name="connsiteY3" fmla="*/ 0 h 6689183"/>
              <a:gd name="connsiteX4" fmla="*/ 10676429 w 11018904"/>
              <a:gd name="connsiteY4" fmla="*/ 0 h 668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8904" h="6689183">
                <a:moveTo>
                  <a:pt x="11018904" y="593183"/>
                </a:moveTo>
                <a:lnTo>
                  <a:pt x="460322" y="6689183"/>
                </a:lnTo>
                <a:lnTo>
                  <a:pt x="0" y="5891882"/>
                </a:lnTo>
                <a:lnTo>
                  <a:pt x="0" y="0"/>
                </a:lnTo>
                <a:lnTo>
                  <a:pt x="10676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>
            <p:custDataLst>
              <p:tags r:id="rId3"/>
            </p:custDataLst>
          </p:nvPr>
        </p:nvSpPr>
        <p:spPr>
          <a:xfrm>
            <a:off x="0" y="5268686"/>
            <a:ext cx="1514475" cy="160314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>
            <p:custDataLst>
              <p:tags r:id="rId4"/>
            </p:custDataLst>
          </p:nvPr>
        </p:nvSpPr>
        <p:spPr>
          <a:xfrm>
            <a:off x="0" y="5834743"/>
            <a:ext cx="1404938" cy="10370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>
            <p:custDataLst>
              <p:tags r:id="rId5"/>
            </p:custDataLst>
          </p:nvPr>
        </p:nvSpPr>
        <p:spPr>
          <a:xfrm flipH="1">
            <a:off x="109535" y="5876925"/>
            <a:ext cx="1235675" cy="981075"/>
          </a:xfrm>
          <a:prstGeom prst="triangle">
            <a:avLst>
              <a:gd name="adj" fmla="val 5117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4989089" y="1944303"/>
            <a:ext cx="5752706" cy="1703672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8800" b="1" baseline="0">
                <a:solidFill>
                  <a:schemeClr val="bg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>
            <p:custDataLst>
              <p:tags r:id="rId1"/>
            </p:custDataLst>
          </p:nvPr>
        </p:nvSpPr>
        <p:spPr>
          <a:xfrm rot="10800000" flipH="1">
            <a:off x="0" y="0"/>
            <a:ext cx="976253" cy="123303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rot="10800000">
            <a:off x="109779" y="-5402"/>
            <a:ext cx="1361288" cy="884994"/>
          </a:xfrm>
          <a:prstGeom prst="triangle">
            <a:avLst>
              <a:gd name="adj" fmla="val 639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>
            <p:custDataLst>
              <p:tags r:id="rId3"/>
            </p:custDataLst>
          </p:nvPr>
        </p:nvSpPr>
        <p:spPr>
          <a:xfrm flipH="1">
            <a:off x="10479312" y="4700915"/>
            <a:ext cx="1712687" cy="216317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>
            <p:custDataLst>
              <p:tags r:id="rId4"/>
            </p:custDataLst>
          </p:nvPr>
        </p:nvSpPr>
        <p:spPr>
          <a:xfrm flipH="1">
            <a:off x="10936173" y="5782922"/>
            <a:ext cx="1255823" cy="108116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>
            <p:custDataLst>
              <p:tags r:id="rId5"/>
            </p:custDataLst>
          </p:nvPr>
        </p:nvSpPr>
        <p:spPr>
          <a:xfrm>
            <a:off x="10781471" y="6050408"/>
            <a:ext cx="1254150" cy="815341"/>
          </a:xfrm>
          <a:prstGeom prst="triangle">
            <a:avLst>
              <a:gd name="adj" fmla="val 639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1"/>
            </p:custDataLst>
          </p:nvPr>
        </p:nvSpPr>
        <p:spPr>
          <a:xfrm rot="3193905">
            <a:off x="-849480" y="-1335768"/>
            <a:ext cx="8794407" cy="8348012"/>
          </a:xfrm>
          <a:custGeom>
            <a:avLst/>
            <a:gdLst>
              <a:gd name="connsiteX0" fmla="*/ 0 w 8794407"/>
              <a:gd name="connsiteY0" fmla="*/ 5317045 h 8348012"/>
              <a:gd name="connsiteX1" fmla="*/ 3973065 w 8794407"/>
              <a:gd name="connsiteY1" fmla="*/ 0 h 8348012"/>
              <a:gd name="connsiteX2" fmla="*/ 8794407 w 8794407"/>
              <a:gd name="connsiteY2" fmla="*/ 0 h 8348012"/>
              <a:gd name="connsiteX3" fmla="*/ 8794407 w 8794407"/>
              <a:gd name="connsiteY3" fmla="*/ 5004846 h 8348012"/>
              <a:gd name="connsiteX4" fmla="*/ 6296287 w 8794407"/>
              <a:gd name="connsiteY4" fmla="*/ 8348012 h 8348012"/>
              <a:gd name="connsiteX5" fmla="*/ 4056262 w 8794407"/>
              <a:gd name="connsiteY5" fmla="*/ 8348012 h 8348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4407" h="8348012">
                <a:moveTo>
                  <a:pt x="0" y="5317045"/>
                </a:moveTo>
                <a:lnTo>
                  <a:pt x="3973065" y="0"/>
                </a:lnTo>
                <a:lnTo>
                  <a:pt x="8794407" y="0"/>
                </a:lnTo>
                <a:lnTo>
                  <a:pt x="8794407" y="5004846"/>
                </a:lnTo>
                <a:lnTo>
                  <a:pt x="6296287" y="8348012"/>
                </a:lnTo>
                <a:lnTo>
                  <a:pt x="4056262" y="83480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 rot="2700000">
            <a:off x="-1121505" y="-825433"/>
            <a:ext cx="8667676" cy="7484146"/>
          </a:xfrm>
          <a:custGeom>
            <a:avLst/>
            <a:gdLst>
              <a:gd name="connsiteX0" fmla="*/ 0 w 8667676"/>
              <a:gd name="connsiteY0" fmla="*/ 3951161 h 7484146"/>
              <a:gd name="connsiteX1" fmla="*/ 3951160 w 8667676"/>
              <a:gd name="connsiteY1" fmla="*/ 0 h 7484146"/>
              <a:gd name="connsiteX2" fmla="*/ 8667676 w 8667676"/>
              <a:gd name="connsiteY2" fmla="*/ 1 h 7484146"/>
              <a:gd name="connsiteX3" fmla="*/ 8667676 w 8667676"/>
              <a:gd name="connsiteY3" fmla="*/ 4982160 h 7484146"/>
              <a:gd name="connsiteX4" fmla="*/ 6165691 w 8667676"/>
              <a:gd name="connsiteY4" fmla="*/ 7484146 h 7484146"/>
              <a:gd name="connsiteX5" fmla="*/ 3532986 w 8667676"/>
              <a:gd name="connsiteY5" fmla="*/ 7484146 h 748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7676" h="7484146">
                <a:moveTo>
                  <a:pt x="0" y="3951161"/>
                </a:moveTo>
                <a:lnTo>
                  <a:pt x="3951160" y="0"/>
                </a:lnTo>
                <a:lnTo>
                  <a:pt x="8667676" y="1"/>
                </a:lnTo>
                <a:lnTo>
                  <a:pt x="8667676" y="4982160"/>
                </a:lnTo>
                <a:lnTo>
                  <a:pt x="6165691" y="7484146"/>
                </a:lnTo>
                <a:lnTo>
                  <a:pt x="3532986" y="748414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10720930" y="5638800"/>
            <a:ext cx="1471067" cy="1233035"/>
            <a:chOff x="10096500" y="5115408"/>
            <a:chExt cx="2095498" cy="1756427"/>
          </a:xfrm>
          <a:solidFill>
            <a:schemeClr val="accent3"/>
          </a:solidFill>
        </p:grpSpPr>
        <p:sp>
          <p:nvSpPr>
            <p:cNvPr id="10" name="直角三角形 9"/>
            <p:cNvSpPr/>
            <p:nvPr>
              <p:custDataLst>
                <p:tags r:id="rId9"/>
              </p:custDataLst>
            </p:nvPr>
          </p:nvSpPr>
          <p:spPr>
            <a:xfrm flipH="1">
              <a:off x="10801350" y="5115408"/>
              <a:ext cx="1390648" cy="175642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10"/>
              </p:custDataLst>
            </p:nvPr>
          </p:nvSpPr>
          <p:spPr>
            <a:xfrm>
              <a:off x="10096500" y="5597349"/>
              <a:ext cx="1939121" cy="1260651"/>
            </a:xfrm>
            <a:prstGeom prst="triangle">
              <a:avLst>
                <a:gd name="adj" fmla="val 639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751129" y="2770958"/>
            <a:ext cx="5420301" cy="732508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baseline="0">
                <a:solidFill>
                  <a:schemeClr val="bg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1751129" y="3554266"/>
            <a:ext cx="5420301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8CCB3C24-AA9E-4071-9486-C1CC71CD2D73}" type="datetime1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1"/>
            </p:custDataLst>
          </p:nvPr>
        </p:nvSpPr>
        <p:spPr>
          <a:xfrm rot="10800000" flipH="1">
            <a:off x="0" y="0"/>
            <a:ext cx="976253" cy="123303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>
            <p:custDataLst>
              <p:tags r:id="rId2"/>
            </p:custDataLst>
          </p:nvPr>
        </p:nvSpPr>
        <p:spPr>
          <a:xfrm rot="10800000">
            <a:off x="109779" y="-5402"/>
            <a:ext cx="1361288" cy="884994"/>
          </a:xfrm>
          <a:prstGeom prst="triangle">
            <a:avLst>
              <a:gd name="adj" fmla="val 639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>
            <p:custDataLst>
              <p:tags r:id="rId1"/>
            </p:custDataLst>
          </p:nvPr>
        </p:nvSpPr>
        <p:spPr>
          <a:xfrm rot="10800000" flipH="1">
            <a:off x="0" y="0"/>
            <a:ext cx="976253" cy="123303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>
            <p:custDataLst>
              <p:tags r:id="rId2"/>
            </p:custDataLst>
          </p:nvPr>
        </p:nvSpPr>
        <p:spPr>
          <a:xfrm rot="10800000">
            <a:off x="109779" y="-5402"/>
            <a:ext cx="1361288" cy="884994"/>
          </a:xfrm>
          <a:prstGeom prst="triangle">
            <a:avLst>
              <a:gd name="adj" fmla="val 639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>
            <p:custDataLst>
              <p:tags r:id="rId1"/>
            </p:custDataLst>
          </p:nvPr>
        </p:nvSpPr>
        <p:spPr>
          <a:xfrm rot="10800000" flipH="1">
            <a:off x="0" y="0"/>
            <a:ext cx="976253" cy="123303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 rot="10800000">
            <a:off x="109779" y="-5402"/>
            <a:ext cx="1361288" cy="884994"/>
          </a:xfrm>
          <a:prstGeom prst="triangle">
            <a:avLst>
              <a:gd name="adj" fmla="val 639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>
            <p:custDataLst>
              <p:tags r:id="rId1"/>
            </p:custDataLst>
          </p:nvPr>
        </p:nvSpPr>
        <p:spPr>
          <a:xfrm rot="10800000" flipH="1">
            <a:off x="0" y="0"/>
            <a:ext cx="976253" cy="123303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 rot="10800000">
            <a:off x="109779" y="-5402"/>
            <a:ext cx="1361288" cy="884994"/>
          </a:xfrm>
          <a:prstGeom prst="triangle">
            <a:avLst>
              <a:gd name="adj" fmla="val 639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1"/>
            </p:custDataLst>
          </p:nvPr>
        </p:nvSpPr>
        <p:spPr>
          <a:xfrm rot="10800000" flipH="1">
            <a:off x="0" y="0"/>
            <a:ext cx="976253" cy="123303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>
            <p:custDataLst>
              <p:tags r:id="rId2"/>
            </p:custDataLst>
          </p:nvPr>
        </p:nvSpPr>
        <p:spPr>
          <a:xfrm rot="10800000">
            <a:off x="109779" y="-5402"/>
            <a:ext cx="1361288" cy="884994"/>
          </a:xfrm>
          <a:prstGeom prst="triangle">
            <a:avLst>
              <a:gd name="adj" fmla="val 639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2019/5/28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>
            <p:custDataLst>
              <p:tags r:id="rId1"/>
            </p:custDataLst>
          </p:nvPr>
        </p:nvSpPr>
        <p:spPr>
          <a:xfrm rot="10800000" flipH="1">
            <a:off x="0" y="0"/>
            <a:ext cx="976253" cy="123303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rot="10800000">
            <a:off x="109779" y="-5402"/>
            <a:ext cx="1361288" cy="884994"/>
          </a:xfrm>
          <a:prstGeom prst="triangle">
            <a:avLst>
              <a:gd name="adj" fmla="val 639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13.png"/><Relationship Id="rId5" Type="http://schemas.openxmlformats.org/officeDocument/2006/relationships/hyperlink" Target="https://azure-samples.github.io/raspberry-pi-web-simulator/" TargetMode="Externa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image" Target="../media/image8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9925" y="1931670"/>
            <a:ext cx="7897495" cy="126746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Azure </a:t>
            </a:r>
            <a:r>
              <a:rPr lang="zh-CN" altLang="en-US" dirty="0">
                <a:sym typeface="+mn-ea"/>
              </a:rPr>
              <a:t>Stream Analytics </a:t>
            </a:r>
            <a:r>
              <a:rPr lang="ko-KR" altLang="zh-CN" dirty="0">
                <a:sym typeface="+mn-ea"/>
              </a:rPr>
              <a:t>통해 테이터 분석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69925" y="4700905"/>
            <a:ext cx="2474595" cy="718185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진용 </a:t>
            </a:r>
          </a:p>
          <a:p>
            <a:r>
              <a:rPr lang="ko-KR" altLang="en-US" sz="1600" dirty="0"/>
              <a:t>허신우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Stream Analytics </a:t>
            </a:r>
            <a:r>
              <a:rPr lang="ko-KR" altLang="zh-CN">
                <a:sym typeface="+mn-ea"/>
              </a:rPr>
              <a:t>통해 테이터 분석</a:t>
            </a:r>
            <a:endParaRPr lang="ko-K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925" y="1166495"/>
            <a:ext cx="10852150" cy="4525010"/>
          </a:xfrm>
        </p:spPr>
        <p:txBody>
          <a:bodyPr/>
          <a:lstStyle/>
          <a:p>
            <a:r>
              <a:rPr lang="ko-KR" altLang="zh-CN" dirty="0"/>
              <a:t>정의 변환 조회</a:t>
            </a:r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</p:txBody>
      </p:sp>
      <p:pic>
        <p:nvPicPr>
          <p:cNvPr id="5" name="图片 4" descr="select co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504" y="1744345"/>
            <a:ext cx="6439631" cy="41611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Stream Analytics </a:t>
            </a:r>
            <a:r>
              <a:rPr lang="ko-KR" altLang="zh-CN">
                <a:sym typeface="+mn-ea"/>
              </a:rPr>
              <a:t>통해 테이터 분석</a:t>
            </a:r>
            <a:endParaRPr lang="ko-K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925" y="1166495"/>
            <a:ext cx="10852150" cy="4525010"/>
          </a:xfrm>
        </p:spPr>
        <p:txBody>
          <a:bodyPr/>
          <a:lstStyle/>
          <a:p>
            <a:r>
              <a:rPr lang="ko-KR" altLang="zh-CN" dirty="0"/>
              <a:t>IoT 시뮬레이터 </a:t>
            </a:r>
            <a:r>
              <a:rPr lang="ko-KR" altLang="zh-CN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/>
              <a:t>Raspberry </a:t>
            </a:r>
            <a:r>
              <a:rPr lang="en-US" altLang="ko-KR" dirty="0"/>
              <a:t>Pi Azure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5"/>
              </a:rPr>
              <a:t>https://azure-samples.github.io/raspberry-pi-web-simulator</a:t>
            </a:r>
            <a:r>
              <a:rPr lang="en-US" altLang="ko-KR" dirty="0" smtClean="0">
                <a:hlinkClick r:id="rId5"/>
              </a:rPr>
              <a:t>/</a:t>
            </a:r>
            <a:r>
              <a:rPr lang="en-US" altLang="ko-KR" dirty="0" smtClean="0"/>
              <a:t>)</a:t>
            </a:r>
            <a:endParaRPr lang="ko-KR" altLang="zh-CN" dirty="0"/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82" y="2237740"/>
            <a:ext cx="7666355" cy="34537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Stream Analytics </a:t>
            </a:r>
            <a:r>
              <a:rPr lang="ko-KR" altLang="zh-CN">
                <a:sym typeface="+mn-ea"/>
              </a:rPr>
              <a:t>통해 테이터 분석</a:t>
            </a:r>
            <a:endParaRPr lang="ko-K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925" y="1350645"/>
            <a:ext cx="10852150" cy="4525010"/>
          </a:xfrm>
        </p:spPr>
        <p:txBody>
          <a:bodyPr/>
          <a:lstStyle/>
          <a:p>
            <a:r>
              <a:rPr lang="ko-KR" altLang="zh-CN" dirty="0"/>
              <a:t> </a:t>
            </a:r>
            <a:r>
              <a:rPr>
                <a:sym typeface="+mn-ea"/>
              </a:rPr>
              <a:t>스트림 </a:t>
            </a:r>
            <a:r>
              <a:rPr lang="ko-KR" altLang="zh-CN" dirty="0"/>
              <a:t>분석 작업을 시작</a:t>
            </a:r>
            <a:r>
              <a:rPr altLang="ko-KR" dirty="0"/>
              <a:t>，결과 출력</a:t>
            </a:r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</p:txBody>
      </p:sp>
      <p:pic>
        <p:nvPicPr>
          <p:cNvPr id="5" name="图片 4" descr="output reslu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90" y="1927860"/>
            <a:ext cx="7533005" cy="36849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Stream Analytics 기능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925" y="1276350"/>
            <a:ext cx="10852150" cy="4754880"/>
          </a:xfrm>
        </p:spPr>
        <p:txBody>
          <a:bodyPr/>
          <a:lstStyle/>
          <a:p>
            <a:r>
              <a:rPr lang="zh-CN" altLang="en-US" dirty="0"/>
              <a:t>장치에서 전송된 대량 데이터 검사, 실시간 데이터 처리</a:t>
            </a:r>
          </a:p>
          <a:p>
            <a:r>
              <a:rPr>
                <a:sym typeface="+mn-ea"/>
              </a:rPr>
              <a:t>데이터 </a:t>
            </a:r>
            <a:r>
              <a:rPr lang="zh-CN" altLang="en-US" dirty="0"/>
              <a:t>스트림에서 데이터 정보를 추출</a:t>
            </a:r>
            <a:r>
              <a:rPr lang="ko-KR" altLang="zh-CN" dirty="0"/>
              <a:t>하고</a:t>
            </a:r>
            <a:r>
              <a:rPr lang="zh-CN" altLang="en-US" dirty="0"/>
              <a:t> 모델과 관계 확정</a:t>
            </a:r>
          </a:p>
          <a:p>
            <a:r>
              <a:rPr lang="zh-CN" altLang="en-US" dirty="0"/>
              <a:t>임무 안정성 및 성능 얻</a:t>
            </a:r>
            <a:r>
              <a:rPr lang="ko-KR" altLang="zh-CN" dirty="0"/>
              <a:t>기에 의해</a:t>
            </a:r>
            <a:r>
              <a:rPr lang="zh-CN" altLang="en-US" dirty="0"/>
              <a:t> 예측 결과</a:t>
            </a:r>
          </a:p>
          <a:p>
            <a:endParaRPr lang="zh-CN" altLang="en-US" dirty="0"/>
          </a:p>
          <a:p>
            <a:pPr lvl="1"/>
            <a:r>
              <a:rPr lang="ko-KR" altLang="zh-CN" dirty="0"/>
              <a:t>예</a:t>
            </a:r>
            <a:r>
              <a:rPr altLang="ko-KR" dirty="0"/>
              <a:t>：</a:t>
            </a:r>
            <a:endParaRPr lang="ko-KR" altLang="zh-CN" dirty="0"/>
          </a:p>
          <a:p>
            <a:pPr lvl="1"/>
            <a:r>
              <a:rPr lang="ko-KR" altLang="zh-CN" dirty="0"/>
              <a:t>웹 로그 스트림 분석</a:t>
            </a:r>
          </a:p>
          <a:p>
            <a:pPr lvl="1"/>
            <a:r>
              <a:rPr lang="ko-KR" altLang="zh-CN" dirty="0"/>
              <a:t>판매 시점 데이터 분석</a:t>
            </a:r>
            <a:r>
              <a:rPr altLang="ko-KR" dirty="0"/>
              <a:t>，인벤토리 관리</a:t>
            </a:r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Stream Analytics</a:t>
            </a:r>
            <a:r>
              <a:rPr dirty="0"/>
              <a:t> </a:t>
            </a:r>
            <a:r>
              <a:rPr lang="ko-KR" altLang="en-US" dirty="0" smtClean="0"/>
              <a:t>작업 </a:t>
            </a:r>
            <a:r>
              <a:rPr dirty="0" smtClean="0"/>
              <a:t>원리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1148080"/>
            <a:ext cx="9553575" cy="4562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Stream Analytics </a:t>
            </a:r>
            <a:r>
              <a:rPr lang="ko-KR" altLang="zh-CN" dirty="0"/>
              <a:t>특성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925" y="1350645"/>
            <a:ext cx="10852150" cy="4525010"/>
          </a:xfrm>
        </p:spPr>
        <p:txBody>
          <a:bodyPr/>
          <a:lstStyle/>
          <a:p>
            <a:r>
              <a:rPr lang="ko-KR" altLang="ko-KR" dirty="0"/>
              <a:t>공부</a:t>
            </a:r>
            <a:r>
              <a:rPr lang="en-US" altLang="ko-KR" dirty="0"/>
              <a:t>,</a:t>
            </a:r>
            <a:r>
              <a:rPr lang="ko-KR" dirty="0"/>
              <a:t>사용</a:t>
            </a:r>
            <a:r>
              <a:rPr altLang="ko-KR" dirty="0"/>
              <a:t>하기 </a:t>
            </a:r>
            <a:r>
              <a:rPr lang="ko-KR" altLang="zh-CN" dirty="0"/>
              <a:t>쉬웜</a:t>
            </a:r>
          </a:p>
          <a:p>
            <a:r>
              <a:rPr altLang="ko-KR" dirty="0"/>
              <a:t>작업 효율 </a:t>
            </a:r>
            <a:r>
              <a:rPr altLang="ko-KR">
                <a:sym typeface="+mn-ea"/>
              </a:rPr>
              <a:t>높</a:t>
            </a:r>
            <a:r>
              <a:rPr lang="ko-KR" altLang="zh-CN">
                <a:sym typeface="+mn-ea"/>
              </a:rPr>
              <a:t>음</a:t>
            </a:r>
            <a:endParaRPr altLang="ko-KR" dirty="0"/>
          </a:p>
          <a:p>
            <a:r>
              <a:rPr altLang="ko-KR" dirty="0"/>
              <a:t>비용 </a:t>
            </a:r>
            <a:r>
              <a:rPr altLang="ko-KR">
                <a:sym typeface="+mn-ea"/>
              </a:rPr>
              <a:t>저렴</a:t>
            </a:r>
            <a:r>
              <a:rPr lang="ko-KR" altLang="zh-CN">
                <a:sym typeface="+mn-ea"/>
              </a:rPr>
              <a:t>함</a:t>
            </a:r>
          </a:p>
          <a:p>
            <a:r>
              <a:rPr altLang="ko-KR" dirty="0"/>
              <a:t>신뢰성 </a:t>
            </a:r>
            <a:r>
              <a:rPr altLang="ko-KR">
                <a:sym typeface="+mn-ea"/>
              </a:rPr>
              <a:t>우수</a:t>
            </a:r>
            <a:r>
              <a:rPr lang="ko-KR" altLang="zh-CN">
                <a:sym typeface="+mn-ea"/>
              </a:rPr>
              <a:t>함</a:t>
            </a:r>
          </a:p>
          <a:p>
            <a:r>
              <a:rPr lang="ko-KR" altLang="zh-CN" dirty="0"/>
              <a:t>성능 강력함</a:t>
            </a:r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Stream Analytics </a:t>
            </a:r>
            <a:r>
              <a:rPr lang="ko-KR" altLang="zh-CN">
                <a:sym typeface="+mn-ea"/>
              </a:rPr>
              <a:t>통해 테이터 분석</a:t>
            </a:r>
            <a:endParaRPr lang="ko-K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925" y="1166495"/>
            <a:ext cx="10852150" cy="4525010"/>
          </a:xfrm>
        </p:spPr>
        <p:txBody>
          <a:bodyPr/>
          <a:lstStyle/>
          <a:p>
            <a:r>
              <a:rPr lang="ko-KR" altLang="zh-CN" dirty="0"/>
              <a:t>IoT 센터 만들기</a:t>
            </a:r>
          </a:p>
          <a:p>
            <a:pPr lvl="1"/>
            <a:r>
              <a:rPr lang="ko-KR" altLang="en-US" dirty="0" smtClean="0"/>
              <a:t>리소스 </a:t>
            </a:r>
            <a:r>
              <a:rPr lang="ko-KR" altLang="en-US" dirty="0" err="1" smtClean="0"/>
              <a:t>만든기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사물 인터넷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Hub</a:t>
            </a:r>
            <a:endParaRPr lang="ko-KR" altLang="zh-CN" dirty="0"/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</p:txBody>
      </p:sp>
      <p:pic>
        <p:nvPicPr>
          <p:cNvPr id="5" name="图片 4" descr="size and sca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215" y="1312775"/>
            <a:ext cx="5135608" cy="4647335"/>
          </a:xfrm>
          <a:prstGeom prst="rect">
            <a:avLst/>
          </a:prstGeom>
        </p:spPr>
      </p:pic>
      <p:pic>
        <p:nvPicPr>
          <p:cNvPr id="6" name="图片 5" descr="IOT中心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766" y="1985010"/>
            <a:ext cx="5943599" cy="382796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Stream Analytics </a:t>
            </a:r>
            <a:r>
              <a:rPr lang="ko-KR" altLang="zh-CN">
                <a:sym typeface="+mn-ea"/>
              </a:rPr>
              <a:t>통해 테이터 분석</a:t>
            </a:r>
            <a:endParaRPr lang="ko-K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925" y="1166495"/>
            <a:ext cx="10852150" cy="4525010"/>
          </a:xfrm>
        </p:spPr>
        <p:txBody>
          <a:bodyPr/>
          <a:lstStyle/>
          <a:p>
            <a:r>
              <a:rPr lang="ko-KR" altLang="zh-CN" dirty="0"/>
              <a:t>IoT 장치만들기</a:t>
            </a:r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</p:txBody>
      </p:sp>
      <p:pic>
        <p:nvPicPr>
          <p:cNvPr id="4" name="图片 3" descr="create a dev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90" y="1521233"/>
            <a:ext cx="4597944" cy="4528412"/>
          </a:xfrm>
          <a:prstGeom prst="rect">
            <a:avLst/>
          </a:prstGeom>
        </p:spPr>
      </p:pic>
      <p:pic>
        <p:nvPicPr>
          <p:cNvPr id="5" name="图片 4" descr="key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815" y="1839981"/>
            <a:ext cx="5481048" cy="37696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Stream Analytics </a:t>
            </a:r>
            <a:r>
              <a:rPr lang="ko-KR" altLang="zh-CN">
                <a:sym typeface="+mn-ea"/>
              </a:rPr>
              <a:t>통해 테이터 분석</a:t>
            </a:r>
            <a:endParaRPr lang="ko-K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925" y="1166495"/>
            <a:ext cx="10852150" cy="4525010"/>
          </a:xfrm>
        </p:spPr>
        <p:txBody>
          <a:bodyPr/>
          <a:lstStyle/>
          <a:p>
            <a:r>
              <a:rPr lang="ko-KR" altLang="zh-CN" dirty="0"/>
              <a:t>Blob 저장소 만들기</a:t>
            </a:r>
            <a:r>
              <a:rPr altLang="ko-KR" dirty="0"/>
              <a:t>，컨테이너 생성</a:t>
            </a:r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31" y="1585690"/>
            <a:ext cx="6113418" cy="4105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989" y="4207993"/>
            <a:ext cx="3821067" cy="1743227"/>
          </a:xfrm>
          <a:prstGeom prst="rect">
            <a:avLst/>
          </a:prstGeom>
        </p:spPr>
      </p:pic>
      <p:pic>
        <p:nvPicPr>
          <p:cNvPr id="7" name="图片 6" descr="blob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261" y="1585690"/>
            <a:ext cx="5174808" cy="244339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Stream Analytics </a:t>
            </a:r>
            <a:r>
              <a:rPr lang="ko-KR" altLang="zh-CN">
                <a:sym typeface="+mn-ea"/>
              </a:rPr>
              <a:t>통해 테이터 분석</a:t>
            </a:r>
            <a:endParaRPr lang="ko-K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925" y="1166495"/>
            <a:ext cx="10852150" cy="4525010"/>
          </a:xfrm>
        </p:spPr>
        <p:txBody>
          <a:bodyPr/>
          <a:lstStyle/>
          <a:p>
            <a:r>
              <a:rPr lang="ko-KR" altLang="zh-CN" dirty="0"/>
              <a:t>스트림 분석 작업 만들기</a:t>
            </a:r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</p:txBody>
      </p:sp>
      <p:pic>
        <p:nvPicPr>
          <p:cNvPr id="4" name="图片 3" descr="jo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631" y="1659519"/>
            <a:ext cx="7172472" cy="4565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Stream Analytics </a:t>
            </a:r>
            <a:r>
              <a:rPr lang="ko-KR" altLang="zh-CN">
                <a:sym typeface="+mn-ea"/>
              </a:rPr>
              <a:t>통해 테이터 분석</a:t>
            </a:r>
            <a:endParaRPr lang="ko-K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925" y="1166495"/>
            <a:ext cx="10852150" cy="4525010"/>
          </a:xfrm>
        </p:spPr>
        <p:txBody>
          <a:bodyPr/>
          <a:lstStyle/>
          <a:p>
            <a:r>
              <a:rPr lang="ko-KR" altLang="zh-CN" dirty="0"/>
              <a:t>작업 입력 및 출력 구성</a:t>
            </a:r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  <a:p>
            <a:pPr lvl="1"/>
            <a:endParaRPr lang="ko-KR" altLang="zh-CN" dirty="0"/>
          </a:p>
        </p:txBody>
      </p:sp>
      <p:pic>
        <p:nvPicPr>
          <p:cNvPr id="4" name="图片 3" descr="add jo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4" y="1594304"/>
            <a:ext cx="5628005" cy="3999411"/>
          </a:xfrm>
          <a:prstGeom prst="rect">
            <a:avLst/>
          </a:prstGeom>
        </p:spPr>
      </p:pic>
      <p:pic>
        <p:nvPicPr>
          <p:cNvPr id="5" name="图片 4" descr="output jo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239" y="1594303"/>
            <a:ext cx="5870216" cy="399941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34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341"/>
  <p:tag name="KSO_WM_TAG_VERSION" val="1.0"/>
  <p:tag name="KSO_WM_UNIT_TYPE" val="a"/>
  <p:tag name="KSO_WM_UNIT_INDEX" val="1"/>
  <p:tag name="KSO_WM_UNIT_ID" val="custom20186341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汇报人署名"/>
  <p:tag name="KSO_WM_UNIT_VALUE" val="23"/>
  <p:tag name="KSO_WM_UNIT_HIGHLIGHT" val="0"/>
  <p:tag name="KSO_WM_UNIT_COMPATIBLE" val="0"/>
  <p:tag name="KSO_WM_UNIT_TYPE" val="b"/>
  <p:tag name="KSO_WM_UNIT_INDEX" val="1"/>
  <p:tag name="KSO_WM_UNIT_ID" val="custom20186341_1*b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41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341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341_8*a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297"/>
  <p:tag name="KSO_WM_UNIT_HIGHLIGHT" val="0"/>
  <p:tag name="KSO_WM_UNIT_COMPATIBLE" val="0"/>
  <p:tag name="KSO_WM_UNIT_TYPE" val="f"/>
  <p:tag name="KSO_WM_UNIT_INDEX" val="1"/>
  <p:tag name="KSO_WM_UNIT_ID" val="custom20186341_8*f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41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341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341_8*a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41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341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341_8*a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297"/>
  <p:tag name="KSO_WM_UNIT_HIGHLIGHT" val="0"/>
  <p:tag name="KSO_WM_UNIT_COMPATIBLE" val="0"/>
  <p:tag name="KSO_WM_UNIT_TYPE" val="f"/>
  <p:tag name="KSO_WM_UNIT_INDEX" val="1"/>
  <p:tag name="KSO_WM_UNIT_ID" val="custom20186341_8*f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41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341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341_8*a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297"/>
  <p:tag name="KSO_WM_UNIT_HIGHLIGHT" val="0"/>
  <p:tag name="KSO_WM_UNIT_COMPATIBLE" val="0"/>
  <p:tag name="KSO_WM_UNIT_TYPE" val="f"/>
  <p:tag name="KSO_WM_UNIT_INDEX" val="1"/>
  <p:tag name="KSO_WM_UNIT_ID" val="custom20186341_8*f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41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341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341_8*a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297"/>
  <p:tag name="KSO_WM_UNIT_HIGHLIGHT" val="0"/>
  <p:tag name="KSO_WM_UNIT_COMPATIBLE" val="0"/>
  <p:tag name="KSO_WM_UNIT_TYPE" val="f"/>
  <p:tag name="KSO_WM_UNIT_INDEX" val="1"/>
  <p:tag name="KSO_WM_UNIT_ID" val="custom20186341_8*f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41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341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341_8*a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297"/>
  <p:tag name="KSO_WM_UNIT_HIGHLIGHT" val="0"/>
  <p:tag name="KSO_WM_UNIT_COMPATIBLE" val="0"/>
  <p:tag name="KSO_WM_UNIT_TYPE" val="f"/>
  <p:tag name="KSO_WM_UNIT_INDEX" val="1"/>
  <p:tag name="KSO_WM_UNIT_ID" val="custom20186341_8*f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41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341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341_8*a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297"/>
  <p:tag name="KSO_WM_UNIT_HIGHLIGHT" val="0"/>
  <p:tag name="KSO_WM_UNIT_COMPATIBLE" val="0"/>
  <p:tag name="KSO_WM_UNIT_TYPE" val="f"/>
  <p:tag name="KSO_WM_UNIT_INDEX" val="1"/>
  <p:tag name="KSO_WM_UNIT_ID" val="custom20186341_8*f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41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341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341_8*a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297"/>
  <p:tag name="KSO_WM_UNIT_HIGHLIGHT" val="0"/>
  <p:tag name="KSO_WM_UNIT_COMPATIBLE" val="0"/>
  <p:tag name="KSO_WM_UNIT_TYPE" val="f"/>
  <p:tag name="KSO_WM_UNIT_INDEX" val="1"/>
  <p:tag name="KSO_WM_UNIT_ID" val="custom20186341_8*f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41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341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341_8*a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297"/>
  <p:tag name="KSO_WM_UNIT_HIGHLIGHT" val="0"/>
  <p:tag name="KSO_WM_UNIT_COMPATIBLE" val="0"/>
  <p:tag name="KSO_WM_UNIT_TYPE" val="f"/>
  <p:tag name="KSO_WM_UNIT_INDEX" val="1"/>
  <p:tag name="KSO_WM_UNIT_ID" val="custom20186341_8*f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41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341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341_8*a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297"/>
  <p:tag name="KSO_WM_UNIT_HIGHLIGHT" val="0"/>
  <p:tag name="KSO_WM_UNIT_COMPATIBLE" val="0"/>
  <p:tag name="KSO_WM_UNIT_TYPE" val="f"/>
  <p:tag name="KSO_WM_UNIT_INDEX" val="1"/>
  <p:tag name="KSO_WM_UNIT_ID" val="custom20186341_8*f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41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341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341_8*a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297"/>
  <p:tag name="KSO_WM_UNIT_HIGHLIGHT" val="0"/>
  <p:tag name="KSO_WM_UNIT_COMPATIBLE" val="0"/>
  <p:tag name="KSO_WM_UNIT_TYPE" val="f"/>
  <p:tag name="KSO_WM_UNIT_INDEX" val="1"/>
  <p:tag name="KSO_WM_UNIT_ID" val="custom20186341_8*f*1"/>
  <p:tag name="KSO_WM_TEMPLATE_CATEGORY" val="custom"/>
  <p:tag name="KSO_WM_TEMPLATE_INDEX" val="2018634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341"/>
  <p:tag name="KSO_WM_TAG_VERSION" val="1.0"/>
  <p:tag name="KSO_WM_SLIDE_ID" val="custom20186341_19"/>
  <p:tag name="KSO_WM_SLIDE_INDEX" val="19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  <p:tag name="KSO_WM_TEMPLATE_SUBCATEGORY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341"/>
  <p:tag name="KSO_WM_TAG_VERSION" val="1.0"/>
  <p:tag name="KSO_WM_UNIT_TYPE" val="a"/>
  <p:tag name="KSO_WM_UNIT_INDEX" val="1"/>
  <p:tag name="KSO_WM_UNIT_ID" val="custom20186341_19*a*1"/>
  <p:tag name="KSO_WM_UNIT_LAYERLEVEL" val="1"/>
  <p:tag name="KSO_WM_UNIT_VALUE" val="24"/>
  <p:tag name="KSO_WM_UNIT_ISCONTENTSTITLE" val="0"/>
  <p:tag name="KSO_WM_UNIT_HIGHLIGHT" val="0"/>
  <p:tag name="KSO_WM_UNIT_COMPATIBLE" val="0"/>
  <p:tag name="KSO_WM_BEAUTIFY_FLAG" val="#wm#"/>
  <p:tag name="KSO_WM_UNIT_PRESET_TEXT" val="Thanks."/>
  <p:tag name="KSO_WM_UNIT_NOCLEAR" val="0"/>
  <p:tag name="KSO_WM_UNIT_DIAGRAM_ISNUMVISUAL" val="0"/>
  <p:tag name="KSO_WM_UNIT_DIAGRAM_ISREFERUNI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3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341"/>
  <p:tag name="KSO_WM_TAG_VERSION" val="1.0"/>
  <p:tag name="KSO_WM_TEMPLATE_THUMBS_INDEX" val="1、6、7、8、11、13、14、16、17、18、19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341"/>
  <p:tag name="KSO_WM_TAG_VERSION" val="1.0"/>
  <p:tag name="KSO_WM_SLIDE_ID" val="custom20186341_1"/>
  <p:tag name="KSO_WM_SLIDE_INDEX" val="1"/>
  <p:tag name="KSO_WM_SLIDE_ITEM_CNT" val="0"/>
  <p:tag name="KSO_WM_SLIDE_LAYOUT" val="a_b"/>
  <p:tag name="KSO_WM_SLIDE_LAYOUT_CNT" val="1_3"/>
  <p:tag name="KSO_WM_SLIDE_TYPE" val="title"/>
  <p:tag name="KSO_WM_SLIDE_SUBTYPE" val="pureTxt"/>
  <p:tag name="KSO_WM_TEMPLATE_THUMBS_INDEX" val="1、6、7、8、11、13、14、16、17、18、19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  <p:tag name="KSO_WM_SLIDE_MODEL_TYPE" val="cover"/>
</p:tagLst>
</file>

<file path=ppt/theme/theme1.xml><?xml version="1.0" encoding="utf-8"?>
<a:theme xmlns:a="http://schemas.openxmlformats.org/drawingml/2006/main" name="1_Office 主题​​">
  <a:themeElements>
    <a:clrScheme name="自定义 19">
      <a:dk1>
        <a:srgbClr val="000000"/>
      </a:dk1>
      <a:lt1>
        <a:sysClr val="window" lastClr="FFFFFF"/>
      </a:lt1>
      <a:dk2>
        <a:srgbClr val="D5EEF7"/>
      </a:dk2>
      <a:lt2>
        <a:srgbClr val="FFFFFF"/>
      </a:lt2>
      <a:accent1>
        <a:srgbClr val="2EAADA"/>
      </a:accent1>
      <a:accent2>
        <a:srgbClr val="00BAC6"/>
      </a:accent2>
      <a:accent3>
        <a:srgbClr val="AAE2E8"/>
      </a:accent3>
      <a:accent4>
        <a:srgbClr val="A1D8CC"/>
      </a:accent4>
      <a:accent5>
        <a:srgbClr val="C4D9D8"/>
      </a:accent5>
      <a:accent6>
        <a:srgbClr val="B9DCB5"/>
      </a:accent6>
      <a:hlink>
        <a:srgbClr val="658BD5"/>
      </a:hlink>
      <a:folHlink>
        <a:srgbClr val="A16AA5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361</Words>
  <Application>Microsoft Office PowerPoint</Application>
  <PresentationFormat>와이드스크린</PresentationFormat>
  <Paragraphs>48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微软雅黑</vt:lpstr>
      <vt:lpstr>黑体</vt:lpstr>
      <vt:lpstr>汉仪旗黑-85S</vt:lpstr>
      <vt:lpstr>Arial</vt:lpstr>
      <vt:lpstr>1_Office 主题​​</vt:lpstr>
      <vt:lpstr>Azure Stream Analytics 통해 테이터 분석</vt:lpstr>
      <vt:lpstr>Stream Analytics 기능</vt:lpstr>
      <vt:lpstr>Stream Analytics 작업 원리</vt:lpstr>
      <vt:lpstr>Stream Analytics 특성</vt:lpstr>
      <vt:lpstr>Stream Analytics 통해 테이터 분석</vt:lpstr>
      <vt:lpstr>Stream Analytics 통해 테이터 분석</vt:lpstr>
      <vt:lpstr>Stream Analytics 통해 테이터 분석</vt:lpstr>
      <vt:lpstr>Stream Analytics 통해 테이터 분석</vt:lpstr>
      <vt:lpstr>Stream Analytics 통해 테이터 분석</vt:lpstr>
      <vt:lpstr>Stream Analytics 통해 테이터 분석</vt:lpstr>
      <vt:lpstr>Stream Analytics 통해 테이터 분석</vt:lpstr>
      <vt:lpstr>Stream Analytics 통해 테이터 분석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Stream Analytics 통해 테이터 분석</dc:title>
  <dc:creator>silla</dc:creator>
  <cp:lastModifiedBy>silla</cp:lastModifiedBy>
  <cp:revision>26</cp:revision>
  <dcterms:created xsi:type="dcterms:W3CDTF">2019-05-27T23:24:36Z</dcterms:created>
  <dcterms:modified xsi:type="dcterms:W3CDTF">2019-05-28T05:43:58Z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