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6"/>
  </p:notesMasterIdLst>
  <p:sldIdLst>
    <p:sldId id="297" r:id="rId2"/>
    <p:sldId id="312" r:id="rId3"/>
    <p:sldId id="313" r:id="rId4"/>
    <p:sldId id="311" r:id="rId5"/>
    <p:sldId id="323" r:id="rId6"/>
    <p:sldId id="328" r:id="rId7"/>
    <p:sldId id="329" r:id="rId8"/>
    <p:sldId id="325" r:id="rId9"/>
    <p:sldId id="326" r:id="rId10"/>
    <p:sldId id="327" r:id="rId11"/>
    <p:sldId id="330" r:id="rId12"/>
    <p:sldId id="286" r:id="rId13"/>
    <p:sldId id="314" r:id="rId14"/>
    <p:sldId id="308" r:id="rId15"/>
    <p:sldId id="309" r:id="rId16"/>
    <p:sldId id="310" r:id="rId17"/>
    <p:sldId id="315" r:id="rId18"/>
    <p:sldId id="317" r:id="rId19"/>
    <p:sldId id="320" r:id="rId20"/>
    <p:sldId id="316" r:id="rId21"/>
    <p:sldId id="322" r:id="rId22"/>
    <p:sldId id="318" r:id="rId23"/>
    <p:sldId id="319" r:id="rId24"/>
    <p:sldId id="32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7" autoAdjust="0"/>
    <p:restoredTop sz="86405" autoAdjust="0"/>
  </p:normalViewPr>
  <p:slideViewPr>
    <p:cSldViewPr>
      <p:cViewPr varScale="1">
        <p:scale>
          <a:sx n="101" d="100"/>
          <a:sy n="101" d="100"/>
        </p:scale>
        <p:origin x="675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20848-C152-470C-B595-D27D2450178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30815-2CE2-410C-80FA-5ED30B4C4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ln/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3611C-21BF-4E01-B2C0-B77A554BAAB3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0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30815-2CE2-410C-80FA-5ED30B4C42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2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30815-2CE2-410C-80FA-5ED30B4C42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30815-2CE2-410C-80FA-5ED30B4C42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75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30815-2CE2-410C-80FA-5ED30B4C420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52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30815-2CE2-410C-80FA-5ED30B4C420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9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90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8141534" cy="640080"/>
          </a:xfrm>
        </p:spPr>
        <p:txBody>
          <a:bodyPr rtlCol="0"/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5183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4622" y="1320800"/>
            <a:ext cx="8334756" cy="4582160"/>
          </a:xfrm>
        </p:spPr>
        <p:txBody>
          <a:bodyPr/>
          <a:lstStyle>
            <a:lvl1pPr marL="128588" indent="-128588">
              <a:lnSpc>
                <a:spcPct val="60000"/>
              </a:lnSpc>
              <a:buFont typeface="Wingdings" panose="05000000000000000000" pitchFamily="2" charset="2"/>
              <a:buChar char="l"/>
              <a:defRPr sz="2800"/>
            </a:lvl1pPr>
            <a:lvl2pPr>
              <a:lnSpc>
                <a:spcPct val="60000"/>
              </a:lnSpc>
              <a:defRPr sz="1350"/>
            </a:lvl2pPr>
            <a:lvl3pPr>
              <a:lnSpc>
                <a:spcPct val="150000"/>
              </a:lnSpc>
              <a:defRPr sz="2200" baseline="0"/>
            </a:lvl3pPr>
            <a:lvl4pPr>
              <a:lnSpc>
                <a:spcPct val="60000"/>
              </a:lnSpc>
              <a:defRPr sz="1350"/>
            </a:lvl4pPr>
            <a:lvl5pPr>
              <a:lnSpc>
                <a:spcPct val="60000"/>
              </a:lnSpc>
              <a:defRPr sz="135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0"/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8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685800" latinLnBrk="0"/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685800" latinLnBrk="0"/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685800" latinLnBrk="0"/>
            <a:fld id="{9860EDB8-5305-433F-BE41-D7A86D811DB3}" type="slidenum">
              <a:rPr lang="en-US" altLang="ko-KR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‹#›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486150" y="6212499"/>
            <a:ext cx="2171700" cy="365125"/>
          </a:xfrm>
        </p:spPr>
        <p:txBody>
          <a:bodyPr/>
          <a:lstStyle/>
          <a:p>
            <a:pPr defTabSz="685800"/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신라대학교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491376C2-9E42-4F36-A7DC-3427DCD72A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5500878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 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 둘째 수준</a:t>
            </a:r>
            <a:endParaRPr lang="en-US" altLang="ko-KR" noProof="0" dirty="0"/>
          </a:p>
          <a:p>
            <a:pPr lvl="2" rtl="0"/>
            <a:r>
              <a:rPr lang="ko-KR" altLang="en-US" noProof="0" dirty="0"/>
              <a:t>셋째 수준</a:t>
            </a:r>
          </a:p>
          <a:p>
            <a:pPr marL="857250" lvl="2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200150" lvl="3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04622" y="6212499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685800" latinLnBrk="0"/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685800" latinLnBrk="0"/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685800" latinLnBrk="0"/>
            <a:fld id="{9860EDB8-5305-433F-BE41-D7A86D811DB3}" type="slidenum">
              <a:rPr lang="en-US" altLang="ko-KR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‹#›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6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1" r:id="rId2"/>
    <p:sldLayoutId id="2147483674" r:id="rId3"/>
    <p:sldLayoutId id="2147483672" r:id="rId4"/>
    <p:sldLayoutId id="2147483675" r:id="rId5"/>
  </p:sldLayoutIdLst>
  <p:hf hdr="0" dt="0"/>
  <p:txStyles>
    <p:titleStyle>
      <a:lvl1pPr algn="l" defTabSz="6858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128588" indent="-128588" algn="l" defTabSz="685800" rtl="0" eaLnBrk="1" latinLnBrk="1" hangingPunct="1">
        <a:lnSpc>
          <a:spcPct val="100000"/>
        </a:lnSpc>
        <a:spcBef>
          <a:spcPts val="750"/>
        </a:spcBef>
        <a:spcAft>
          <a:spcPts val="450"/>
        </a:spcAft>
        <a:buFont typeface="Wingdings" panose="05000000000000000000" pitchFamily="2" charset="2"/>
        <a:buChar char="l"/>
        <a:defRPr lang="en-US" sz="2800" kern="1200" baseline="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6700" indent="0" algn="l" defTabSz="685800" rtl="0" eaLnBrk="1" latinLnBrk="1" hangingPunct="1">
        <a:lnSpc>
          <a:spcPct val="100000"/>
        </a:lnSpc>
        <a:spcBef>
          <a:spcPts val="750"/>
        </a:spcBef>
        <a:spcAft>
          <a:spcPts val="450"/>
        </a:spcAft>
        <a:buFont typeface="Arial" panose="020B0604020202020204" pitchFamily="34" charset="0"/>
        <a:buChar char="•"/>
        <a:defRPr lang="en-US" sz="2400" kern="1200" baseline="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28663" indent="-342900" algn="l" defTabSz="685800" rtl="0" eaLnBrk="1" latinLnBrk="1" hangingPunct="1">
        <a:lnSpc>
          <a:spcPct val="100000"/>
        </a:lnSpc>
        <a:spcBef>
          <a:spcPts val="750"/>
        </a:spcBef>
        <a:spcAft>
          <a:spcPts val="450"/>
        </a:spcAft>
        <a:buFont typeface="Wingdings" pitchFamily="2" charset="2"/>
        <a:buChar char="§"/>
        <a:defRPr lang="en-US" sz="20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857250" indent="-171450" algn="l" defTabSz="685800" rtl="0" eaLnBrk="1" latinLnBrk="1" hangingPunct="1">
        <a:lnSpc>
          <a:spcPct val="100000"/>
        </a:lnSpc>
        <a:spcBef>
          <a:spcPts val="750"/>
        </a:spcBef>
        <a:spcAft>
          <a:spcPts val="45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2001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730375"/>
            <a:ext cx="7886700" cy="1790700"/>
          </a:xfr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sz="3600" b="1" i="1" dirty="0">
                <a:solidFill>
                  <a:schemeClr val="bg1"/>
                </a:solidFill>
              </a:rPr>
              <a:t/>
            </a:r>
            <a:br>
              <a:rPr lang="en-US" altLang="ko-KR" sz="3600" b="1" i="1" dirty="0">
                <a:solidFill>
                  <a:schemeClr val="bg1"/>
                </a:solidFill>
              </a:rPr>
            </a:b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Router &amp; Switch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2700" b="1" i="1" dirty="0">
              <a:solidFill>
                <a:schemeClr val="bg1"/>
              </a:solidFill>
            </a:endParaRPr>
          </a:p>
        </p:txBody>
      </p:sp>
      <p:grpSp>
        <p:nvGrpSpPr>
          <p:cNvPr id="14339" name="Group 12"/>
          <p:cNvGrpSpPr>
            <a:grpSpLocks/>
          </p:cNvGrpSpPr>
          <p:nvPr/>
        </p:nvGrpSpPr>
        <p:grpSpPr bwMode="auto">
          <a:xfrm>
            <a:off x="450850" y="5457825"/>
            <a:ext cx="1552575" cy="285750"/>
            <a:chOff x="350" y="3936"/>
            <a:chExt cx="1304" cy="240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54" y="3975"/>
              <a:ext cx="120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Arial" panose="020B0604020202020204" pitchFamily="34" charset="0"/>
                </a:rPr>
                <a:t>    SILLA UNIVERSITY </a:t>
              </a:r>
            </a:p>
          </p:txBody>
        </p:sp>
        <p:pic>
          <p:nvPicPr>
            <p:cNvPr id="14342" name="Picture 14" descr="C:\WORK\대학원\교육대학원\silla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" y="3936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5436096" y="4996160"/>
            <a:ext cx="2892425" cy="11310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컴퓨터 소프트웨어공학부</a:t>
            </a:r>
            <a:endParaRPr kumimoji="0" lang="en-US" altLang="ko-KR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 </a:t>
            </a:r>
            <a:endParaRPr kumimoji="0" lang="en-US" altLang="ko-KR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노철우</a:t>
            </a:r>
            <a:r>
              <a: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421595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800M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320800"/>
            <a:ext cx="8334756" cy="4988520"/>
          </a:xfrm>
        </p:spPr>
        <p:txBody>
          <a:bodyPr>
            <a:normAutofit/>
          </a:bodyPr>
          <a:lstStyle/>
          <a:p>
            <a:pPr latinLnBrk="0">
              <a:buFont typeface="Arial" panose="020B0604020202020204" pitchFamily="34" charset="0"/>
              <a:buChar char="•"/>
            </a:pPr>
            <a:endParaRPr lang="ko-KR" altLang="ko-KR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router rip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172.30.0.0</a:t>
            </a:r>
          </a:p>
          <a:p>
            <a:pPr latinLnBrk="0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marL="0" indent="0" latinLnBrk="0">
              <a:buNone/>
            </a:pP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10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6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Router &amp;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7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Router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04622" y="1320800"/>
            <a:ext cx="8334756" cy="52045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conf</a:t>
            </a:r>
            <a:r>
              <a:rPr lang="en-US" altLang="ko-KR" dirty="0" smtClean="0"/>
              <a:t>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vlan</a:t>
            </a:r>
            <a:r>
              <a:rPr lang="en-US" altLang="ko-KR" dirty="0" smtClean="0"/>
              <a:t> 192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192</a:t>
            </a:r>
          </a:p>
          <a:p>
            <a:pPr marL="609600" lvl="1" indent="-342900"/>
            <a:r>
              <a:rPr lang="en-US" altLang="ko-KR" sz="2300" dirty="0" err="1" smtClean="0"/>
              <a:t>ip</a:t>
            </a:r>
            <a:r>
              <a:rPr lang="en-US" altLang="ko-KR" sz="2300" dirty="0" smtClean="0"/>
              <a:t> add 192.168.1.1 255.255.255.0</a:t>
            </a:r>
          </a:p>
          <a:p>
            <a:pPr marL="609600" lvl="1" indent="-342900"/>
            <a:r>
              <a:rPr lang="en-US" altLang="ko-KR" sz="2300" dirty="0" smtClean="0"/>
              <a:t>no </a:t>
            </a:r>
            <a:r>
              <a:rPr lang="en-US" altLang="ko-KR" sz="2300" dirty="0" err="1" smtClean="0"/>
              <a:t>sh</a:t>
            </a:r>
            <a:endParaRPr lang="en-US" altLang="ko-KR" sz="2300" dirty="0" smtClean="0"/>
          </a:p>
          <a:p>
            <a:pPr marL="609600" lvl="1" indent="-342900"/>
            <a:endParaRPr lang="en-US" altLang="ko-KR" sz="2300" dirty="0" smtClean="0"/>
          </a:p>
          <a:p>
            <a:pPr marL="700088" indent="-57150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default-gateway 10.10.10.1</a:t>
            </a:r>
            <a:endParaRPr lang="en-US" altLang="ko-KR" sz="2400" dirty="0"/>
          </a:p>
          <a:p>
            <a:pPr marL="552450" lvl="1" indent="-285750"/>
            <a:endParaRPr lang="en-US" altLang="ko-KR" dirty="0" smtClean="0"/>
          </a:p>
          <a:p>
            <a:pPr marL="585788" indent="-4572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fa0/9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swithport</a:t>
            </a:r>
            <a:r>
              <a:rPr lang="en-US" altLang="ko-KR" dirty="0" smtClean="0"/>
              <a:t> mode access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switchport</a:t>
            </a:r>
            <a:r>
              <a:rPr lang="en-US" altLang="ko-KR" dirty="0" smtClean="0"/>
              <a:t> access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192</a:t>
            </a:r>
          </a:p>
          <a:p>
            <a:pPr marL="414338" indent="-285750"/>
            <a:endParaRPr lang="en-US" altLang="ko-KR" dirty="0" smtClean="0"/>
          </a:p>
          <a:p>
            <a:pPr marL="552450" lvl="1" indent="-285750"/>
            <a:endParaRPr lang="en-US" altLang="ko-KR" dirty="0"/>
          </a:p>
          <a:p>
            <a:pPr marL="552450" lvl="1" indent="-285750"/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no </a:t>
            </a:r>
            <a:r>
              <a:rPr lang="en-US" altLang="ko-KR" dirty="0" err="1"/>
              <a:t>ip</a:t>
            </a:r>
            <a:r>
              <a:rPr lang="en-US" altLang="ko-KR" dirty="0"/>
              <a:t> split-horizon</a:t>
            </a:r>
          </a:p>
          <a:p>
            <a:pPr marL="552450" lvl="1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30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04800" y="1484784"/>
            <a:ext cx="8534400" cy="555421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port </a:t>
            </a:r>
            <a:r>
              <a:rPr lang="ko-KR" altLang="en-US" sz="2000" dirty="0" smtClean="0"/>
              <a:t>할당</a:t>
            </a:r>
          </a:p>
          <a:p>
            <a:pPr lvl="1"/>
            <a:r>
              <a:rPr lang="en-US" altLang="ko-KR" sz="1800" dirty="0" smtClean="0"/>
              <a:t>#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range fa0/1-5</a:t>
            </a:r>
          </a:p>
          <a:p>
            <a:pPr lvl="1"/>
            <a:r>
              <a:rPr lang="en-US" altLang="ko-KR" sz="1800" dirty="0" smtClean="0"/>
              <a:t>#</a:t>
            </a:r>
            <a:r>
              <a:rPr lang="en-US" altLang="ko-KR" sz="1800" dirty="0" err="1" smtClean="0"/>
              <a:t>sw</a:t>
            </a:r>
            <a:r>
              <a:rPr lang="en-US" altLang="ko-KR" sz="1800" dirty="0" smtClean="0"/>
              <a:t> mode trunk</a:t>
            </a:r>
          </a:p>
          <a:p>
            <a:pPr lvl="1"/>
            <a:r>
              <a:rPr lang="en-US" altLang="ko-KR" sz="1800" dirty="0" smtClean="0"/>
              <a:t>#</a:t>
            </a:r>
            <a:r>
              <a:rPr lang="en-US" altLang="ko-KR" sz="1800" dirty="0" err="1" smtClean="0"/>
              <a:t>sw</a:t>
            </a:r>
            <a:r>
              <a:rPr lang="en-US" altLang="ko-KR" sz="1800" dirty="0" smtClean="0"/>
              <a:t> trunk native </a:t>
            </a:r>
            <a:r>
              <a:rPr lang="en-US" altLang="ko-KR" sz="1800" dirty="0" err="1" smtClean="0"/>
              <a:t>vlan</a:t>
            </a:r>
            <a:r>
              <a:rPr lang="en-US" altLang="ko-KR" sz="1800" dirty="0" smtClean="0"/>
              <a:t> 99</a:t>
            </a:r>
          </a:p>
          <a:p>
            <a:pPr lvl="1"/>
            <a:r>
              <a:rPr lang="en-US" altLang="ko-KR" sz="1800" dirty="0" smtClean="0"/>
              <a:t>#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range fa0/6-10</a:t>
            </a:r>
          </a:p>
          <a:p>
            <a:pPr lvl="1"/>
            <a:r>
              <a:rPr lang="en-US" altLang="ko-KR" sz="1800" dirty="0" smtClean="0"/>
              <a:t>#</a:t>
            </a:r>
            <a:r>
              <a:rPr lang="en-US" altLang="ko-KR" sz="1800" dirty="0" err="1" smtClean="0"/>
              <a:t>sw</a:t>
            </a:r>
            <a:r>
              <a:rPr lang="en-US" altLang="ko-KR" sz="1800" dirty="0" smtClean="0"/>
              <a:t> mode access </a:t>
            </a:r>
            <a:r>
              <a:rPr lang="en-US" altLang="ko-KR" sz="1800" dirty="0" err="1" smtClean="0"/>
              <a:t>vlan</a:t>
            </a:r>
            <a:r>
              <a:rPr lang="en-US" altLang="ko-KR" sz="1800" dirty="0" smtClean="0"/>
              <a:t> 30</a:t>
            </a:r>
          </a:p>
          <a:p>
            <a:r>
              <a:rPr lang="en-US" altLang="ko-KR" sz="2400" dirty="0" smtClean="0"/>
              <a:t>VLAN </a:t>
            </a:r>
            <a:r>
              <a:rPr lang="ko-KR" altLang="en-US" sz="2400" dirty="0" smtClean="0"/>
              <a:t>생성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sz="2000" dirty="0" err="1" smtClean="0"/>
              <a:t>vlan</a:t>
            </a:r>
            <a:r>
              <a:rPr lang="en-US" altLang="ko-KR" sz="2000" dirty="0" smtClean="0"/>
              <a:t> 99</a:t>
            </a:r>
          </a:p>
          <a:p>
            <a:pPr lvl="1"/>
            <a:r>
              <a:rPr lang="en-US" altLang="ko-KR" sz="2000" dirty="0" smtClean="0"/>
              <a:t>#name management</a:t>
            </a:r>
          </a:p>
          <a:p>
            <a:r>
              <a:rPr lang="ko-KR" altLang="en-US" dirty="0" smtClean="0"/>
              <a:t>관리 인터페이스 주소 할당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99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 172.17.99.11 255.255.255.0</a:t>
            </a:r>
          </a:p>
          <a:p>
            <a:pPr lvl="1"/>
            <a:r>
              <a:rPr lang="en-US" altLang="ko-KR" dirty="0" smtClean="0"/>
              <a:t>#no shutdown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09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err="1"/>
              <a:t>conf</a:t>
            </a:r>
            <a:r>
              <a:rPr lang="en-US" altLang="ko-KR" dirty="0"/>
              <a:t> t</a:t>
            </a:r>
          </a:p>
          <a:p>
            <a:r>
              <a:rPr lang="en-US" altLang="ko-KR" dirty="0" err="1"/>
              <a:t>vlan</a:t>
            </a:r>
            <a:r>
              <a:rPr lang="en-US" altLang="ko-KR" dirty="0"/>
              <a:t> </a:t>
            </a:r>
            <a:r>
              <a:rPr lang="en-US" altLang="ko-KR" dirty="0" smtClean="0"/>
              <a:t>192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vlan</a:t>
            </a:r>
            <a:r>
              <a:rPr lang="en-US" altLang="ko-KR" dirty="0"/>
              <a:t> 192</a:t>
            </a:r>
          </a:p>
          <a:p>
            <a:pPr marL="552450" lvl="1" indent="-285750"/>
            <a:r>
              <a:rPr lang="en-US" altLang="ko-KR" sz="2400" dirty="0" err="1"/>
              <a:t>ip</a:t>
            </a:r>
            <a:r>
              <a:rPr lang="en-US" altLang="ko-KR" sz="2400" dirty="0"/>
              <a:t> add 192.168.1.1 255.255.255.0</a:t>
            </a:r>
          </a:p>
          <a:p>
            <a:pPr lvl="1">
              <a:buNone/>
            </a:pPr>
            <a:r>
              <a:rPr lang="en-US" altLang="ko-KR" sz="2400" dirty="0"/>
              <a:t>no </a:t>
            </a:r>
            <a:r>
              <a:rPr lang="en-US" altLang="ko-KR" sz="2400" dirty="0" err="1"/>
              <a:t>sh</a:t>
            </a:r>
            <a:endParaRPr lang="en-US" altLang="ko-KR" sz="2400" dirty="0"/>
          </a:p>
          <a:p>
            <a:pPr lvl="1">
              <a:buNone/>
            </a:pPr>
            <a:r>
              <a:rPr lang="en-US" altLang="ko-KR" sz="2400" dirty="0" err="1"/>
              <a:t>ip</a:t>
            </a:r>
            <a:r>
              <a:rPr lang="en-US" altLang="ko-KR" sz="2400" dirty="0"/>
              <a:t> rip send </a:t>
            </a:r>
            <a:r>
              <a:rPr lang="en-US" altLang="ko-KR" sz="2400" dirty="0" err="1"/>
              <a:t>ver</a:t>
            </a:r>
            <a:r>
              <a:rPr lang="en-US" altLang="ko-KR" sz="2400" dirty="0"/>
              <a:t> 2</a:t>
            </a:r>
          </a:p>
          <a:p>
            <a:pPr lvl="1">
              <a:buNone/>
            </a:pPr>
            <a:r>
              <a:rPr lang="en-US" altLang="ko-KR" sz="2400" dirty="0" err="1"/>
              <a:t>ip</a:t>
            </a:r>
            <a:r>
              <a:rPr lang="en-US" altLang="ko-KR" sz="2400" dirty="0"/>
              <a:t> rip </a:t>
            </a:r>
            <a:r>
              <a:rPr lang="en-US" altLang="ko-KR" sz="2400" dirty="0" err="1"/>
              <a:t>recv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ver</a:t>
            </a:r>
            <a:r>
              <a:rPr lang="en-US" altLang="ko-KR" sz="2400" dirty="0"/>
              <a:t> 2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8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2 -</a:t>
            </a:r>
            <a:r>
              <a:rPr lang="en-US" altLang="ko-KR" dirty="0" err="1" smtClean="0"/>
              <a:t>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320799"/>
            <a:ext cx="8334756" cy="4883153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 t</a:t>
            </a:r>
          </a:p>
          <a:p>
            <a:r>
              <a:rPr lang="en-US" altLang="ko-KR" dirty="0" err="1" smtClean="0"/>
              <a:t>ip</a:t>
            </a:r>
            <a:r>
              <a:rPr lang="en-US" altLang="ko-KR" dirty="0" smtClean="0"/>
              <a:t> routing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192</a:t>
            </a:r>
          </a:p>
          <a:p>
            <a:pPr lvl="1"/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add 192.168.1.10</a:t>
            </a:r>
          </a:p>
          <a:p>
            <a:pPr lvl="1"/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rip send </a:t>
            </a:r>
            <a:r>
              <a:rPr lang="en-US" altLang="ko-KR" sz="2400" dirty="0" err="1" smtClean="0"/>
              <a:t>ver</a:t>
            </a:r>
            <a:r>
              <a:rPr lang="en-US" altLang="ko-KR" sz="2400" dirty="0" smtClean="0"/>
              <a:t> 2</a:t>
            </a:r>
          </a:p>
          <a:p>
            <a:pPr lvl="1"/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rip </a:t>
            </a:r>
            <a:r>
              <a:rPr lang="en-US" altLang="ko-KR" sz="2400" dirty="0" err="1" smtClean="0"/>
              <a:t>recv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ver</a:t>
            </a:r>
            <a:r>
              <a:rPr lang="en-US" altLang="ko-KR" sz="2400" dirty="0" smtClean="0"/>
              <a:t> 2</a:t>
            </a:r>
          </a:p>
          <a:p>
            <a:pPr lvl="1"/>
            <a:r>
              <a:rPr lang="en-US" altLang="ko-KR" sz="2400" dirty="0" smtClean="0"/>
              <a:t>no </a:t>
            </a:r>
            <a:r>
              <a:rPr lang="en-US" altLang="ko-KR" sz="2400" dirty="0" err="1" smtClean="0"/>
              <a:t>sh</a:t>
            </a:r>
            <a:endParaRPr lang="en-US" altLang="ko-KR" sz="2400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g 1/0/2</a:t>
            </a:r>
          </a:p>
          <a:p>
            <a:pPr lvl="1"/>
            <a:r>
              <a:rPr lang="en-US" altLang="ko-KR" sz="2400" dirty="0" err="1" smtClean="0"/>
              <a:t>switchport</a:t>
            </a:r>
            <a:r>
              <a:rPr lang="en-US" altLang="ko-KR" sz="2400" dirty="0" smtClean="0"/>
              <a:t> mode access</a:t>
            </a:r>
          </a:p>
          <a:p>
            <a:pPr lvl="1"/>
            <a:r>
              <a:rPr lang="en-US" altLang="ko-KR" sz="2400" dirty="0" err="1" smtClean="0"/>
              <a:t>switchport</a:t>
            </a:r>
            <a:r>
              <a:rPr lang="en-US" altLang="ko-KR" sz="2400" dirty="0" smtClean="0"/>
              <a:t> access </a:t>
            </a:r>
            <a:r>
              <a:rPr lang="en-US" altLang="ko-KR" sz="2400" dirty="0" err="1" smtClean="0"/>
              <a:t>vlan</a:t>
            </a:r>
            <a:r>
              <a:rPr lang="en-US" altLang="ko-KR" sz="2400" dirty="0" smtClean="0"/>
              <a:t> 192</a:t>
            </a:r>
          </a:p>
          <a:p>
            <a:pPr lvl="1"/>
            <a:r>
              <a:rPr lang="en-US" altLang="ko-KR" sz="2400" dirty="0" smtClean="0"/>
              <a:t>no </a:t>
            </a:r>
            <a:r>
              <a:rPr lang="en-US" altLang="ko-KR" sz="2400" dirty="0" err="1" smtClean="0"/>
              <a:t>sh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8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2 -</a:t>
            </a:r>
            <a:r>
              <a:rPr lang="en-US" altLang="ko-KR" dirty="0" err="1" smtClean="0"/>
              <a:t>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320799"/>
            <a:ext cx="8334756" cy="4883153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 t</a:t>
            </a:r>
          </a:p>
          <a:p>
            <a:r>
              <a:rPr lang="en-US" altLang="ko-KR" dirty="0" err="1" smtClean="0"/>
              <a:t>ip</a:t>
            </a:r>
            <a:r>
              <a:rPr lang="en-US" altLang="ko-KR" dirty="0" smtClean="0"/>
              <a:t> routing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192</a:t>
            </a:r>
          </a:p>
          <a:p>
            <a:pPr lvl="1"/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add 192.168.1.10</a:t>
            </a:r>
          </a:p>
          <a:p>
            <a:pPr lvl="1"/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rip send </a:t>
            </a:r>
            <a:r>
              <a:rPr lang="en-US" altLang="ko-KR" sz="2400" dirty="0" err="1" smtClean="0"/>
              <a:t>ver</a:t>
            </a:r>
            <a:r>
              <a:rPr lang="en-US" altLang="ko-KR" sz="2400" dirty="0" smtClean="0"/>
              <a:t> 2</a:t>
            </a:r>
          </a:p>
          <a:p>
            <a:pPr lvl="1"/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rip </a:t>
            </a:r>
            <a:r>
              <a:rPr lang="en-US" altLang="ko-KR" sz="2400" dirty="0" err="1" smtClean="0"/>
              <a:t>recv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ver</a:t>
            </a:r>
            <a:r>
              <a:rPr lang="en-US" altLang="ko-KR" sz="2400" dirty="0" smtClean="0"/>
              <a:t> 2</a:t>
            </a:r>
          </a:p>
          <a:p>
            <a:pPr lvl="1"/>
            <a:r>
              <a:rPr lang="en-US" altLang="ko-KR" sz="2400" dirty="0" smtClean="0"/>
              <a:t>no </a:t>
            </a:r>
            <a:r>
              <a:rPr lang="en-US" altLang="ko-KR" sz="2400" dirty="0" err="1" smtClean="0"/>
              <a:t>sh</a:t>
            </a:r>
            <a:endParaRPr lang="en-US" altLang="ko-KR" sz="2400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g 1/0/2</a:t>
            </a:r>
          </a:p>
          <a:p>
            <a:pPr lvl="1"/>
            <a:r>
              <a:rPr lang="en-US" altLang="ko-KR" sz="2400" dirty="0" err="1" smtClean="0"/>
              <a:t>switchport</a:t>
            </a:r>
            <a:r>
              <a:rPr lang="en-US" altLang="ko-KR" sz="2400" dirty="0" smtClean="0"/>
              <a:t> mode access</a:t>
            </a:r>
          </a:p>
          <a:p>
            <a:pPr lvl="1"/>
            <a:r>
              <a:rPr lang="en-US" altLang="ko-KR" sz="2400" dirty="0" err="1" smtClean="0"/>
              <a:t>switchport</a:t>
            </a:r>
            <a:r>
              <a:rPr lang="en-US" altLang="ko-KR" sz="2400" dirty="0" smtClean="0"/>
              <a:t> access </a:t>
            </a:r>
            <a:r>
              <a:rPr lang="en-US" altLang="ko-KR" sz="2400" dirty="0" err="1" smtClean="0"/>
              <a:t>vlan</a:t>
            </a:r>
            <a:r>
              <a:rPr lang="en-US" altLang="ko-KR" sz="2400" dirty="0" smtClean="0"/>
              <a:t> 192</a:t>
            </a:r>
          </a:p>
          <a:p>
            <a:pPr lvl="1"/>
            <a:r>
              <a:rPr lang="en-US" altLang="ko-KR" sz="2400" dirty="0" smtClean="0"/>
              <a:t>no </a:t>
            </a:r>
            <a:r>
              <a:rPr lang="en-US" altLang="ko-KR" sz="2400" dirty="0" err="1" smtClean="0"/>
              <a:t>sh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16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2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Inter-VLAN routing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" dirty="0" smtClean="0"/>
              <a:t>(</a:t>
            </a:r>
            <a:r>
              <a:rPr lang="en-US" altLang="ko" dirty="0" err="1" smtClean="0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vlan</a:t>
            </a:r>
            <a:r>
              <a:rPr lang="en-US" altLang="ko" dirty="0"/>
              <a:t> 1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vlan</a:t>
            </a:r>
            <a:r>
              <a:rPr lang="en-US" altLang="ko" dirty="0"/>
              <a:t> 2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int</a:t>
            </a:r>
            <a:r>
              <a:rPr lang="en-US" altLang="ko" dirty="0"/>
              <a:t> </a:t>
            </a:r>
            <a:r>
              <a:rPr lang="en-US" altLang="ko" dirty="0" err="1"/>
              <a:t>vlan</a:t>
            </a:r>
            <a:r>
              <a:rPr lang="en-US" altLang="ko" dirty="0"/>
              <a:t> 1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ip</a:t>
            </a:r>
            <a:r>
              <a:rPr lang="en-US" altLang="ko" dirty="0"/>
              <a:t> add 1.1.1.1 255.255.255.0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no </a:t>
            </a:r>
            <a:r>
              <a:rPr lang="en-US" altLang="ko" dirty="0" err="1"/>
              <a:t>sh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int</a:t>
            </a:r>
            <a:r>
              <a:rPr lang="en-US" altLang="ko" dirty="0"/>
              <a:t> </a:t>
            </a:r>
            <a:r>
              <a:rPr lang="en-US" altLang="ko" dirty="0" err="1"/>
              <a:t>vlan</a:t>
            </a:r>
            <a:r>
              <a:rPr lang="en-US" altLang="ko" dirty="0"/>
              <a:t> 2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ip</a:t>
            </a:r>
            <a:r>
              <a:rPr lang="en-US" altLang="ko" dirty="0"/>
              <a:t> add 2.2.2.2 255.255.255.0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no </a:t>
            </a:r>
            <a:r>
              <a:rPr lang="en-US" altLang="ko" dirty="0" err="1"/>
              <a:t>sh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int</a:t>
            </a:r>
            <a:r>
              <a:rPr lang="en-US" altLang="ko" dirty="0"/>
              <a:t> g0/1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switchport</a:t>
            </a:r>
            <a:r>
              <a:rPr lang="en-US" altLang="ko" dirty="0"/>
              <a:t> </a:t>
            </a:r>
            <a:r>
              <a:rPr lang="en-US" altLang="ko" dirty="0" err="1"/>
              <a:t>acc</a:t>
            </a:r>
            <a:r>
              <a:rPr lang="en-US" altLang="ko" dirty="0"/>
              <a:t> </a:t>
            </a:r>
            <a:r>
              <a:rPr lang="en-US" altLang="ko" dirty="0" err="1"/>
              <a:t>vlan</a:t>
            </a:r>
            <a:r>
              <a:rPr lang="en-US" altLang="ko" dirty="0"/>
              <a:t> 1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int</a:t>
            </a:r>
            <a:r>
              <a:rPr lang="en-US" altLang="ko" dirty="0"/>
              <a:t> g0/2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switchport</a:t>
            </a:r>
            <a:r>
              <a:rPr lang="en-US" altLang="ko" dirty="0"/>
              <a:t> </a:t>
            </a:r>
            <a:r>
              <a:rPr lang="en-US" altLang="ko" dirty="0" err="1"/>
              <a:t>acc</a:t>
            </a:r>
            <a:r>
              <a:rPr lang="en-US" altLang="ko" dirty="0"/>
              <a:t> </a:t>
            </a:r>
            <a:r>
              <a:rPr lang="en-US" altLang="ko" dirty="0" err="1"/>
              <a:t>vlan</a:t>
            </a:r>
            <a:r>
              <a:rPr lang="en-US" altLang="ko" dirty="0"/>
              <a:t> 2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3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inter-</a:t>
            </a:r>
            <a:r>
              <a:rPr lang="en-US" altLang="ko-KR" dirty="0" err="1" smtClean="0"/>
              <a:t>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320800"/>
            <a:ext cx="8334756" cy="45821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" dirty="0" err="1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int</a:t>
            </a:r>
            <a:r>
              <a:rPr lang="en-US" altLang="ko" dirty="0"/>
              <a:t> </a:t>
            </a:r>
            <a:r>
              <a:rPr lang="en-US" altLang="ko" dirty="0" err="1"/>
              <a:t>vlan</a:t>
            </a:r>
            <a:r>
              <a:rPr lang="en-US" altLang="ko" dirty="0"/>
              <a:t> 99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ip</a:t>
            </a:r>
            <a:r>
              <a:rPr lang="en-US" altLang="ko" dirty="0"/>
              <a:t> add 10.10.10.10 255.255.255.0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no </a:t>
            </a:r>
            <a:r>
              <a:rPr lang="en-US" altLang="ko" dirty="0" err="1"/>
              <a:t>sh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exit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ip</a:t>
            </a:r>
            <a:r>
              <a:rPr lang="en-US" altLang="ko" dirty="0"/>
              <a:t> default-gateway 10.10.10.1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int</a:t>
            </a:r>
            <a:r>
              <a:rPr lang="en-US" altLang="ko" dirty="0"/>
              <a:t> range g0/6, g0/2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sw</a:t>
            </a:r>
            <a:r>
              <a:rPr lang="en-US" altLang="ko" dirty="0"/>
              <a:t> m </a:t>
            </a:r>
            <a:r>
              <a:rPr lang="en-US" altLang="ko" dirty="0" err="1"/>
              <a:t>tr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sw</a:t>
            </a:r>
            <a:r>
              <a:rPr lang="en-US" altLang="ko" dirty="0"/>
              <a:t> </a:t>
            </a:r>
            <a:r>
              <a:rPr lang="en-US" altLang="ko" dirty="0" err="1"/>
              <a:t>tr</a:t>
            </a:r>
            <a:r>
              <a:rPr lang="en-US" altLang="ko" dirty="0"/>
              <a:t> native </a:t>
            </a:r>
            <a:r>
              <a:rPr lang="en-US" altLang="ko" dirty="0" err="1"/>
              <a:t>vlan</a:t>
            </a:r>
            <a:r>
              <a:rPr lang="en-US" altLang="ko" dirty="0"/>
              <a:t> 99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no </a:t>
            </a:r>
            <a:r>
              <a:rPr lang="en-US" altLang="ko" dirty="0" err="1"/>
              <a:t>sh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# </a:t>
            </a:r>
            <a:r>
              <a:rPr lang="en-US" altLang="ko" dirty="0" err="1"/>
              <a:t>sh</a:t>
            </a:r>
            <a:r>
              <a:rPr lang="en-US" altLang="ko" dirty="0"/>
              <a:t> </a:t>
            </a:r>
            <a:r>
              <a:rPr lang="en-US" altLang="ko" dirty="0" err="1"/>
              <a:t>int</a:t>
            </a:r>
            <a:r>
              <a:rPr lang="en-US" altLang="ko" dirty="0"/>
              <a:t> trunk 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# </a:t>
            </a:r>
            <a:r>
              <a:rPr lang="en-US" altLang="ko" dirty="0" err="1"/>
              <a:t>sh</a:t>
            </a:r>
            <a:r>
              <a:rPr lang="en-US" altLang="ko" dirty="0"/>
              <a:t> </a:t>
            </a:r>
            <a:r>
              <a:rPr lang="en-US" altLang="ko" dirty="0" err="1"/>
              <a:t>int</a:t>
            </a:r>
            <a:r>
              <a:rPr lang="en-US" altLang="ko" dirty="0"/>
              <a:t> status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# </a:t>
            </a:r>
            <a:r>
              <a:rPr lang="en-US" altLang="ko" dirty="0" err="1"/>
              <a:t>sh</a:t>
            </a:r>
            <a:r>
              <a:rPr lang="en-US" altLang="ko" dirty="0"/>
              <a:t> </a:t>
            </a:r>
            <a:r>
              <a:rPr lang="en-US" altLang="ko" dirty="0" err="1"/>
              <a:t>int</a:t>
            </a:r>
            <a:r>
              <a:rPr lang="en-US" altLang="ko" dirty="0"/>
              <a:t> g0/2 </a:t>
            </a:r>
            <a:r>
              <a:rPr lang="en-US" altLang="ko" dirty="0" err="1"/>
              <a:t>switchport</a:t>
            </a:r>
            <a:r>
              <a:rPr lang="en-US" altLang="ko" dirty="0"/>
              <a:t> </a:t>
            </a:r>
            <a:endParaRPr lang="ko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6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320800"/>
            <a:ext cx="9207938" cy="4582160"/>
          </a:xfrm>
        </p:spPr>
        <p:txBody>
          <a:bodyPr/>
          <a:lstStyle/>
          <a:p>
            <a:endParaRPr lang="en-US" altLang="ko-KR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switch(</a:t>
            </a:r>
            <a:r>
              <a:rPr lang="en-US" altLang="ko-KR" sz="2400" dirty="0" err="1"/>
              <a:t>config</a:t>
            </a:r>
            <a:r>
              <a:rPr lang="en-US" altLang="ko-KR" sz="2400" dirty="0"/>
              <a:t>)#interface </a:t>
            </a:r>
            <a:r>
              <a:rPr lang="en-US" altLang="ko-KR" sz="2400" dirty="0" err="1"/>
              <a:t>ethernet</a:t>
            </a:r>
            <a:r>
              <a:rPr lang="en-US" altLang="ko-KR" sz="2400" dirty="0"/>
              <a:t> 12-16 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switch(</a:t>
            </a:r>
            <a:r>
              <a:rPr lang="en-US" altLang="ko-KR" sz="2400" dirty="0" err="1" smtClean="0"/>
              <a:t>config</a:t>
            </a:r>
            <a:r>
              <a:rPr lang="en-US" altLang="ko-KR" sz="2400" dirty="0" smtClean="0"/>
              <a:t>-if)#</a:t>
            </a:r>
            <a:r>
              <a:rPr lang="en-US" altLang="ko-KR" sz="2400" dirty="0" err="1"/>
              <a:t>switchport</a:t>
            </a:r>
            <a:r>
              <a:rPr lang="en-US" altLang="ko-KR" sz="2400" dirty="0"/>
              <a:t> trunk allowed </a:t>
            </a:r>
            <a:r>
              <a:rPr lang="en-US" altLang="ko-KR" sz="2400" dirty="0" err="1"/>
              <a:t>vlan</a:t>
            </a:r>
            <a:r>
              <a:rPr lang="en-US" altLang="ko-KR" sz="2400" dirty="0"/>
              <a:t> 15,20-22,40,75 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switch(</a:t>
            </a:r>
            <a:r>
              <a:rPr lang="en-US" altLang="ko-KR" sz="2400" dirty="0" err="1"/>
              <a:t>config</a:t>
            </a:r>
            <a:r>
              <a:rPr lang="en-US" altLang="ko-KR" sz="2400" dirty="0"/>
              <a:t>-if)# </a:t>
            </a:r>
            <a:r>
              <a:rPr lang="en-US" altLang="ko-KR" sz="2400" dirty="0" err="1" smtClean="0"/>
              <a:t>switchport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trunk allowed </a:t>
            </a:r>
            <a:r>
              <a:rPr lang="en-US" altLang="ko-KR" sz="2400" dirty="0" err="1"/>
              <a:t>vlan</a:t>
            </a:r>
            <a:r>
              <a:rPr lang="en-US" altLang="ko-KR" sz="2400" dirty="0"/>
              <a:t> add </a:t>
            </a:r>
            <a:r>
              <a:rPr lang="en-US" altLang="ko-KR" sz="2400" dirty="0" smtClean="0"/>
              <a:t>100-120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switch(</a:t>
            </a:r>
            <a:r>
              <a:rPr lang="en-US" altLang="ko-KR" sz="2400" dirty="0" err="1"/>
              <a:t>config</a:t>
            </a:r>
            <a:r>
              <a:rPr lang="en-US" altLang="ko-KR" sz="2400" dirty="0"/>
              <a:t>)#interface </a:t>
            </a:r>
            <a:r>
              <a:rPr lang="en-US" altLang="ko-KR" sz="2400" dirty="0" err="1"/>
              <a:t>ethernet</a:t>
            </a:r>
            <a:r>
              <a:rPr lang="en-US" altLang="ko-KR" sz="2400" dirty="0"/>
              <a:t> 10 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switch(</a:t>
            </a:r>
            <a:r>
              <a:rPr lang="en-US" altLang="ko-KR" sz="2400" dirty="0" err="1" smtClean="0"/>
              <a:t>config</a:t>
            </a:r>
            <a:r>
              <a:rPr lang="en-US" altLang="ko-KR" sz="2400" dirty="0" smtClean="0"/>
              <a:t>-if)#</a:t>
            </a:r>
            <a:r>
              <a:rPr lang="en-US" altLang="ko-KR" sz="2400" dirty="0" err="1"/>
              <a:t>switchport</a:t>
            </a:r>
            <a:r>
              <a:rPr lang="en-US" altLang="ko-KR" sz="2400" dirty="0"/>
              <a:t> trunk native </a:t>
            </a:r>
            <a:r>
              <a:rPr lang="en-US" altLang="ko-KR" sz="2400" dirty="0" err="1"/>
              <a:t>vlan</a:t>
            </a:r>
            <a:r>
              <a:rPr lang="en-US" altLang="ko-KR" sz="2400" dirty="0"/>
              <a:t> 12 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switch(</a:t>
            </a:r>
            <a:r>
              <a:rPr lang="en-US" altLang="ko-KR" sz="2400" dirty="0" err="1"/>
              <a:t>config</a:t>
            </a:r>
            <a:r>
              <a:rPr lang="en-US" altLang="ko-KR" sz="2400" dirty="0"/>
              <a:t>)# </a:t>
            </a:r>
            <a:r>
              <a:rPr lang="en-US" altLang="ko-KR" sz="2400" dirty="0" smtClean="0"/>
              <a:t>show </a:t>
            </a:r>
            <a:r>
              <a:rPr lang="en-US" altLang="ko-KR" sz="2400" dirty="0"/>
              <a:t>interface </a:t>
            </a:r>
            <a:r>
              <a:rPr lang="en-US" altLang="ko-KR" sz="2400" dirty="0" err="1" smtClean="0"/>
              <a:t>switchport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switch&gt;show interfaces trunk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4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Cisco CLI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4622" y="1412776"/>
            <a:ext cx="8334756" cy="5112568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en-US" altLang="ko-KR" dirty="0" smtClean="0"/>
              <a:t>outer&gt;</a:t>
            </a:r>
            <a:r>
              <a:rPr lang="en-US" altLang="ko-KR" dirty="0" err="1" smtClean="0"/>
              <a:t>en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R</a:t>
            </a:r>
            <a:r>
              <a:rPr lang="en-US" altLang="ko-KR" dirty="0" err="1" smtClean="0"/>
              <a:t>outer#config</a:t>
            </a:r>
            <a:r>
              <a:rPr lang="en-US" altLang="ko-KR" dirty="0" smtClean="0"/>
              <a:t>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Router(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)#hostname R1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)# </a:t>
            </a:r>
            <a:r>
              <a:rPr lang="en-US" altLang="ko-KR" dirty="0" smtClean="0"/>
              <a:t>no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domain-lookup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 smtClean="0"/>
              <a:t>)# enable  secret  cisco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 banner </a:t>
            </a:r>
            <a:r>
              <a:rPr lang="en-US" altLang="ko-KR" dirty="0" err="1" smtClean="0"/>
              <a:t>motd</a:t>
            </a:r>
            <a:r>
              <a:rPr lang="en-US" altLang="ko-KR" dirty="0"/>
              <a:t> </a:t>
            </a:r>
            <a:r>
              <a:rPr lang="en-US" altLang="ko-KR" dirty="0" smtClean="0"/>
              <a:t>#Welcome cisco!!!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/>
              <a:t>)# </a:t>
            </a:r>
            <a:r>
              <a:rPr lang="en-US" altLang="ko-KR" dirty="0" smtClean="0"/>
              <a:t>line con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-line)# exec-timeout 0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/>
              <a:t>-line</a:t>
            </a:r>
            <a:r>
              <a:rPr lang="en-US" altLang="ko-KR" dirty="0" smtClean="0"/>
              <a:t>)# password cisco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-line)# </a:t>
            </a:r>
            <a:r>
              <a:rPr lang="en-US" altLang="ko-KR" dirty="0" smtClean="0"/>
              <a:t>logging synchronous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-line)#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-line</a:t>
            </a:r>
            <a:r>
              <a:rPr lang="en-US" altLang="ko-KR" dirty="0" smtClean="0"/>
              <a:t>)#exit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)# line </a:t>
            </a:r>
            <a:r>
              <a:rPr lang="en-US" altLang="ko-KR" dirty="0" err="1" smtClean="0"/>
              <a:t>vty</a:t>
            </a:r>
            <a:r>
              <a:rPr lang="en-US" altLang="ko-KR" dirty="0" smtClean="0"/>
              <a:t> 0 4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-line)# exec-timeout 0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-line)# password cisco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-line)#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-line)#exit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2844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en-US" altLang="ko-KR" dirty="0" smtClean="0"/>
              <a:t>encapsulation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===========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 smtClean="0"/>
              <a:t>SWITCH(</a:t>
            </a:r>
            <a:r>
              <a:rPr lang="en-US" altLang="ko" dirty="0" err="1" smtClean="0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int</a:t>
            </a:r>
            <a:r>
              <a:rPr lang="en-US" altLang="ko" dirty="0"/>
              <a:t> g0/3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fr-FR" altLang="ko" dirty="0"/>
              <a:t>(config-if)# sw tr encapsulation dot1q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sw</a:t>
            </a:r>
            <a:r>
              <a:rPr lang="en-US" altLang="ko" dirty="0"/>
              <a:t> m </a:t>
            </a:r>
            <a:r>
              <a:rPr lang="en-US" altLang="ko" dirty="0" err="1"/>
              <a:t>tr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int</a:t>
            </a:r>
            <a:r>
              <a:rPr lang="en-US" altLang="ko" dirty="0"/>
              <a:t> g0/4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sw</a:t>
            </a:r>
            <a:r>
              <a:rPr lang="en-US" altLang="ko" dirty="0"/>
              <a:t> </a:t>
            </a:r>
            <a:r>
              <a:rPr lang="en-US" altLang="ko" dirty="0" err="1"/>
              <a:t>tr</a:t>
            </a:r>
            <a:r>
              <a:rPr lang="en-US" altLang="ko" dirty="0"/>
              <a:t> allowed </a:t>
            </a:r>
            <a:r>
              <a:rPr lang="en-US" altLang="ko" dirty="0" err="1"/>
              <a:t>vlan</a:t>
            </a:r>
            <a:r>
              <a:rPr lang="en-US" altLang="ko" dirty="0"/>
              <a:t> all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sw</a:t>
            </a:r>
            <a:r>
              <a:rPr lang="en-US" altLang="ko" dirty="0"/>
              <a:t> </a:t>
            </a:r>
            <a:r>
              <a:rPr lang="en-US" altLang="ko" dirty="0" err="1"/>
              <a:t>tr</a:t>
            </a:r>
            <a:r>
              <a:rPr lang="en-US" altLang="ko" dirty="0"/>
              <a:t> allowed </a:t>
            </a:r>
            <a:r>
              <a:rPr lang="en-US" altLang="ko" dirty="0" err="1"/>
              <a:t>vlan</a:t>
            </a:r>
            <a:r>
              <a:rPr lang="en-US" altLang="ko" dirty="0"/>
              <a:t> remove </a:t>
            </a:r>
            <a:r>
              <a:rPr lang="en-US" altLang="ko" dirty="0" smtClean="0"/>
              <a:t>4</a:t>
            </a:r>
          </a:p>
          <a:p>
            <a:pPr>
              <a:buFont typeface="Arial" panose="020B0604020202020204" pitchFamily="34" charset="0"/>
              <a:buChar char="•"/>
            </a:pP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스위치의 </a:t>
            </a:r>
            <a:r>
              <a:rPr lang="en-US" altLang="ko" dirty="0"/>
              <a:t>default gateway</a:t>
            </a:r>
            <a:r>
              <a:rPr lang="ko-KR" altLang="en-US" dirty="0"/>
              <a:t>를 라우터로 설정해준다</a:t>
            </a:r>
            <a:r>
              <a:rPr lang="en-US" altLang="ko" dirty="0"/>
              <a:t>.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SWITCH(</a:t>
            </a:r>
            <a:r>
              <a:rPr lang="en-US" altLang="ko" dirty="0" err="1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ip</a:t>
            </a:r>
            <a:r>
              <a:rPr lang="en-US" altLang="ko" dirty="0"/>
              <a:t> default-gateway 192.168.10.1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 err="1"/>
              <a:t>Routerconfig</a:t>
            </a:r>
            <a:r>
              <a:rPr lang="en-US" altLang="ko" dirty="0"/>
              <a:t>-if)# </a:t>
            </a:r>
            <a:r>
              <a:rPr lang="en-US" altLang="ko" dirty="0" err="1"/>
              <a:t>int</a:t>
            </a:r>
            <a:r>
              <a:rPr lang="en-US" altLang="ko" dirty="0"/>
              <a:t> g0/1.10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 err="1"/>
              <a:t>Routerconfig-subif</a:t>
            </a:r>
            <a:r>
              <a:rPr lang="en-US" altLang="ko" dirty="0"/>
              <a:t>)# encapsulation dot1q 10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" altLang="en-US" dirty="0"/>
              <a:t> </a:t>
            </a:r>
            <a:r>
              <a:rPr lang="en-US" altLang="ko" dirty="0"/>
              <a:t>Router(</a:t>
            </a:r>
            <a:r>
              <a:rPr lang="en-US" altLang="ko" dirty="0" err="1"/>
              <a:t>config-subif</a:t>
            </a:r>
            <a:r>
              <a:rPr lang="en-US" altLang="ko" dirty="0"/>
              <a:t>)#</a:t>
            </a:r>
            <a:r>
              <a:rPr lang="en-US" altLang="ko" dirty="0" err="1"/>
              <a:t>ip</a:t>
            </a:r>
            <a:r>
              <a:rPr lang="en-US" altLang="ko" dirty="0"/>
              <a:t> address 192.168.10.1 255.255.255.0 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PC: gateway  - </a:t>
            </a:r>
            <a:r>
              <a:rPr lang="ko-KR" altLang="en-US" dirty="0"/>
              <a:t>라우터 서브인터페이스 주소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endParaRPr lang="ko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20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5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bridge priority</a:t>
            </a:r>
          </a:p>
          <a:p>
            <a:pPr lvl="1"/>
            <a:r>
              <a:rPr lang="en-US" altLang="ko-KR" sz="2800" dirty="0" err="1" smtClean="0"/>
              <a:t>conf</a:t>
            </a:r>
            <a:r>
              <a:rPr lang="en-US" altLang="ko-KR" sz="2800" dirty="0" smtClean="0"/>
              <a:t> t</a:t>
            </a:r>
          </a:p>
          <a:p>
            <a:pPr lvl="1"/>
            <a:r>
              <a:rPr lang="en-US" altLang="ko-KR" sz="2800" dirty="0" smtClean="0"/>
              <a:t>spanning-tree </a:t>
            </a:r>
            <a:r>
              <a:rPr lang="en-US" altLang="ko-KR" sz="2800" dirty="0" err="1" smtClean="0"/>
              <a:t>vlan</a:t>
            </a:r>
            <a:r>
              <a:rPr lang="en-US" altLang="ko-KR" sz="2800" dirty="0" smtClean="0"/>
              <a:t> 200 priority 32768</a:t>
            </a:r>
            <a:endParaRPr lang="ko-KR" altLang="en-US" sz="2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40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800M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320800"/>
            <a:ext cx="8334756" cy="4988520"/>
          </a:xfrm>
        </p:spPr>
        <p:txBody>
          <a:bodyPr>
            <a:normAutofit fontScale="85000" lnSpcReduction="20000"/>
          </a:bodyPr>
          <a:lstStyle/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username</a:t>
            </a:r>
            <a:r>
              <a:rPr lang="ko-KR" altLang="ko-KR" dirty="0"/>
              <a:t> </a:t>
            </a:r>
            <a:r>
              <a:rPr lang="ko-KR" altLang="ko-KR" dirty="0" err="1"/>
              <a:t>silla</a:t>
            </a:r>
            <a:r>
              <a:rPr lang="ko-KR" altLang="ko-KR" dirty="0"/>
              <a:t> </a:t>
            </a:r>
            <a:r>
              <a:rPr lang="ko-KR" altLang="ko-KR" dirty="0" err="1"/>
              <a:t>priviliege</a:t>
            </a:r>
            <a:r>
              <a:rPr lang="ko-KR" altLang="ko-KR" dirty="0"/>
              <a:t> 15 </a:t>
            </a:r>
            <a:r>
              <a:rPr lang="ko-KR" altLang="ko-KR" dirty="0" err="1"/>
              <a:t>password</a:t>
            </a:r>
            <a:r>
              <a:rPr lang="ko-KR" altLang="ko-KR" dirty="0"/>
              <a:t> 0 </a:t>
            </a:r>
            <a:r>
              <a:rPr lang="ko-KR" altLang="ko-KR" dirty="0" err="1"/>
              <a:t>cisco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username</a:t>
            </a:r>
            <a:r>
              <a:rPr lang="ko-KR" altLang="ko-KR" dirty="0"/>
              <a:t> </a:t>
            </a:r>
            <a:r>
              <a:rPr lang="ko-KR" altLang="ko-KR" dirty="0" err="1"/>
              <a:t>comeng</a:t>
            </a:r>
            <a:r>
              <a:rPr lang="ko-KR" altLang="ko-KR" dirty="0"/>
              <a:t> </a:t>
            </a:r>
            <a:r>
              <a:rPr lang="ko-KR" altLang="ko-KR" dirty="0" err="1"/>
              <a:t>priviliege</a:t>
            </a:r>
            <a:r>
              <a:rPr lang="ko-KR" altLang="ko-KR" dirty="0"/>
              <a:t> 15 </a:t>
            </a:r>
            <a:r>
              <a:rPr lang="ko-KR" altLang="ko-KR" dirty="0" err="1"/>
              <a:t>password</a:t>
            </a:r>
            <a:r>
              <a:rPr lang="ko-KR" altLang="ko-KR" dirty="0"/>
              <a:t> 0 </a:t>
            </a:r>
            <a:r>
              <a:rPr lang="ko-KR" altLang="ko-KR" dirty="0" err="1"/>
              <a:t>cisco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 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conf</a:t>
            </a:r>
            <a:r>
              <a:rPr lang="ko-KR" altLang="ko-KR" dirty="0"/>
              <a:t> </a:t>
            </a:r>
            <a:r>
              <a:rPr lang="ko-KR" altLang="ko-KR" dirty="0" err="1"/>
              <a:t>t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login</a:t>
            </a:r>
            <a:r>
              <a:rPr lang="ko-KR" altLang="ko-KR" dirty="0"/>
              <a:t> </a:t>
            </a:r>
            <a:r>
              <a:rPr lang="ko-KR" altLang="ko-KR" dirty="0" err="1"/>
              <a:t>local</a:t>
            </a:r>
            <a:r>
              <a:rPr lang="ko-KR" altLang="ko-KR" dirty="0"/>
              <a:t>, </a:t>
            </a:r>
            <a:r>
              <a:rPr lang="ko-KR" altLang="ko-KR" dirty="0" err="1"/>
              <a:t>no</a:t>
            </a:r>
            <a:r>
              <a:rPr lang="ko-KR" altLang="ko-KR" dirty="0"/>
              <a:t> </a:t>
            </a:r>
            <a:r>
              <a:rPr lang="ko-KR" altLang="ko-KR" dirty="0" err="1"/>
              <a:t>login</a:t>
            </a:r>
            <a:r>
              <a:rPr lang="ko-KR" altLang="ko-KR" dirty="0"/>
              <a:t> </a:t>
            </a:r>
            <a:r>
              <a:rPr lang="ko-KR" altLang="ko-KR" dirty="0" err="1"/>
              <a:t>local</a:t>
            </a:r>
            <a:r>
              <a:rPr lang="ko-KR" altLang="ko-KR" dirty="0"/>
              <a:t> 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transport</a:t>
            </a:r>
            <a:r>
              <a:rPr lang="ko-KR" altLang="ko-KR" dirty="0"/>
              <a:t> </a:t>
            </a:r>
            <a:r>
              <a:rPr lang="ko-KR" altLang="ko-KR" dirty="0" err="1"/>
              <a:t>input</a:t>
            </a:r>
            <a:r>
              <a:rPr lang="ko-KR" altLang="ko-KR" dirty="0"/>
              <a:t> </a:t>
            </a:r>
            <a:r>
              <a:rPr lang="ko-KR" altLang="ko-KR" dirty="0" err="1"/>
              <a:t>telent</a:t>
            </a:r>
            <a:r>
              <a:rPr lang="ko-KR" altLang="ko-KR" dirty="0"/>
              <a:t>/</a:t>
            </a:r>
            <a:r>
              <a:rPr lang="ko-KR" altLang="ko-KR" dirty="0" err="1"/>
              <a:t>ssh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exit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 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conf</a:t>
            </a:r>
            <a:r>
              <a:rPr lang="ko-KR" altLang="ko-KR" dirty="0"/>
              <a:t> </a:t>
            </a:r>
            <a:r>
              <a:rPr lang="ko-KR" altLang="ko-KR" dirty="0" err="1"/>
              <a:t>t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vlan</a:t>
            </a:r>
            <a:r>
              <a:rPr lang="ko-KR" altLang="ko-KR" dirty="0"/>
              <a:t> 173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int</a:t>
            </a:r>
            <a:r>
              <a:rPr lang="ko-KR" altLang="ko-KR" dirty="0"/>
              <a:t>  </a:t>
            </a:r>
            <a:r>
              <a:rPr lang="ko-KR" altLang="ko-KR" dirty="0" err="1"/>
              <a:t>vlan</a:t>
            </a:r>
            <a:r>
              <a:rPr lang="ko-KR" altLang="ko-KR" dirty="0"/>
              <a:t> 173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ip</a:t>
            </a:r>
            <a:r>
              <a:rPr lang="ko-KR" altLang="ko-KR" dirty="0"/>
              <a:t> </a:t>
            </a:r>
            <a:r>
              <a:rPr lang="ko-KR" altLang="ko-KR" dirty="0" err="1"/>
              <a:t>add</a:t>
            </a:r>
            <a:r>
              <a:rPr lang="ko-KR" altLang="ko-KR" dirty="0"/>
              <a:t> 172.16.3.1 255.255.255.0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int</a:t>
            </a:r>
            <a:r>
              <a:rPr lang="ko-KR" altLang="ko-KR" dirty="0"/>
              <a:t> g0/9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-</a:t>
            </a:r>
            <a:r>
              <a:rPr lang="ko-KR" altLang="ko-KR" dirty="0" err="1"/>
              <a:t>switchport</a:t>
            </a:r>
            <a:r>
              <a:rPr lang="ko-KR" altLang="ko-KR" dirty="0"/>
              <a:t> </a:t>
            </a:r>
            <a:r>
              <a:rPr lang="ko-KR" altLang="ko-KR" dirty="0" err="1"/>
              <a:t>mode</a:t>
            </a:r>
            <a:r>
              <a:rPr lang="ko-KR" altLang="ko-KR" dirty="0"/>
              <a:t> </a:t>
            </a:r>
            <a:r>
              <a:rPr lang="ko-KR" altLang="ko-KR" dirty="0" err="1"/>
              <a:t>access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-</a:t>
            </a:r>
            <a:r>
              <a:rPr lang="ko-KR" altLang="ko-KR" dirty="0" err="1"/>
              <a:t>switchport</a:t>
            </a:r>
            <a:r>
              <a:rPr lang="ko-KR" altLang="ko-KR" dirty="0"/>
              <a:t> </a:t>
            </a:r>
            <a:r>
              <a:rPr lang="ko-KR" altLang="ko-KR" dirty="0" err="1"/>
              <a:t>access</a:t>
            </a:r>
            <a:r>
              <a:rPr lang="ko-KR" altLang="ko-KR" dirty="0"/>
              <a:t> </a:t>
            </a:r>
            <a:r>
              <a:rPr lang="ko-KR" altLang="ko-KR" dirty="0" err="1"/>
              <a:t>vlan</a:t>
            </a:r>
            <a:r>
              <a:rPr lang="ko-KR" altLang="ko-KR" dirty="0"/>
              <a:t> 173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 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22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1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800M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ko-KR" dirty="0"/>
              <a:t> </a:t>
            </a:r>
          </a:p>
          <a:p>
            <a:pPr latinLnBrk="0"/>
            <a:r>
              <a:rPr lang="ko-KR" altLang="ko-KR" dirty="0"/>
              <a:t>=============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pass</a:t>
            </a:r>
            <a:r>
              <a:rPr lang="ko-KR" altLang="ko-KR" dirty="0"/>
              <a:t> </a:t>
            </a:r>
            <a:r>
              <a:rPr lang="ko-KR" altLang="ko-KR" dirty="0" err="1"/>
              <a:t>recovery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1.ctl </a:t>
            </a:r>
            <a:r>
              <a:rPr lang="ko-KR" altLang="ko-KR" dirty="0" err="1"/>
              <a:t>break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rommon</a:t>
            </a:r>
            <a:r>
              <a:rPr lang="ko-KR" altLang="ko-KR" dirty="0"/>
              <a:t> 1. </a:t>
            </a:r>
            <a:r>
              <a:rPr lang="ko-KR" altLang="ko-KR" dirty="0" err="1"/>
              <a:t>config-reg</a:t>
            </a:r>
            <a:r>
              <a:rPr lang="ko-KR" altLang="ko-KR" dirty="0"/>
              <a:t> 0x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          </a:t>
            </a:r>
            <a:r>
              <a:rPr lang="ko-KR" altLang="ko-KR" dirty="0" err="1"/>
              <a:t>copy</a:t>
            </a:r>
            <a:r>
              <a:rPr lang="ko-KR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23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재분배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router rip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redistribute </a:t>
            </a:r>
            <a:r>
              <a:rPr lang="en-US" altLang="ko-KR" dirty="0" err="1" smtClean="0"/>
              <a:t>eigrp</a:t>
            </a:r>
            <a:r>
              <a:rPr lang="en-US" altLang="ko-KR" dirty="0" smtClean="0"/>
              <a:t> 1 metric 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=</a:t>
            </a:r>
            <a:r>
              <a:rPr lang="ko-KR" altLang="en-US" dirty="0" smtClean="0"/>
              <a:t>다른 프로토콜을 </a:t>
            </a:r>
            <a:r>
              <a:rPr lang="en-US" altLang="ko-KR" dirty="0" smtClean="0"/>
              <a:t>RIP/EIGRP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재분배시</a:t>
            </a:r>
            <a:r>
              <a:rPr lang="ko-KR" altLang="en-US" dirty="0" smtClean="0"/>
              <a:t> 초기 </a:t>
            </a:r>
            <a:r>
              <a:rPr lang="ko-KR" altLang="en-US" dirty="0" err="1" smtClean="0"/>
              <a:t>메트릭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지정해야함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router </a:t>
            </a:r>
            <a:r>
              <a:rPr lang="en-US" altLang="ko-KR" dirty="0" err="1" smtClean="0"/>
              <a:t>eigrp</a:t>
            </a:r>
            <a:r>
              <a:rPr lang="en-US" altLang="ko-KR" dirty="0" smtClean="0"/>
              <a:t>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redistribute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1 metric 1000 1 1 1 1500</a:t>
            </a:r>
          </a:p>
          <a:p>
            <a:endParaRPr lang="en-US" altLang="ko-KR" dirty="0"/>
          </a:p>
          <a:p>
            <a:r>
              <a:rPr lang="en-US" altLang="ko-KR" dirty="0" smtClean="0"/>
              <a:t>router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1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redistribute </a:t>
            </a:r>
            <a:r>
              <a:rPr lang="en-US" altLang="ko-KR" dirty="0" err="1" smtClean="0"/>
              <a:t>eigrp</a:t>
            </a:r>
            <a:r>
              <a:rPr lang="en-US" altLang="ko-KR" dirty="0" smtClean="0"/>
              <a:t> 1 subnets metric-type 1/2 (E1/E2)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redistribute connected subnets</a:t>
            </a:r>
            <a:endParaRPr lang="en-US" altLang="ko-KR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24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9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)#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g0/0/0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-if)#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 172.16.3.1 255.255.255.0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-if</a:t>
            </a:r>
            <a:r>
              <a:rPr lang="en-US" altLang="ko-KR" dirty="0" smtClean="0"/>
              <a:t>)# no </a:t>
            </a:r>
            <a:r>
              <a:rPr lang="en-US" altLang="ko-KR" dirty="0" err="1" smtClean="0"/>
              <a:t>sh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-if)# </a:t>
            </a:r>
            <a:r>
              <a:rPr lang="en-US" altLang="ko-KR" dirty="0" smtClean="0"/>
              <a:t>exit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)#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s0/0/1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-if)# </a:t>
            </a:r>
            <a:r>
              <a:rPr lang="en-US" altLang="ko-KR" dirty="0" err="1"/>
              <a:t>ip</a:t>
            </a:r>
            <a:r>
              <a:rPr lang="en-US" altLang="ko-KR" dirty="0"/>
              <a:t> add </a:t>
            </a:r>
            <a:r>
              <a:rPr lang="en-US" altLang="ko-KR" dirty="0" smtClean="0"/>
              <a:t>172.16.2.1 255.255.255.252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-if)# </a:t>
            </a:r>
            <a:r>
              <a:rPr lang="en-US" altLang="ko-KR" dirty="0" smtClean="0"/>
              <a:t>clock rate 64000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-if)# </a:t>
            </a:r>
            <a:r>
              <a:rPr lang="en-US" altLang="ko-KR" dirty="0" smtClean="0"/>
              <a:t>^Z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R1#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Cisco CLI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1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R1# 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br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R1# 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Cisco CLI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86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3" y="1730828"/>
            <a:ext cx="7913914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7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신라대학교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491376C2-9E42-4F36-A7DC-3427DCD72A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00807"/>
            <a:ext cx="6444208" cy="4685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WAN port: 8,9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2768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LAN port: 0-7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47667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800M Router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3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신라대학교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491376C2-9E42-4F36-A7DC-3427DCD72A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1"/>
            <a:ext cx="6876256" cy="482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5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800M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556792"/>
            <a:ext cx="8199826" cy="4752528"/>
          </a:xfrm>
        </p:spPr>
        <p:txBody>
          <a:bodyPr>
            <a:normAutofit/>
          </a:bodyPr>
          <a:lstStyle/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telnet</a:t>
            </a:r>
            <a:endParaRPr lang="ko-KR" altLang="ko-KR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3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3400" dirty="0" err="1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ko-KR" altLang="ko-KR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3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altLang="ko-KR" sz="3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hostname R1</a:t>
            </a:r>
            <a:endParaRPr lang="ko-KR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lang="en-US" altLang="ko-K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vty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0 4</a:t>
            </a:r>
          </a:p>
          <a:p>
            <a:pPr lvl="1" latinLnBrk="0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pass cisco</a:t>
            </a:r>
          </a:p>
          <a:p>
            <a:pPr lvl="1" latinLnBrk="0"/>
            <a:r>
              <a:rPr lang="ko-KR" altLang="ko-K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ko-KR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ko-KR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</a:p>
          <a:p>
            <a:pPr lvl="1" latinLnBrk="0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ko-KR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/>
            <a:r>
              <a:rPr lang="ko-KR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ko-KR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3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ko-KR" sz="3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enable secret cisco</a:t>
            </a:r>
          </a:p>
          <a:p>
            <a:pPr latinLnBrk="0">
              <a:buFont typeface="Arial" panose="020B0604020202020204" pitchFamily="34" charset="0"/>
              <a:buChar char="•"/>
            </a:pPr>
            <a:endParaRPr lang="ko-KR" altLang="ko-KR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6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800M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320800"/>
            <a:ext cx="8334756" cy="5132536"/>
          </a:xfrm>
        </p:spPr>
        <p:txBody>
          <a:bodyPr>
            <a:normAutofit fontScale="25000" lnSpcReduction="20000"/>
          </a:bodyPr>
          <a:lstStyle/>
          <a:p>
            <a:pPr latinLnBrk="0">
              <a:buFont typeface="Arial" panose="020B0604020202020204" pitchFamily="34" charset="0"/>
              <a:buChar char="•"/>
            </a:pPr>
            <a:endParaRPr lang="ko-KR" altLang="ko-KR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0">
              <a:buNone/>
            </a:pPr>
            <a:r>
              <a:rPr lang="en-US" altLang="ko-K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1. Router LAN port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ko-KR" altLang="ko-K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ko-KR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ko-KR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ko-KR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172.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30.1</a:t>
            </a:r>
            <a:r>
              <a:rPr lang="ko-KR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.1 255.255.255.0</a:t>
            </a:r>
            <a:endParaRPr lang="en-US" altLang="ko-KR" sz="7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ko-KR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endParaRPr lang="en-US" altLang="ko-KR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g0/</a:t>
            </a:r>
            <a:r>
              <a:rPr lang="en-US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// PC </a:t>
            </a:r>
            <a:r>
              <a:rPr lang="ko-KR" alt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연결 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ko-KR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ko-KR" altLang="ko-KR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ko-KR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endParaRPr lang="en-US" altLang="ko-KR" sz="7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endParaRPr lang="en-US" altLang="ko-KR" sz="7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endParaRPr lang="en-US" altLang="ko-KR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0">
              <a:buNone/>
            </a:pPr>
            <a:r>
              <a:rPr lang="en-US" altLang="ko-K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2. Router WAN port</a:t>
            </a:r>
          </a:p>
          <a:p>
            <a:pPr marL="0" indent="0" latinLnBrk="0">
              <a:buNone/>
            </a:pPr>
            <a:endParaRPr lang="en-US" altLang="ko-KR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g0/8  //WAN 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ko-K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add 172.30.2.1 255.255.255.0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ko-KR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endParaRPr lang="en-US" altLang="ko-KR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 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3211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10740</TotalTime>
  <Words>762</Words>
  <Application>Microsoft Office PowerPoint</Application>
  <PresentationFormat>화면 슬라이드 쇼(4:3)</PresentationFormat>
  <Paragraphs>310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HY견고딕</vt:lpstr>
      <vt:lpstr>굴림</vt:lpstr>
      <vt:lpstr>맑은 고딕</vt:lpstr>
      <vt:lpstr>Arial</vt:lpstr>
      <vt:lpstr>Segoe UI</vt:lpstr>
      <vt:lpstr>Times New Roman</vt:lpstr>
      <vt:lpstr>Wingdings</vt:lpstr>
      <vt:lpstr>WelcomeDoc</vt:lpstr>
      <vt:lpstr> Router &amp; Switch </vt:lpstr>
      <vt:lpstr>Cisco CLI</vt:lpstr>
      <vt:lpstr>Cisco CLI</vt:lpstr>
      <vt:lpstr>Cisco CLI</vt:lpstr>
      <vt:lpstr>PowerPoint 프레젠테이션</vt:lpstr>
      <vt:lpstr>PowerPoint 프레젠테이션</vt:lpstr>
      <vt:lpstr>PowerPoint 프레젠테이션</vt:lpstr>
      <vt:lpstr>800M 라우터</vt:lpstr>
      <vt:lpstr>800M 라우터</vt:lpstr>
      <vt:lpstr>800M 라우터</vt:lpstr>
      <vt:lpstr>Router &amp; Switch</vt:lpstr>
      <vt:lpstr>Router</vt:lpstr>
      <vt:lpstr>PowerPoint 프레젠테이션</vt:lpstr>
      <vt:lpstr>Router</vt:lpstr>
      <vt:lpstr>switch 2 -vlan</vt:lpstr>
      <vt:lpstr>switch 2 -vlan</vt:lpstr>
      <vt:lpstr>Inter-VLAN routing</vt:lpstr>
      <vt:lpstr>inter-vlan</vt:lpstr>
      <vt:lpstr>switch</vt:lpstr>
      <vt:lpstr> switch encapsulation</vt:lpstr>
      <vt:lpstr>SP</vt:lpstr>
      <vt:lpstr>800M 라우터</vt:lpstr>
      <vt:lpstr>800M 라우터</vt:lpstr>
      <vt:lpstr>재분배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빌 게이츠</dc:creator>
  <cp:lastModifiedBy>노 철우</cp:lastModifiedBy>
  <cp:revision>78</cp:revision>
  <dcterms:created xsi:type="dcterms:W3CDTF">2010-02-08T07:31:37Z</dcterms:created>
  <dcterms:modified xsi:type="dcterms:W3CDTF">2019-11-28T07:58:14Z</dcterms:modified>
</cp:coreProperties>
</file>