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42C2-0F7F-4373-848D-96AB692E1129}" type="datetimeFigureOut">
              <a:rPr lang="ko-KR" altLang="en-US" smtClean="0"/>
              <a:pPr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9BAF-7BA7-4956-B69C-8990A5377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357158" y="1285860"/>
            <a:ext cx="8501122" cy="4357718"/>
            <a:chOff x="285720" y="1357298"/>
            <a:chExt cx="8501122" cy="4357718"/>
          </a:xfrm>
        </p:grpSpPr>
        <p:grpSp>
          <p:nvGrpSpPr>
            <p:cNvPr id="6" name="그룹 5"/>
            <p:cNvGrpSpPr/>
            <p:nvPr/>
          </p:nvGrpSpPr>
          <p:grpSpPr>
            <a:xfrm>
              <a:off x="285720" y="3500438"/>
              <a:ext cx="1000132" cy="928694"/>
              <a:chOff x="857224" y="2000240"/>
              <a:chExt cx="1000132" cy="92869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/>
                  <a:t>1</a:t>
                </a:r>
                <a:endParaRPr lang="ko-KR" altLang="en-US" sz="40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643174" y="2071678"/>
              <a:ext cx="1000132" cy="928694"/>
              <a:chOff x="857224" y="2000240"/>
              <a:chExt cx="1000132" cy="92869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/>
                  <a:t>2</a:t>
                </a:r>
                <a:endParaRPr lang="ko-KR" altLang="en-US" sz="4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643174" y="4786322"/>
              <a:ext cx="1000132" cy="928694"/>
              <a:chOff x="857224" y="2000240"/>
              <a:chExt cx="1000132" cy="928694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/>
                  <a:t>4</a:t>
                </a:r>
                <a:endParaRPr lang="ko-KR" altLang="en-US" sz="40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572132" y="2071678"/>
              <a:ext cx="1000132" cy="928694"/>
              <a:chOff x="857224" y="2000240"/>
              <a:chExt cx="1000132" cy="928694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/>
                  <a:t>3</a:t>
                </a:r>
                <a:endParaRPr lang="ko-KR" altLang="en-US" sz="4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572132" y="4786322"/>
              <a:ext cx="1000132" cy="928694"/>
              <a:chOff x="857224" y="2000240"/>
              <a:chExt cx="1000132" cy="92869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/>
                  <a:t>5</a:t>
                </a:r>
                <a:endParaRPr lang="ko-KR" altLang="en-US" sz="40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786710" y="3429000"/>
              <a:ext cx="1000132" cy="928694"/>
              <a:chOff x="857224" y="2000240"/>
              <a:chExt cx="1000132" cy="928694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857224" y="2000240"/>
                <a:ext cx="1000132" cy="9286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42976" y="2071678"/>
                <a:ext cx="4286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/>
                  <a:t>6</a:t>
                </a:r>
                <a:endParaRPr lang="ko-KR" altLang="en-US" sz="4000" dirty="0"/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 rot="10800000" flipV="1">
              <a:off x="1139386" y="2571744"/>
              <a:ext cx="1575226" cy="106469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43306" y="2536025"/>
              <a:ext cx="1928826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H="1">
              <a:off x="1537526" y="3894988"/>
              <a:ext cx="850384" cy="164666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3611023" y="2671875"/>
              <a:ext cx="2136268" cy="23646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43306" y="5250669"/>
              <a:ext cx="1928826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2214546" y="3929066"/>
              <a:ext cx="1857388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>
              <a:off x="5143504" y="3929066"/>
              <a:ext cx="1857388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15074" y="2643182"/>
              <a:ext cx="1714512" cy="114300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286512" y="4221690"/>
              <a:ext cx="1646664" cy="92182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/>
            <p:nvPr/>
          </p:nvCxnSpPr>
          <p:spPr>
            <a:xfrm rot="5400000" flipH="1" flipV="1">
              <a:off x="2605814" y="387654"/>
              <a:ext cx="1292756" cy="4932812"/>
            </a:xfrm>
            <a:prstGeom prst="curvedConnector3">
              <a:avLst>
                <a:gd name="adj1" fmla="val 16357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43042" y="1357298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5</a:t>
              </a:r>
              <a:endParaRPr lang="ko-KR" altLang="en-US" sz="25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43042" y="2666194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2</a:t>
              </a:r>
              <a:endParaRPr lang="ko-KR" altLang="en-US" sz="2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3042" y="4666458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1</a:t>
              </a:r>
              <a:endParaRPr lang="ko-KR" altLang="en-US" sz="25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29124" y="2023252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3</a:t>
              </a:r>
              <a:endParaRPr lang="ko-KR" altLang="en-US" sz="25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3174" y="3594888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2</a:t>
              </a:r>
              <a:endParaRPr lang="ko-KR" altLang="en-US" sz="2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14810" y="3523450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3</a:t>
              </a:r>
              <a:endParaRPr lang="ko-KR" altLang="en-US" sz="25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00562" y="5237962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1</a:t>
              </a:r>
              <a:endParaRPr lang="ko-KR" altLang="en-US" sz="2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43570" y="3666326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1</a:t>
              </a:r>
              <a:endParaRPr lang="ko-KR" altLang="en-US" sz="25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72330" y="2809070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5</a:t>
              </a:r>
              <a:endParaRPr lang="ko-KR" altLang="en-US" sz="25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43768" y="4595020"/>
              <a:ext cx="5000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2</a:t>
              </a:r>
              <a:endParaRPr lang="ko-KR" altLang="en-US" sz="25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358247" cy="555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328747"/>
                <a:gridCol w="1328747"/>
                <a:gridCol w="1328747"/>
                <a:gridCol w="1328747"/>
                <a:gridCol w="1328747"/>
              </a:tblGrid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M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2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3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4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5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6</a:t>
                      </a:r>
                      <a:endParaRPr lang="ko-KR" altLang="en-US" sz="35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5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/>
                        <a:t>①</a:t>
                      </a:r>
                      <a:endParaRPr lang="en-US" altLang="ko-KR" sz="2500" b="1" dirty="0" smtClean="0"/>
                    </a:p>
                    <a:p>
                      <a:pPr algn="ctr" latinLnBrk="1"/>
                      <a:r>
                        <a:rPr lang="en-US" altLang="ko-KR" sz="2200" b="1" dirty="0" smtClean="0"/>
                        <a:t>(1-4)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∞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∞</a:t>
                      </a:r>
                      <a:endParaRPr lang="ko-KR" altLang="en-US" sz="22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{1,4}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/>
                        <a:t>②</a:t>
                      </a:r>
                      <a:endParaRPr lang="en-US" altLang="ko-KR" sz="2500" b="1" dirty="0" smtClean="0"/>
                    </a:p>
                    <a:p>
                      <a:pPr algn="ctr" latinLnBrk="1"/>
                      <a:r>
                        <a:rPr lang="en-US" altLang="ko-KR" sz="2200" b="1" dirty="0" smtClean="0"/>
                        <a:t>(1-2)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2200" b="1" dirty="0" smtClean="0"/>
                        <a:t>(1-4-3)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1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2200" b="1" dirty="0" smtClean="0"/>
                        <a:t>(1-4-5)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∞</a:t>
                      </a:r>
                      <a:endParaRPr lang="ko-KR" altLang="en-US" sz="22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{1,4,2}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4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1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/>
                        <a:t>②</a:t>
                      </a:r>
                      <a:endParaRPr lang="ko-KR" altLang="en-US" sz="2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/>
                        <a:t>∞</a:t>
                      </a:r>
                      <a:endParaRPr lang="ko-KR" altLang="en-US" sz="22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{1,4,2,5}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/>
                        <a:t>③</a:t>
                      </a:r>
                      <a:endParaRPr lang="en-US" altLang="ko-KR" sz="2500" b="1" dirty="0" smtClean="0"/>
                    </a:p>
                    <a:p>
                      <a:pPr algn="ctr" latinLnBrk="1"/>
                      <a:r>
                        <a:rPr lang="en-US" altLang="ko-KR" sz="2200" b="1" dirty="0" smtClean="0"/>
                        <a:t>(1-4-5-3)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1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2200" b="1" dirty="0" smtClean="0"/>
                        <a:t>(1-4-5-6)</a:t>
                      </a:r>
                      <a:endParaRPr lang="ko-KR" altLang="en-US" sz="22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{1,4,2,5,3}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3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1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/>
                        <a:t>④</a:t>
                      </a:r>
                      <a:endParaRPr lang="ko-KR" altLang="en-US" sz="2500" b="1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smtClean="0"/>
                        <a:t>{1,4,2,5,3,6}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3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1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2</a:t>
                      </a:r>
                      <a:endParaRPr lang="ko-KR" alt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/>
                        <a:t>4</a:t>
                      </a:r>
                      <a:endParaRPr lang="ko-KR" altLang="en-US" sz="2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62823" y="71414"/>
            <a:ext cx="552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Dijkstra’s</a:t>
            </a:r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altLang="ko-KR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Algo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387929"/>
          <a:ext cx="8358244" cy="448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414472"/>
                <a:gridCol w="1414472"/>
                <a:gridCol w="1414472"/>
                <a:gridCol w="1414472"/>
                <a:gridCol w="1414472"/>
              </a:tblGrid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H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2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3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4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5</a:t>
                      </a:r>
                      <a:endParaRPr lang="ko-KR" altLang="en-US" sz="3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500" b="1" dirty="0" smtClean="0"/>
                        <a:t>6</a:t>
                      </a:r>
                      <a:endParaRPr lang="ko-KR" altLang="en-US" sz="3500" b="1" dirty="0"/>
                    </a:p>
                  </a:txBody>
                  <a:tcPr anchor="ctr"/>
                </a:tc>
              </a:tr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0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</a:tr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5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(1-4)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dirty="0" smtClean="0"/>
                        <a:t>∞</a:t>
                      </a:r>
                    </a:p>
                  </a:txBody>
                  <a:tcPr anchor="ctr"/>
                </a:tc>
              </a:tr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(1-2)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(1-4-3)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(1-4-5)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10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(1-3-6)</a:t>
                      </a:r>
                      <a:endParaRPr lang="ko-KR" altLang="en-US" sz="2300" b="1" dirty="0"/>
                    </a:p>
                  </a:txBody>
                  <a:tcPr anchor="ctr"/>
                </a:tc>
              </a:tr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3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(1-4-5-3)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sz="2300" b="1" dirty="0" smtClean="0"/>
                        <a:t>(1-4-5-6)</a:t>
                      </a:r>
                      <a:endParaRPr lang="ko-KR" altLang="en-US" sz="2300" b="1" dirty="0"/>
                    </a:p>
                  </a:txBody>
                  <a:tcPr anchor="ctr"/>
                </a:tc>
              </a:tr>
              <a:tr h="704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4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3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1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2</a:t>
                      </a:r>
                      <a:endParaRPr lang="ko-KR" altLang="en-US" sz="2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/>
                        <a:t>4</a:t>
                      </a:r>
                      <a:endParaRPr lang="ko-KR" altLang="en-US" sz="23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39846" y="142852"/>
            <a:ext cx="704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Bellman-Ford </a:t>
            </a:r>
            <a:r>
              <a:rPr lang="en-US" altLang="ko-KR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Algo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</Words>
  <Application>Microsoft Office PowerPoint</Application>
  <PresentationFormat>화면 슬라이드 쇼(4:3)</PresentationFormat>
  <Paragraphs>109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xinix0001</dc:creator>
  <cp:lastModifiedBy>cwro</cp:lastModifiedBy>
  <cp:revision>14</cp:revision>
  <dcterms:created xsi:type="dcterms:W3CDTF">2012-04-30T05:49:26Z</dcterms:created>
  <dcterms:modified xsi:type="dcterms:W3CDTF">2012-04-30T06:41:53Z</dcterms:modified>
</cp:coreProperties>
</file>