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A1C"/>
    <a:srgbClr val="B0FD63"/>
    <a:srgbClr val="9C69F7"/>
    <a:srgbClr val="F46C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0B85-180A-403E-8083-EC317DE251EF}" type="datetimeFigureOut">
              <a:rPr lang="ko-KR" altLang="en-US" smtClean="0"/>
              <a:pPr/>
              <a:t>2014-05-21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14810" y="1857364"/>
            <a:ext cx="478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endParaRPr lang="en-US" altLang="ko-KR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7200" b="1" dirty="0" smtClean="0">
                <a:solidFill>
                  <a:schemeClr val="accent5">
                    <a:lumMod val="75000"/>
                  </a:schemeClr>
                </a:solidFill>
              </a:rPr>
              <a:t>설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계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ko-KR" altLang="en-US" sz="5400" dirty="0" smtClean="0"/>
              <a:t> 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구축</a:t>
            </a:r>
            <a:endParaRPr lang="ko-KR" altLang="en-U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6380" y="4071942"/>
            <a:ext cx="371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박하실</a:t>
            </a:r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양지현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jyeah\Desktop\네트워크 발표 자료\r4 ip ro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28736"/>
            <a:ext cx="542925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R5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jyeah\Desktop\네트워크 발표 자료\r5 ip ro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28736"/>
            <a:ext cx="539115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R6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jyeah\Desktop\네트워크 발표 자료\r6 ip ro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00202"/>
            <a:ext cx="535305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R7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jyeah\Desktop\네트워크 발표 자료\r7 ip ro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00174"/>
            <a:ext cx="5410200" cy="3876675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Ospf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4" y="3500438"/>
            <a:ext cx="8151813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L:\네트워크 발표 자료\R2 show ip osp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448176" cy="21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:\네트워크 발표 자료\R3 show ip osp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4739"/>
            <a:ext cx="4238626" cy="25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3712" y="2132856"/>
            <a:ext cx="3467100" cy="113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1700808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Router id </a:t>
            </a:r>
            <a:r>
              <a:rPr lang="ko-KR" altLang="en-US" dirty="0" smtClean="0"/>
              <a:t>변경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03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OSPF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Neigh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jyeah\Desktop\네트워크 발표 자료\R1 show ip ospf neig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00174"/>
            <a:ext cx="5133976" cy="514350"/>
          </a:xfrm>
          <a:prstGeom prst="rect">
            <a:avLst/>
          </a:prstGeom>
          <a:noFill/>
        </p:spPr>
      </p:pic>
      <p:pic>
        <p:nvPicPr>
          <p:cNvPr id="10243" name="Picture 3" descr="C:\Users\jyeah\Desktop\네트워크 발표 자료\R2 show ip ospf neig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571744"/>
            <a:ext cx="5095876" cy="809625"/>
          </a:xfrm>
          <a:prstGeom prst="rect">
            <a:avLst/>
          </a:prstGeom>
          <a:noFill/>
        </p:spPr>
      </p:pic>
      <p:pic>
        <p:nvPicPr>
          <p:cNvPr id="10244" name="Picture 4" descr="C:\Users\jyeah\Desktop\네트워크 발표 자료\R3 show ip ospf neig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000504"/>
            <a:ext cx="5133975" cy="80010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500034" y="228599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0760" y="150017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00034" y="3727205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4538" y="257174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400050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8596" y="514351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0760" y="542926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4" descr="C:\Users\jyeah\Desktop\네트워크 발표 자료\R4 show ip ospf virtua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5429264"/>
            <a:ext cx="514350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OSPF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Virtual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0034" y="3471874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0760" y="150017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0760" y="3810010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266" name="Picture 2" descr="C:\Users\jyeah\Desktop\네트워크 발표 자료\R2 show ip ospf virtu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00174"/>
            <a:ext cx="4895850" cy="1590675"/>
          </a:xfrm>
          <a:prstGeom prst="rect">
            <a:avLst/>
          </a:prstGeom>
          <a:noFill/>
        </p:spPr>
      </p:pic>
      <p:pic>
        <p:nvPicPr>
          <p:cNvPr id="11267" name="Picture 3" descr="C:\Users\jyeah\Desktop\네트워크 발표 자료\R3 show ip ospf virtu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900502"/>
            <a:ext cx="49149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571612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172.16.4.1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293" name="Picture 5" descr="C:\Users\jyeah\Desktop\네트워크 발표 자료\R5 에서 172.16.4.1 로 핑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28736"/>
            <a:ext cx="4886325" cy="895350"/>
          </a:xfrm>
          <a:prstGeom prst="rect">
            <a:avLst/>
          </a:prstGeom>
          <a:noFill/>
        </p:spPr>
      </p:pic>
      <p:pic>
        <p:nvPicPr>
          <p:cNvPr id="12294" name="Picture 6" descr="C:\Users\jyeah\Desktop\네트워크 발표 자료\R5에서 12.0.0.1로 핑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8" y="2695576"/>
            <a:ext cx="4943475" cy="876300"/>
          </a:xfrm>
          <a:prstGeom prst="rect">
            <a:avLst/>
          </a:prstGeom>
          <a:noFill/>
        </p:spPr>
      </p:pic>
      <p:pic>
        <p:nvPicPr>
          <p:cNvPr id="12295" name="Picture 7" descr="C:\Users\jyeah\Desktop\네트워크 발표 자료\R5에서 172.16.1.100컴 으로 핑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5" y="3929066"/>
            <a:ext cx="4714875" cy="885825"/>
          </a:xfrm>
          <a:prstGeom prst="rect">
            <a:avLst/>
          </a:prstGeom>
          <a:noFill/>
        </p:spPr>
      </p:pic>
      <p:pic>
        <p:nvPicPr>
          <p:cNvPr id="12296" name="Picture 8" descr="C:\Users\jyeah\Desktop\네트워크 발표 자료\R7에서 172.16.4.100컴으로 핑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30" y="5143512"/>
            <a:ext cx="4743450" cy="847725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500034" y="2498477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0034" y="492919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9256" y="2857496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12.0.0.1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9256" y="4071942"/>
            <a:ext cx="371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172.16.1.100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256" y="5286388"/>
            <a:ext cx="371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R7 &gt; 172.16.4.100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172.16.1.100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C:\Users\jyeah\Desktop\네트워크 발표 자료\172.16.1.100컴에서 172.16.4.100컴으로 핑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85899"/>
            <a:ext cx="3857625" cy="1800225"/>
          </a:xfrm>
          <a:prstGeom prst="rect">
            <a:avLst/>
          </a:prstGeom>
          <a:noFill/>
        </p:spPr>
      </p:pic>
      <p:pic>
        <p:nvPicPr>
          <p:cNvPr id="13315" name="Picture 3" descr="C:\Users\jyeah\Desktop\네트워크 발표 자료\172.16.4.100 컴에서 12.0.0.1로 핑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095767"/>
            <a:ext cx="3790950" cy="1762125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500694" y="4286256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12.0.0.1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192.168.30.1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4286256"/>
            <a:ext cx="3071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192.168.100.100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172.16.1.100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 descr="C:\Users\jyeah\Desktop\네트워크 발표 자료\172.16.4.100 컴에서 192.168.30.1로 핑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1500174"/>
            <a:ext cx="3800475" cy="1800225"/>
          </a:xfrm>
          <a:prstGeom prst="rect">
            <a:avLst/>
          </a:prstGeom>
          <a:noFill/>
        </p:spPr>
      </p:pic>
      <p:pic>
        <p:nvPicPr>
          <p:cNvPr id="14339" name="Picture 3" descr="C:\Users\jyeah\Desktop\네트워크 발표 자료\192.168.100.100 컴에서 172.16.1.100 컴으로 핑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129105"/>
            <a:ext cx="3857625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목차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340768"/>
            <a:ext cx="34724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1.</a:t>
            </a:r>
            <a:r>
              <a:rPr lang="ko-KR" altLang="en-US" sz="3600" dirty="0" smtClean="0"/>
              <a:t>토플로지 설명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en-US" altLang="ko-KR" sz="3600" dirty="0" smtClean="0"/>
              <a:t>2.EIGRP, OSPF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3.Q&amp;A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14810" y="1714488"/>
            <a:ext cx="47863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b="1" dirty="0" smtClean="0">
                <a:solidFill>
                  <a:schemeClr val="bg1"/>
                </a:solidFill>
              </a:rPr>
              <a:t>네트워크</a:t>
            </a:r>
            <a:r>
              <a:rPr lang="ko-KR" altLang="en-US" sz="5400" dirty="0" smtClean="0">
                <a:solidFill>
                  <a:schemeClr val="bg1"/>
                </a:solidFill>
              </a:rPr>
              <a:t>의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감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사</a:t>
            </a:r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합</a:t>
            </a: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니</a:t>
            </a:r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타원 171"/>
          <p:cNvSpPr/>
          <p:nvPr/>
        </p:nvSpPr>
        <p:spPr>
          <a:xfrm rot="704706">
            <a:off x="4918671" y="3389510"/>
            <a:ext cx="1387071" cy="751456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 rot="3729474">
            <a:off x="6638998" y="4267274"/>
            <a:ext cx="1705892" cy="1504033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 rot="20820272">
            <a:off x="2772995" y="3404503"/>
            <a:ext cx="1317208" cy="785964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 rot="1636270">
            <a:off x="764000" y="4097217"/>
            <a:ext cx="1501051" cy="1737520"/>
          </a:xfrm>
          <a:prstGeom prst="ellipse">
            <a:avLst/>
          </a:prstGeom>
          <a:solidFill>
            <a:srgbClr val="9C69F7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785918" y="1214422"/>
            <a:ext cx="5500726" cy="2000264"/>
          </a:xfrm>
          <a:prstGeom prst="ellipse">
            <a:avLst/>
          </a:prstGeom>
          <a:solidFill>
            <a:srgbClr val="F46C6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43"/>
          <p:cNvGrpSpPr/>
          <p:nvPr/>
        </p:nvGrpSpPr>
        <p:grpSpPr>
          <a:xfrm>
            <a:off x="260980" y="1285859"/>
            <a:ext cx="8553517" cy="4877374"/>
            <a:chOff x="346245" y="1285859"/>
            <a:chExt cx="8553517" cy="4877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142"/>
            <p:cNvGrpSpPr/>
            <p:nvPr/>
          </p:nvGrpSpPr>
          <p:grpSpPr>
            <a:xfrm>
              <a:off x="665955" y="1632504"/>
              <a:ext cx="7991839" cy="4225387"/>
              <a:chOff x="665955" y="1632504"/>
              <a:chExt cx="7991839" cy="4225387"/>
            </a:xfrm>
          </p:grpSpPr>
          <p:cxnSp>
            <p:nvCxnSpPr>
              <p:cNvPr id="107" name="직선 연결선 106"/>
              <p:cNvCxnSpPr>
                <a:stCxn id="93" idx="1"/>
                <a:endCxn id="16" idx="0"/>
              </p:cNvCxnSpPr>
              <p:nvPr/>
            </p:nvCxnSpPr>
            <p:spPr>
              <a:xfrm rot="16200000" flipH="1">
                <a:off x="2325944" y="866155"/>
                <a:ext cx="491672" cy="2024373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>
                <a:stCxn id="94" idx="1"/>
                <a:endCxn id="16" idx="0"/>
              </p:cNvCxnSpPr>
              <p:nvPr/>
            </p:nvCxnSpPr>
            <p:spPr>
              <a:xfrm rot="5400000" flipH="1" flipV="1">
                <a:off x="2384380" y="1790240"/>
                <a:ext cx="865649" cy="15335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stCxn id="15" idx="0"/>
                <a:endCxn id="95" idx="1"/>
              </p:cNvCxnSpPr>
              <p:nvPr/>
            </p:nvCxnSpPr>
            <p:spPr>
              <a:xfrm rot="5400000" flipH="1" flipV="1">
                <a:off x="6365936" y="938945"/>
                <a:ext cx="491673" cy="187879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5" idx="0"/>
                <a:endCxn id="96" idx="1"/>
              </p:cNvCxnSpPr>
              <p:nvPr/>
            </p:nvCxnSpPr>
            <p:spPr>
              <a:xfrm rot="16200000" flipH="1">
                <a:off x="5928914" y="1867638"/>
                <a:ext cx="865649" cy="137872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98" idx="1"/>
                <a:endCxn id="18" idx="0"/>
              </p:cNvCxnSpPr>
              <p:nvPr/>
            </p:nvCxnSpPr>
            <p:spPr>
              <a:xfrm rot="5400000" flipH="1" flipV="1">
                <a:off x="1212566" y="5319507"/>
                <a:ext cx="865650" cy="19003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>
                <a:stCxn id="97" idx="1"/>
                <a:endCxn id="17" idx="0"/>
              </p:cNvCxnSpPr>
              <p:nvPr/>
            </p:nvCxnSpPr>
            <p:spPr>
              <a:xfrm rot="16200000" flipV="1">
                <a:off x="7039876" y="5349881"/>
                <a:ext cx="827770" cy="16716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>
                <a:endCxn id="93" idx="1"/>
              </p:cNvCxnSpPr>
              <p:nvPr/>
            </p:nvCxnSpPr>
            <p:spPr>
              <a:xfrm flipV="1">
                <a:off x="665955" y="1632505"/>
                <a:ext cx="893639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>
                <a:stCxn id="98" idx="1"/>
              </p:cNvCxnSpPr>
              <p:nvPr/>
            </p:nvCxnSpPr>
            <p:spPr>
              <a:xfrm rot="16200000" flipH="1" flipV="1">
                <a:off x="1134003" y="5441518"/>
                <a:ext cx="10545" cy="822201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endCxn id="95" idx="1"/>
              </p:cNvCxnSpPr>
              <p:nvPr/>
            </p:nvCxnSpPr>
            <p:spPr>
              <a:xfrm rot="10800000">
                <a:off x="7551169" y="1632505"/>
                <a:ext cx="1106625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97" idx="1"/>
              </p:cNvCxnSpPr>
              <p:nvPr/>
            </p:nvCxnSpPr>
            <p:spPr>
              <a:xfrm rot="16200000" flipH="1">
                <a:off x="8085380" y="5299306"/>
                <a:ext cx="10545" cy="11066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82"/>
            <p:cNvGrpSpPr/>
            <p:nvPr/>
          </p:nvGrpSpPr>
          <p:grpSpPr>
            <a:xfrm>
              <a:off x="869324" y="2123383"/>
              <a:ext cx="6500858" cy="2896193"/>
              <a:chOff x="200965" y="1743361"/>
              <a:chExt cx="7071110" cy="3150249"/>
            </a:xfrm>
          </p:grpSpPr>
          <p:cxnSp>
            <p:nvCxnSpPr>
              <p:cNvPr id="49" name="직선 연결선 48"/>
              <p:cNvCxnSpPr>
                <a:stCxn id="16" idx="0"/>
                <a:endCxn id="14" idx="0"/>
              </p:cNvCxnSpPr>
              <p:nvPr/>
            </p:nvCxnSpPr>
            <p:spPr>
              <a:xfrm rot="16200000" flipH="1">
                <a:off x="2959473" y="1938486"/>
                <a:ext cx="1476387" cy="108786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14" idx="0"/>
                <a:endCxn id="15" idx="0"/>
              </p:cNvCxnSpPr>
              <p:nvPr/>
            </p:nvCxnSpPr>
            <p:spPr>
              <a:xfrm rot="5400000" flipH="1" flipV="1">
                <a:off x="4095274" y="1890548"/>
                <a:ext cx="1476387" cy="11837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16" idx="0"/>
                <a:endCxn id="15" idx="0"/>
              </p:cNvCxnSpPr>
              <p:nvPr/>
            </p:nvCxnSpPr>
            <p:spPr>
              <a:xfrm rot="5400000" flipH="1" flipV="1">
                <a:off x="4289536" y="608423"/>
                <a:ext cx="1727" cy="227160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20" idx="0"/>
                <a:endCxn id="14" idx="0"/>
              </p:cNvCxnSpPr>
              <p:nvPr/>
            </p:nvCxnSpPr>
            <p:spPr>
              <a:xfrm rot="5400000" flipH="1" flipV="1">
                <a:off x="2772732" y="2373382"/>
                <a:ext cx="621637" cy="23160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20" idx="0"/>
                <a:endCxn id="18" idx="0"/>
              </p:cNvCxnSpPr>
              <p:nvPr/>
            </p:nvCxnSpPr>
            <p:spPr>
              <a:xfrm rot="16200000" flipH="1" flipV="1">
                <a:off x="1031901" y="3958805"/>
                <a:ext cx="1010160" cy="77704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17" idx="0"/>
                <a:endCxn id="19" idx="0"/>
              </p:cNvCxnSpPr>
              <p:nvPr/>
            </p:nvCxnSpPr>
            <p:spPr>
              <a:xfrm rot="16200000" flipV="1">
                <a:off x="6435576" y="4057112"/>
                <a:ext cx="1051361" cy="62163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4" idx="0"/>
                <a:endCxn id="19" idx="0"/>
              </p:cNvCxnSpPr>
              <p:nvPr/>
            </p:nvCxnSpPr>
            <p:spPr>
              <a:xfrm rot="16200000" flipH="1">
                <a:off x="5135200" y="2327010"/>
                <a:ext cx="621637" cy="24088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20" idx="0"/>
                <a:endCxn id="31" idx="0"/>
              </p:cNvCxnSpPr>
              <p:nvPr/>
            </p:nvCxnSpPr>
            <p:spPr>
              <a:xfrm rot="16200000" flipV="1">
                <a:off x="752416" y="2669160"/>
                <a:ext cx="621637" cy="172453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91"/>
            <p:cNvGrpSpPr/>
            <p:nvPr/>
          </p:nvGrpSpPr>
          <p:grpSpPr>
            <a:xfrm>
              <a:off x="442423" y="1857364"/>
              <a:ext cx="7354657" cy="3429024"/>
              <a:chOff x="-45151" y="1832229"/>
              <a:chExt cx="7999805" cy="3729819"/>
            </a:xfrm>
          </p:grpSpPr>
          <p:sp>
            <p:nvSpPr>
              <p:cNvPr id="14" name="원통 13"/>
              <p:cNvSpPr/>
              <p:nvPr/>
            </p:nvSpPr>
            <p:spPr>
              <a:xfrm>
                <a:off x="3995484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원통 14"/>
              <p:cNvSpPr/>
              <p:nvPr/>
            </p:nvSpPr>
            <p:spPr>
              <a:xfrm>
                <a:off x="5179224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R7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원통 15"/>
              <p:cNvSpPr/>
              <p:nvPr/>
            </p:nvSpPr>
            <p:spPr>
              <a:xfrm>
                <a:off x="2907621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</a:t>
                </a:r>
                <a:r>
                  <a:rPr lang="en-US" altLang="ko-KR" sz="3200" b="1" dirty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6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원통 16"/>
              <p:cNvSpPr/>
              <p:nvPr/>
            </p:nvSpPr>
            <p:spPr>
              <a:xfrm>
                <a:off x="7025960" y="4981613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R4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원통 17"/>
              <p:cNvSpPr/>
              <p:nvPr/>
            </p:nvSpPr>
            <p:spPr>
              <a:xfrm>
                <a:off x="902344" y="494041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R5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원통 18"/>
              <p:cNvSpPr/>
              <p:nvPr/>
            </p:nvSpPr>
            <p:spPr>
              <a:xfrm>
                <a:off x="6404324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R3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1679389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R1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원통 30"/>
              <p:cNvSpPr/>
              <p:nvPr/>
            </p:nvSpPr>
            <p:spPr>
              <a:xfrm>
                <a:off x="-45151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ISP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그룹 98"/>
            <p:cNvGrpSpPr/>
            <p:nvPr/>
          </p:nvGrpSpPr>
          <p:grpSpPr>
            <a:xfrm>
              <a:off x="1156803" y="1500174"/>
              <a:ext cx="6920268" cy="4608904"/>
              <a:chOff x="728758" y="1474715"/>
              <a:chExt cx="7527312" cy="5013194"/>
            </a:xfrm>
          </p:grpSpPr>
          <p:sp>
            <p:nvSpPr>
              <p:cNvPr id="93" name="정육면체 92"/>
              <p:cNvSpPr/>
              <p:nvPr/>
            </p:nvSpPr>
            <p:spPr>
              <a:xfrm>
                <a:off x="738784" y="1474716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정육면체 93"/>
              <p:cNvSpPr/>
              <p:nvPr/>
            </p:nvSpPr>
            <p:spPr>
              <a:xfrm>
                <a:off x="1272690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정육면체 94"/>
              <p:cNvSpPr/>
              <p:nvPr/>
            </p:nvSpPr>
            <p:spPr>
              <a:xfrm>
                <a:off x="7255938" y="1474715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정육면체 95"/>
              <p:cNvSpPr/>
              <p:nvPr/>
            </p:nvSpPr>
            <p:spPr>
              <a:xfrm>
                <a:off x="6712006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정육면체 96"/>
              <p:cNvSpPr/>
              <p:nvPr/>
            </p:nvSpPr>
            <p:spPr>
              <a:xfrm>
                <a:off x="7240898" y="605928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정육면체 97"/>
              <p:cNvSpPr/>
              <p:nvPr/>
            </p:nvSpPr>
            <p:spPr>
              <a:xfrm>
                <a:off x="728758" y="6059281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그룹 103"/>
            <p:cNvGrpSpPr/>
            <p:nvPr/>
          </p:nvGrpSpPr>
          <p:grpSpPr>
            <a:xfrm>
              <a:off x="346245" y="1285859"/>
              <a:ext cx="8553517" cy="4877374"/>
              <a:chOff x="90237" y="1260402"/>
              <a:chExt cx="9303830" cy="5305215"/>
            </a:xfrm>
          </p:grpSpPr>
          <p:sp>
            <p:nvSpPr>
              <p:cNvPr id="100" name="빗면 99"/>
              <p:cNvSpPr/>
              <p:nvPr/>
            </p:nvSpPr>
            <p:spPr>
              <a:xfrm>
                <a:off x="90237" y="1285860"/>
                <a:ext cx="714380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빗면 100"/>
              <p:cNvSpPr/>
              <p:nvPr/>
            </p:nvSpPr>
            <p:spPr>
              <a:xfrm>
                <a:off x="8679686" y="1260402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빗면 101"/>
              <p:cNvSpPr/>
              <p:nvPr/>
            </p:nvSpPr>
            <p:spPr>
              <a:xfrm>
                <a:off x="8664645" y="5922674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빗면 102"/>
              <p:cNvSpPr/>
              <p:nvPr/>
            </p:nvSpPr>
            <p:spPr>
              <a:xfrm>
                <a:off x="102108" y="5922675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3786182" y="1142984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EIGRP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16365" y="413999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RIP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630332">
            <a:off x="3033576" y="3764123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855247">
            <a:off x="5094232" y="3750954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3585517">
            <a:off x="7432043" y="4539659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2844" y="383425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4800" b="1" dirty="0" smtClean="0">
                <a:solidFill>
                  <a:schemeClr val="accent5">
                    <a:lumMod val="75000"/>
                  </a:schemeClr>
                </a:solidFill>
              </a:rPr>
              <a:t>토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폴로지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톱니 모양의 오른쪽 화살표 7"/>
          <p:cNvSpPr/>
          <p:nvPr/>
        </p:nvSpPr>
        <p:spPr>
          <a:xfrm rot="15892214">
            <a:off x="4345994" y="4325403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톱니 모양의 오른쪽 화살표 55"/>
          <p:cNvSpPr/>
          <p:nvPr/>
        </p:nvSpPr>
        <p:spPr>
          <a:xfrm rot="18643186">
            <a:off x="5076101" y="4483656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71945" y="5189813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Virtual-Link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타원 171"/>
          <p:cNvSpPr/>
          <p:nvPr/>
        </p:nvSpPr>
        <p:spPr>
          <a:xfrm rot="704706">
            <a:off x="4918671" y="3389510"/>
            <a:ext cx="1387071" cy="751456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 rot="3729474">
            <a:off x="6638998" y="4267274"/>
            <a:ext cx="1705892" cy="1504033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 rot="20820272">
            <a:off x="2772995" y="3404503"/>
            <a:ext cx="1317208" cy="785964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 rot="1636270">
            <a:off x="764000" y="4097217"/>
            <a:ext cx="1501051" cy="1737520"/>
          </a:xfrm>
          <a:prstGeom prst="ellipse">
            <a:avLst/>
          </a:prstGeom>
          <a:solidFill>
            <a:srgbClr val="9C69F7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785918" y="1214422"/>
            <a:ext cx="5500726" cy="2000264"/>
          </a:xfrm>
          <a:prstGeom prst="ellipse">
            <a:avLst/>
          </a:prstGeom>
          <a:solidFill>
            <a:srgbClr val="F46C6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43"/>
          <p:cNvGrpSpPr/>
          <p:nvPr/>
        </p:nvGrpSpPr>
        <p:grpSpPr>
          <a:xfrm>
            <a:off x="260980" y="1285859"/>
            <a:ext cx="8553517" cy="4877374"/>
            <a:chOff x="346245" y="1285859"/>
            <a:chExt cx="8553517" cy="4877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142"/>
            <p:cNvGrpSpPr/>
            <p:nvPr/>
          </p:nvGrpSpPr>
          <p:grpSpPr>
            <a:xfrm>
              <a:off x="665955" y="1632504"/>
              <a:ext cx="7991839" cy="4225387"/>
              <a:chOff x="665955" y="1632504"/>
              <a:chExt cx="7991839" cy="4225387"/>
            </a:xfrm>
          </p:grpSpPr>
          <p:cxnSp>
            <p:nvCxnSpPr>
              <p:cNvPr id="107" name="직선 연결선 106"/>
              <p:cNvCxnSpPr>
                <a:stCxn id="93" idx="1"/>
                <a:endCxn id="16" idx="0"/>
              </p:cNvCxnSpPr>
              <p:nvPr/>
            </p:nvCxnSpPr>
            <p:spPr>
              <a:xfrm rot="16200000" flipH="1">
                <a:off x="2325944" y="866155"/>
                <a:ext cx="491672" cy="2024373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>
                <a:stCxn id="94" idx="1"/>
                <a:endCxn id="16" idx="0"/>
              </p:cNvCxnSpPr>
              <p:nvPr/>
            </p:nvCxnSpPr>
            <p:spPr>
              <a:xfrm rot="5400000" flipH="1" flipV="1">
                <a:off x="2384380" y="1790240"/>
                <a:ext cx="865649" cy="15335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stCxn id="15" idx="0"/>
                <a:endCxn id="95" idx="1"/>
              </p:cNvCxnSpPr>
              <p:nvPr/>
            </p:nvCxnSpPr>
            <p:spPr>
              <a:xfrm rot="5400000" flipH="1" flipV="1">
                <a:off x="6365936" y="938945"/>
                <a:ext cx="491673" cy="187879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5" idx="0"/>
                <a:endCxn id="96" idx="1"/>
              </p:cNvCxnSpPr>
              <p:nvPr/>
            </p:nvCxnSpPr>
            <p:spPr>
              <a:xfrm rot="16200000" flipH="1">
                <a:off x="5928914" y="1867638"/>
                <a:ext cx="865649" cy="137872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98" idx="1"/>
                <a:endCxn id="18" idx="0"/>
              </p:cNvCxnSpPr>
              <p:nvPr/>
            </p:nvCxnSpPr>
            <p:spPr>
              <a:xfrm rot="5400000" flipH="1" flipV="1">
                <a:off x="1212566" y="5319507"/>
                <a:ext cx="865650" cy="19003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>
                <a:stCxn id="97" idx="1"/>
                <a:endCxn id="17" idx="0"/>
              </p:cNvCxnSpPr>
              <p:nvPr/>
            </p:nvCxnSpPr>
            <p:spPr>
              <a:xfrm rot="16200000" flipV="1">
                <a:off x="7039876" y="5349881"/>
                <a:ext cx="827770" cy="16716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>
                <a:endCxn id="93" idx="1"/>
              </p:cNvCxnSpPr>
              <p:nvPr/>
            </p:nvCxnSpPr>
            <p:spPr>
              <a:xfrm flipV="1">
                <a:off x="665955" y="1632505"/>
                <a:ext cx="893639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>
                <a:stCxn id="98" idx="1"/>
              </p:cNvCxnSpPr>
              <p:nvPr/>
            </p:nvCxnSpPr>
            <p:spPr>
              <a:xfrm rot="16200000" flipH="1" flipV="1">
                <a:off x="1134003" y="5441518"/>
                <a:ext cx="10545" cy="822201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endCxn id="95" idx="1"/>
              </p:cNvCxnSpPr>
              <p:nvPr/>
            </p:nvCxnSpPr>
            <p:spPr>
              <a:xfrm rot="10800000">
                <a:off x="7551169" y="1632505"/>
                <a:ext cx="1106625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97" idx="1"/>
              </p:cNvCxnSpPr>
              <p:nvPr/>
            </p:nvCxnSpPr>
            <p:spPr>
              <a:xfrm rot="16200000" flipH="1">
                <a:off x="8085380" y="5299306"/>
                <a:ext cx="10545" cy="11066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82"/>
            <p:cNvGrpSpPr/>
            <p:nvPr/>
          </p:nvGrpSpPr>
          <p:grpSpPr>
            <a:xfrm>
              <a:off x="869324" y="2123383"/>
              <a:ext cx="6500858" cy="2896193"/>
              <a:chOff x="200965" y="1743361"/>
              <a:chExt cx="7071110" cy="3150249"/>
            </a:xfrm>
          </p:grpSpPr>
          <p:cxnSp>
            <p:nvCxnSpPr>
              <p:cNvPr id="49" name="직선 연결선 48"/>
              <p:cNvCxnSpPr>
                <a:stCxn id="16" idx="0"/>
                <a:endCxn id="14" idx="0"/>
              </p:cNvCxnSpPr>
              <p:nvPr/>
            </p:nvCxnSpPr>
            <p:spPr>
              <a:xfrm rot="16200000" flipH="1">
                <a:off x="2959473" y="1938486"/>
                <a:ext cx="1476387" cy="108786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14" idx="0"/>
                <a:endCxn id="15" idx="0"/>
              </p:cNvCxnSpPr>
              <p:nvPr/>
            </p:nvCxnSpPr>
            <p:spPr>
              <a:xfrm rot="5400000" flipH="1" flipV="1">
                <a:off x="4095274" y="1890548"/>
                <a:ext cx="1476387" cy="11837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16" idx="0"/>
                <a:endCxn id="15" idx="0"/>
              </p:cNvCxnSpPr>
              <p:nvPr/>
            </p:nvCxnSpPr>
            <p:spPr>
              <a:xfrm rot="5400000" flipH="1" flipV="1">
                <a:off x="4289536" y="608423"/>
                <a:ext cx="1727" cy="227160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20" idx="0"/>
                <a:endCxn id="14" idx="0"/>
              </p:cNvCxnSpPr>
              <p:nvPr/>
            </p:nvCxnSpPr>
            <p:spPr>
              <a:xfrm rot="5400000" flipH="1" flipV="1">
                <a:off x="2772732" y="2373382"/>
                <a:ext cx="621637" cy="23160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20" idx="0"/>
                <a:endCxn id="18" idx="0"/>
              </p:cNvCxnSpPr>
              <p:nvPr/>
            </p:nvCxnSpPr>
            <p:spPr>
              <a:xfrm rot="16200000" flipH="1" flipV="1">
                <a:off x="1031901" y="3958805"/>
                <a:ext cx="1010160" cy="77704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17" idx="0"/>
                <a:endCxn id="19" idx="0"/>
              </p:cNvCxnSpPr>
              <p:nvPr/>
            </p:nvCxnSpPr>
            <p:spPr>
              <a:xfrm rot="16200000" flipV="1">
                <a:off x="6435576" y="4057112"/>
                <a:ext cx="1051361" cy="62163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4" idx="0"/>
                <a:endCxn id="19" idx="0"/>
              </p:cNvCxnSpPr>
              <p:nvPr/>
            </p:nvCxnSpPr>
            <p:spPr>
              <a:xfrm rot="16200000" flipH="1">
                <a:off x="5135200" y="2327010"/>
                <a:ext cx="621637" cy="24088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20" idx="0"/>
                <a:endCxn id="31" idx="0"/>
              </p:cNvCxnSpPr>
              <p:nvPr/>
            </p:nvCxnSpPr>
            <p:spPr>
              <a:xfrm rot="16200000" flipV="1">
                <a:off x="752416" y="2669160"/>
                <a:ext cx="621637" cy="172453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91"/>
            <p:cNvGrpSpPr/>
            <p:nvPr/>
          </p:nvGrpSpPr>
          <p:grpSpPr>
            <a:xfrm>
              <a:off x="442423" y="1857364"/>
              <a:ext cx="7354657" cy="3429024"/>
              <a:chOff x="-45151" y="1832229"/>
              <a:chExt cx="7999805" cy="3729819"/>
            </a:xfrm>
          </p:grpSpPr>
          <p:sp>
            <p:nvSpPr>
              <p:cNvPr id="14" name="원통 13"/>
              <p:cNvSpPr/>
              <p:nvPr/>
            </p:nvSpPr>
            <p:spPr>
              <a:xfrm>
                <a:off x="3995484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원통 14"/>
              <p:cNvSpPr/>
              <p:nvPr/>
            </p:nvSpPr>
            <p:spPr>
              <a:xfrm>
                <a:off x="5179224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R7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원통 15"/>
              <p:cNvSpPr/>
              <p:nvPr/>
            </p:nvSpPr>
            <p:spPr>
              <a:xfrm>
                <a:off x="2907621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</a:t>
                </a:r>
                <a:r>
                  <a:rPr lang="en-US" altLang="ko-KR" sz="3200" b="1" dirty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6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원통 16"/>
              <p:cNvSpPr/>
              <p:nvPr/>
            </p:nvSpPr>
            <p:spPr>
              <a:xfrm>
                <a:off x="7025960" y="4981613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R4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원통 17"/>
              <p:cNvSpPr/>
              <p:nvPr/>
            </p:nvSpPr>
            <p:spPr>
              <a:xfrm>
                <a:off x="902344" y="494041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R5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원통 18"/>
              <p:cNvSpPr/>
              <p:nvPr/>
            </p:nvSpPr>
            <p:spPr>
              <a:xfrm>
                <a:off x="6404324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R3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1679389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R1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원통 30"/>
              <p:cNvSpPr/>
              <p:nvPr/>
            </p:nvSpPr>
            <p:spPr>
              <a:xfrm>
                <a:off x="-45151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ISP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그룹 98"/>
            <p:cNvGrpSpPr/>
            <p:nvPr/>
          </p:nvGrpSpPr>
          <p:grpSpPr>
            <a:xfrm>
              <a:off x="1156803" y="1500174"/>
              <a:ext cx="6920268" cy="4608904"/>
              <a:chOff x="728758" y="1474715"/>
              <a:chExt cx="7527312" cy="5013194"/>
            </a:xfrm>
          </p:grpSpPr>
          <p:sp>
            <p:nvSpPr>
              <p:cNvPr id="93" name="정육면체 92"/>
              <p:cNvSpPr/>
              <p:nvPr/>
            </p:nvSpPr>
            <p:spPr>
              <a:xfrm>
                <a:off x="738784" y="1474716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정육면체 93"/>
              <p:cNvSpPr/>
              <p:nvPr/>
            </p:nvSpPr>
            <p:spPr>
              <a:xfrm>
                <a:off x="1272690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정육면체 94"/>
              <p:cNvSpPr/>
              <p:nvPr/>
            </p:nvSpPr>
            <p:spPr>
              <a:xfrm>
                <a:off x="7255938" y="1474715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정육면체 95"/>
              <p:cNvSpPr/>
              <p:nvPr/>
            </p:nvSpPr>
            <p:spPr>
              <a:xfrm>
                <a:off x="6712006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정육면체 96"/>
              <p:cNvSpPr/>
              <p:nvPr/>
            </p:nvSpPr>
            <p:spPr>
              <a:xfrm>
                <a:off x="7240898" y="605928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정육면체 97"/>
              <p:cNvSpPr/>
              <p:nvPr/>
            </p:nvSpPr>
            <p:spPr>
              <a:xfrm>
                <a:off x="728758" y="6059281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그룹 103"/>
            <p:cNvGrpSpPr/>
            <p:nvPr/>
          </p:nvGrpSpPr>
          <p:grpSpPr>
            <a:xfrm>
              <a:off x="346245" y="1285859"/>
              <a:ext cx="8553517" cy="4877374"/>
              <a:chOff x="90237" y="1260402"/>
              <a:chExt cx="9303830" cy="5305215"/>
            </a:xfrm>
          </p:grpSpPr>
          <p:sp>
            <p:nvSpPr>
              <p:cNvPr id="100" name="빗면 99"/>
              <p:cNvSpPr/>
              <p:nvPr/>
            </p:nvSpPr>
            <p:spPr>
              <a:xfrm>
                <a:off x="90237" y="1285860"/>
                <a:ext cx="714380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빗면 100"/>
              <p:cNvSpPr/>
              <p:nvPr/>
            </p:nvSpPr>
            <p:spPr>
              <a:xfrm>
                <a:off x="8679686" y="1260402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빗면 101"/>
              <p:cNvSpPr/>
              <p:nvPr/>
            </p:nvSpPr>
            <p:spPr>
              <a:xfrm>
                <a:off x="8664645" y="5922674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빗면 102"/>
              <p:cNvSpPr/>
              <p:nvPr/>
            </p:nvSpPr>
            <p:spPr>
              <a:xfrm>
                <a:off x="102108" y="5922675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3786182" y="1142984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EIGRP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16365" y="413999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RIP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630332">
            <a:off x="3033576" y="3764123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855247">
            <a:off x="5094232" y="3750954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3585517">
            <a:off x="7432043" y="4539659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57620" y="207167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4210" y="292893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29190" y="228599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86314" y="357187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14612" y="3876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78270" y="442913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2976" y="337619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29454" y="421481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57482" y="521495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85582" y="228599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57752" y="207167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9124" y="292893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86182" y="357187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00160" y="3876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71730" y="444776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58082" y="5429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14480" y="359051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91984" y="421481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1080" y="521495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0480" y="544790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06832" y="5286388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192.168.100.0/24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78625" y="4447768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192.168.30.0/24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472" y="3714752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43108" y="3429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200.10.1.0/24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57818" y="342900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192.168.10.0/24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15008" y="5305024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192.168.20.0/24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000628" y="2714620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803638" y="273325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929058" y="178592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357290" y="2285992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357290" y="1876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81170" y="235743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286512" y="1876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2844" y="383425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4800" b="1" dirty="0" smtClean="0">
                <a:solidFill>
                  <a:schemeClr val="accent5">
                    <a:lumMod val="75000"/>
                  </a:schemeClr>
                </a:solidFill>
              </a:rPr>
              <a:t>토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폴로지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톱니 모양의 오른쪽 화살표 89"/>
          <p:cNvSpPr/>
          <p:nvPr/>
        </p:nvSpPr>
        <p:spPr>
          <a:xfrm rot="15892214">
            <a:off x="4345994" y="4325403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톱니 모양의 오른쪽 화살표 90"/>
          <p:cNvSpPr/>
          <p:nvPr/>
        </p:nvSpPr>
        <p:spPr>
          <a:xfrm rot="18643186">
            <a:off x="5076101" y="4483656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471945" y="5189813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Virtual-Link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329545" y="437633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192.168.20.0/24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Running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00034" y="350043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7620" y="128586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57620" y="3571876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5" name="Picture 11" descr="C:\Users\jyeah\Desktop\네트워크 발표 자료\R2 show ru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2819400" cy="2447925"/>
          </a:xfrm>
          <a:prstGeom prst="rect">
            <a:avLst/>
          </a:prstGeom>
          <a:noFill/>
        </p:spPr>
      </p:pic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jyeah\Desktop\네트워크 발표 자료\R1 show 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428736"/>
            <a:ext cx="2628900" cy="19526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09784" y="2708920"/>
            <a:ext cx="365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OSPF,STATIC </a:t>
            </a:r>
            <a:r>
              <a:rPr lang="ko-KR" altLang="en-US" dirty="0" smtClean="0"/>
              <a:t>재분배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86248" y="4797152"/>
            <a:ext cx="447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인접하지 않은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백본</a:t>
            </a:r>
            <a:r>
              <a:rPr lang="ko-KR" altLang="en-US" dirty="0"/>
              <a:t>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 알리기</a:t>
            </a:r>
            <a:endParaRPr lang="en-US" altLang="ko-KR" dirty="0" smtClean="0"/>
          </a:p>
          <a:p>
            <a:r>
              <a:rPr lang="ko-KR" altLang="en-US" dirty="0" smtClean="0"/>
              <a:t>위해 </a:t>
            </a:r>
            <a:r>
              <a:rPr lang="en-US" altLang="ko-KR" dirty="0" smtClean="0"/>
              <a:t>Virtual-Link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20269" y="1813828"/>
            <a:ext cx="363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OSPF 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RIP,STATIC </a:t>
            </a:r>
            <a:r>
              <a:rPr lang="ko-KR" altLang="en-US" dirty="0" smtClean="0"/>
              <a:t>재분배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1860" y="2183160"/>
            <a:ext cx="4039164" cy="152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Running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C:\Users\jyeah\Desktop\네트워크 발표 자료\r4 show ru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54" y="3786190"/>
            <a:ext cx="2819400" cy="1666875"/>
          </a:xfrm>
          <a:prstGeom prst="rect">
            <a:avLst/>
          </a:prstGeom>
          <a:noFill/>
        </p:spPr>
      </p:pic>
      <p:cxnSp>
        <p:nvCxnSpPr>
          <p:cNvPr id="47" name="직선 연결선 46"/>
          <p:cNvCxnSpPr/>
          <p:nvPr/>
        </p:nvCxnSpPr>
        <p:spPr>
          <a:xfrm>
            <a:off x="500034" y="350043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7620" y="128586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57620" y="3571876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yeah\Desktop\네트워크 발표 자료\R3 show 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428736"/>
            <a:ext cx="3295650" cy="16859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014153" y="229147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EIGRP </a:t>
            </a:r>
            <a:r>
              <a:rPr lang="ko-KR" altLang="en-US" dirty="0" smtClean="0"/>
              <a:t>재분배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1775" y="2791495"/>
            <a:ext cx="447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인접하지 않은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백본</a:t>
            </a:r>
            <a:r>
              <a:rPr lang="ko-KR" altLang="en-US" dirty="0"/>
              <a:t>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 알리기</a:t>
            </a:r>
            <a:endParaRPr lang="en-US" altLang="ko-KR" dirty="0" smtClean="0"/>
          </a:p>
          <a:p>
            <a:r>
              <a:rPr lang="ko-KR" altLang="en-US" dirty="0" smtClean="0"/>
              <a:t>위해 </a:t>
            </a:r>
            <a:r>
              <a:rPr lang="en-US" altLang="ko-KR" dirty="0" smtClean="0"/>
              <a:t>Virtual-Link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775" y="1732136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EIGRP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재분배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4156" y="2654618"/>
            <a:ext cx="4057650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jyeah\Desktop\네트워크 발표 자료\r1 ip ro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28736"/>
            <a:ext cx="5372100" cy="37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jyeah\Desktop\네트워크 발표 자료\r2 ip ro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14472"/>
            <a:ext cx="5381625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jyeah\Desktop\네트워크 발표 자료\r3 ip ro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28736"/>
            <a:ext cx="540067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282</Words>
  <Application>Microsoft Office PowerPoint</Application>
  <PresentationFormat>화면 슬라이드 쇼(4:3)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jyeah</dc:creator>
  <cp:lastModifiedBy>Android</cp:lastModifiedBy>
  <cp:revision>43</cp:revision>
  <dcterms:created xsi:type="dcterms:W3CDTF">2014-05-12T07:28:30Z</dcterms:created>
  <dcterms:modified xsi:type="dcterms:W3CDTF">2014-05-21T02:00:35Z</dcterms:modified>
</cp:coreProperties>
</file>