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CA1C"/>
    <a:srgbClr val="B0FD63"/>
    <a:srgbClr val="9C69F7"/>
    <a:srgbClr val="F4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0B85-180A-403E-8083-EC317DE251EF}" type="datetimeFigureOut">
              <a:rPr lang="ko-KR" altLang="en-US" smtClean="0"/>
              <a:pPr/>
              <a:t>2014-05-14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84F2-E2BE-415E-9AC5-2C1083D10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0B85-180A-403E-8083-EC317DE251EF}" type="datetimeFigureOut">
              <a:rPr lang="ko-KR" altLang="en-US" smtClean="0"/>
              <a:pPr/>
              <a:t>2014-05-14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84F2-E2BE-415E-9AC5-2C1083D10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0B85-180A-403E-8083-EC317DE251EF}" type="datetimeFigureOut">
              <a:rPr lang="ko-KR" altLang="en-US" smtClean="0"/>
              <a:pPr/>
              <a:t>2014-05-14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84F2-E2BE-415E-9AC5-2C1083D10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0B85-180A-403E-8083-EC317DE251EF}" type="datetimeFigureOut">
              <a:rPr lang="ko-KR" altLang="en-US" smtClean="0"/>
              <a:pPr/>
              <a:t>2014-05-14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84F2-E2BE-415E-9AC5-2C1083D10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0B85-180A-403E-8083-EC317DE251EF}" type="datetimeFigureOut">
              <a:rPr lang="ko-KR" altLang="en-US" smtClean="0"/>
              <a:pPr/>
              <a:t>2014-05-14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84F2-E2BE-415E-9AC5-2C1083D10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0B85-180A-403E-8083-EC317DE251EF}" type="datetimeFigureOut">
              <a:rPr lang="ko-KR" altLang="en-US" smtClean="0"/>
              <a:pPr/>
              <a:t>2014-05-14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84F2-E2BE-415E-9AC5-2C1083D10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0B85-180A-403E-8083-EC317DE251EF}" type="datetimeFigureOut">
              <a:rPr lang="ko-KR" altLang="en-US" smtClean="0"/>
              <a:pPr/>
              <a:t>2014-05-14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84F2-E2BE-415E-9AC5-2C1083D10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0B85-180A-403E-8083-EC317DE251EF}" type="datetimeFigureOut">
              <a:rPr lang="ko-KR" altLang="en-US" smtClean="0"/>
              <a:pPr/>
              <a:t>2014-05-14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84F2-E2BE-415E-9AC5-2C1083D10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0B85-180A-403E-8083-EC317DE251EF}" type="datetimeFigureOut">
              <a:rPr lang="ko-KR" altLang="en-US" smtClean="0"/>
              <a:pPr/>
              <a:t>2014-05-14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84F2-E2BE-415E-9AC5-2C1083D10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0B85-180A-403E-8083-EC317DE251EF}" type="datetimeFigureOut">
              <a:rPr lang="ko-KR" altLang="en-US" smtClean="0"/>
              <a:pPr/>
              <a:t>2014-05-14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84F2-E2BE-415E-9AC5-2C1083D10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0B85-180A-403E-8083-EC317DE251EF}" type="datetimeFigureOut">
              <a:rPr lang="ko-KR" altLang="en-US" smtClean="0"/>
              <a:pPr/>
              <a:t>2014-05-14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84F2-E2BE-415E-9AC5-2C1083D10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C0B85-180A-403E-8083-EC317DE251EF}" type="datetimeFigureOut">
              <a:rPr lang="ko-KR" altLang="en-US" smtClean="0"/>
              <a:pPr/>
              <a:t>2014-05-14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484F2-E2BE-415E-9AC5-2C1083D10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214810" y="1857364"/>
            <a:ext cx="47863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네트워크</a:t>
            </a:r>
            <a:r>
              <a:rPr lang="ko-KR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</a:t>
            </a:r>
            <a:endParaRPr lang="en-US" altLang="ko-KR" sz="5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ko-KR" altLang="en-US" sz="7200" b="1" dirty="0" smtClean="0">
                <a:solidFill>
                  <a:schemeClr val="accent5">
                    <a:lumMod val="75000"/>
                  </a:schemeClr>
                </a:solidFill>
              </a:rPr>
              <a:t>설</a:t>
            </a:r>
            <a:r>
              <a:rPr lang="ko-KR" altLang="en-US" sz="6600" b="1" dirty="0" smtClean="0">
                <a:solidFill>
                  <a:schemeClr val="accent5">
                    <a:lumMod val="75000"/>
                  </a:schemeClr>
                </a:solidFill>
              </a:rPr>
              <a:t>계</a:t>
            </a:r>
            <a:r>
              <a:rPr lang="ko-KR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와</a:t>
            </a:r>
            <a:r>
              <a:rPr lang="ko-KR" altLang="en-US" sz="5400" dirty="0" smtClean="0"/>
              <a:t> </a:t>
            </a:r>
            <a:r>
              <a:rPr lang="ko-KR" altLang="en-US" sz="6600" b="1" dirty="0" smtClean="0">
                <a:solidFill>
                  <a:schemeClr val="accent5">
                    <a:lumMod val="75000"/>
                  </a:schemeClr>
                </a:solidFill>
              </a:rPr>
              <a:t>구축</a:t>
            </a:r>
            <a:endParaRPr lang="ko-KR" altLang="en-US" sz="5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86380" y="4071942"/>
            <a:ext cx="3714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박하실</a:t>
            </a:r>
            <a:r>
              <a:rPr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양지현</a:t>
            </a:r>
            <a:endParaRPr lang="ko-KR" altLang="en-US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4143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IP Route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71934" y="500042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R4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Users\jyeah\Desktop\네트워크 발표 자료\r4 ip rou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428736"/>
            <a:ext cx="5429250" cy="3228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4143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IP Route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71934" y="500042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R5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C:\Users\jyeah\Desktop\네트워크 발표 자료\r5 ip rou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428736"/>
            <a:ext cx="5391150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4143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IP Route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71934" y="500042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R6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C:\Users\jyeah\Desktop\네트워크 발표 자료\r6 ip rou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500202"/>
            <a:ext cx="5353050" cy="400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4143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IP Route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71934" y="500042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R7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C:\Users\jyeah\Desktop\네트워크 발표 자료\r7 ip rou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500174"/>
            <a:ext cx="5410200" cy="3876675"/>
          </a:xfrm>
          <a:prstGeom prst="rect">
            <a:avLst/>
          </a:prstGeom>
          <a:noFill/>
        </p:spPr>
      </p:pic>
      <p:cxnSp>
        <p:nvCxnSpPr>
          <p:cNvPr id="8" name="직선 연결선 7"/>
          <p:cNvCxnSpPr/>
          <p:nvPr/>
        </p:nvCxnSpPr>
        <p:spPr>
          <a:xfrm rot="5400000">
            <a:off x="-1428792" y="3429000"/>
            <a:ext cx="3857652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4143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IP </a:t>
            </a:r>
            <a:r>
              <a:rPr lang="en-US" altLang="ko-KR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Ospf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>
            <a:off x="-1428792" y="3429000"/>
            <a:ext cx="3857652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" y="3500438"/>
            <a:ext cx="8151813" cy="6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L:\네트워크 발표 자료\R2 show ip osp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4448176" cy="213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:\네트워크 발표 자료\R3 show ip ospf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14739"/>
            <a:ext cx="4238626" cy="252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712" y="2132856"/>
            <a:ext cx="3467100" cy="1137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32040" y="1700808"/>
            <a:ext cx="223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Router id </a:t>
            </a:r>
            <a:r>
              <a:rPr lang="ko-KR" altLang="en-US" dirty="0" smtClean="0"/>
              <a:t>변경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035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6000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IP OSPF 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Neigh</a:t>
            </a:r>
            <a:endParaRPr lang="ko-KR" altLang="en-US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>
            <a:off x="-1428792" y="3429000"/>
            <a:ext cx="3857652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C:\Users\jyeah\Desktop\네트워크 발표 자료\R1 show ip ospf neig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500174"/>
            <a:ext cx="5133976" cy="514350"/>
          </a:xfrm>
          <a:prstGeom prst="rect">
            <a:avLst/>
          </a:prstGeom>
          <a:noFill/>
        </p:spPr>
      </p:pic>
      <p:pic>
        <p:nvPicPr>
          <p:cNvPr id="10243" name="Picture 3" descr="C:\Users\jyeah\Desktop\네트워크 발표 자료\R2 show ip ospf neigh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571744"/>
            <a:ext cx="5095876" cy="809625"/>
          </a:xfrm>
          <a:prstGeom prst="rect">
            <a:avLst/>
          </a:prstGeom>
          <a:noFill/>
        </p:spPr>
      </p:pic>
      <p:pic>
        <p:nvPicPr>
          <p:cNvPr id="10244" name="Picture 4" descr="C:\Users\jyeah\Desktop\네트워크 발표 자료\R3 show ip ospf neigh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4000504"/>
            <a:ext cx="5133975" cy="800100"/>
          </a:xfrm>
          <a:prstGeom prst="rect">
            <a:avLst/>
          </a:prstGeom>
          <a:noFill/>
        </p:spPr>
      </p:pic>
      <p:cxnSp>
        <p:nvCxnSpPr>
          <p:cNvPr id="10" name="직선 연결선 9"/>
          <p:cNvCxnSpPr/>
          <p:nvPr/>
        </p:nvCxnSpPr>
        <p:spPr>
          <a:xfrm>
            <a:off x="500034" y="2285992"/>
            <a:ext cx="8143932" cy="182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00760" y="1500174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R1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00034" y="3727205"/>
            <a:ext cx="8143932" cy="182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24538" y="2571744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R2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00760" y="4000504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R3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28596" y="5143512"/>
            <a:ext cx="8143932" cy="182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00760" y="5429264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R4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Picture 4" descr="C:\Users\jyeah\Desktop\네트워크 발표 자료\R4 show ip ospf virtual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34" y="5429264"/>
            <a:ext cx="5143500" cy="552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6000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IP OSPF 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Virtual</a:t>
            </a:r>
            <a:endParaRPr lang="ko-KR" altLang="en-US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>
            <a:off x="-1428792" y="3429000"/>
            <a:ext cx="3857652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00034" y="3471874"/>
            <a:ext cx="8143932" cy="182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00760" y="1500174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R2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00760" y="3810010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R3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266" name="Picture 2" descr="C:\Users\jyeah\Desktop\네트워크 발표 자료\R2 show ip ospf virtua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500174"/>
            <a:ext cx="4895850" cy="1590675"/>
          </a:xfrm>
          <a:prstGeom prst="rect">
            <a:avLst/>
          </a:prstGeom>
          <a:noFill/>
        </p:spPr>
      </p:pic>
      <p:pic>
        <p:nvPicPr>
          <p:cNvPr id="11267" name="Picture 3" descr="C:\Users\jyeah\Desktop\네트워크 발표 자료\R3 show ip ospf virtua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900502"/>
            <a:ext cx="4914900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6000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</a:t>
            </a:r>
            <a:endParaRPr lang="ko-KR" altLang="en-US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>
            <a:off x="-1428792" y="3429000"/>
            <a:ext cx="3857652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29256" y="1571612"/>
            <a:ext cx="321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R5 &gt; 172.16.4.1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293" name="Picture 5" descr="C:\Users\jyeah\Desktop\네트워크 발표 자료\R5 에서 172.16.4.1 로 핑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428736"/>
            <a:ext cx="4886325" cy="895350"/>
          </a:xfrm>
          <a:prstGeom prst="rect">
            <a:avLst/>
          </a:prstGeom>
          <a:noFill/>
        </p:spPr>
      </p:pic>
      <p:pic>
        <p:nvPicPr>
          <p:cNvPr id="12294" name="Picture 6" descr="C:\Users\jyeah\Desktop\네트워크 발표 자료\R5에서 12.0.0.1로 핑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9588" y="2695576"/>
            <a:ext cx="4943475" cy="876300"/>
          </a:xfrm>
          <a:prstGeom prst="rect">
            <a:avLst/>
          </a:prstGeom>
          <a:noFill/>
        </p:spPr>
      </p:pic>
      <p:pic>
        <p:nvPicPr>
          <p:cNvPr id="12295" name="Picture 7" descr="C:\Users\jyeah\Desktop\네트워크 발표 자료\R5에서 172.16.1.100컴 으로 핑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5" y="3929066"/>
            <a:ext cx="4714875" cy="885825"/>
          </a:xfrm>
          <a:prstGeom prst="rect">
            <a:avLst/>
          </a:prstGeom>
          <a:noFill/>
        </p:spPr>
      </p:pic>
      <p:pic>
        <p:nvPicPr>
          <p:cNvPr id="12296" name="Picture 8" descr="C:\Users\jyeah\Desktop\네트워크 발표 자료\R7에서 172.16.4.100컴으로 핑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2930" y="5143512"/>
            <a:ext cx="4743450" cy="847725"/>
          </a:xfrm>
          <a:prstGeom prst="rect">
            <a:avLst/>
          </a:prstGeom>
          <a:noFill/>
        </p:spPr>
      </p:pic>
      <p:cxnSp>
        <p:nvCxnSpPr>
          <p:cNvPr id="17" name="직선 연결선 16"/>
          <p:cNvCxnSpPr/>
          <p:nvPr/>
        </p:nvCxnSpPr>
        <p:spPr>
          <a:xfrm>
            <a:off x="500034" y="2498477"/>
            <a:ext cx="8143932" cy="182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00034" y="3714752"/>
            <a:ext cx="8143932" cy="182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00034" y="4929198"/>
            <a:ext cx="8143932" cy="182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29256" y="2857496"/>
            <a:ext cx="321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R5 &gt; 12.0.0.1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29256" y="4071942"/>
            <a:ext cx="371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R5 &gt; 172.16.1.100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29256" y="5286388"/>
            <a:ext cx="371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R7 &gt; 172.16.4.100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6000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</a:t>
            </a:r>
            <a:endParaRPr lang="ko-KR" altLang="en-US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>
            <a:off x="-1428792" y="3429000"/>
            <a:ext cx="3857652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29256" y="1714488"/>
            <a:ext cx="27860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172.16.1.100</a:t>
            </a:r>
          </a:p>
          <a:p>
            <a:r>
              <a:rPr lang="en-US" altLang="ko-KR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       &gt;</a:t>
            </a:r>
          </a:p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172.16.4.100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500034" y="3714752"/>
            <a:ext cx="8143932" cy="182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 descr="C:\Users\jyeah\Desktop\네트워크 발표 자료\172.16.1.100컴에서 172.16.4.100컴으로 핑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485899"/>
            <a:ext cx="3857625" cy="1800225"/>
          </a:xfrm>
          <a:prstGeom prst="rect">
            <a:avLst/>
          </a:prstGeom>
          <a:noFill/>
        </p:spPr>
      </p:pic>
      <p:pic>
        <p:nvPicPr>
          <p:cNvPr id="13315" name="Picture 3" descr="C:\Users\jyeah\Desktop\네트워크 발표 자료\172.16.4.100 컴에서 12.0.0.1로 핑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095767"/>
            <a:ext cx="3790950" cy="1762125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500694" y="4286256"/>
            <a:ext cx="27860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172.16.4.100</a:t>
            </a:r>
          </a:p>
          <a:p>
            <a:r>
              <a:rPr lang="en-US" altLang="ko-KR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       &gt;</a:t>
            </a:r>
          </a:p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12.0.0.1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6000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</a:t>
            </a:r>
            <a:endParaRPr lang="ko-KR" altLang="en-US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>
            <a:off x="-1428792" y="3429000"/>
            <a:ext cx="3857652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29256" y="1714488"/>
            <a:ext cx="27860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172.16.4.100</a:t>
            </a:r>
          </a:p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        &gt;</a:t>
            </a:r>
          </a:p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192.168.30.1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500034" y="3714752"/>
            <a:ext cx="8143932" cy="182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00694" y="4286256"/>
            <a:ext cx="30718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192.168.100.100</a:t>
            </a:r>
          </a:p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        &gt;</a:t>
            </a:r>
          </a:p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172.16.1.100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338" name="Picture 2" descr="C:\Users\jyeah\Desktop\네트워크 발표 자료\172.16.4.100 컴에서 192.168.30.1로 핑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9588" y="1500174"/>
            <a:ext cx="3800475" cy="1800225"/>
          </a:xfrm>
          <a:prstGeom prst="rect">
            <a:avLst/>
          </a:prstGeom>
          <a:noFill/>
        </p:spPr>
      </p:pic>
      <p:pic>
        <p:nvPicPr>
          <p:cNvPr id="14339" name="Picture 3" descr="C:\Users\jyeah\Desktop\네트워크 발표 자료\192.168.100.100 컴에서 172.16.1.100 컴으로 핑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129105"/>
            <a:ext cx="3857625" cy="1800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1340768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/>
              <a:t>목차</a:t>
            </a:r>
            <a:endParaRPr lang="ko-KR" alt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283968" y="2996952"/>
            <a:ext cx="27414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1.</a:t>
            </a:r>
            <a:r>
              <a:rPr lang="ko-KR" altLang="en-US" sz="2800" dirty="0" smtClean="0"/>
              <a:t>토플로지 설명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 smtClean="0"/>
              <a:t>2.EIGRP, OSPF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3.Q&amp;A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6435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214810" y="1714488"/>
            <a:ext cx="478634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5400" b="1" dirty="0" smtClean="0">
                <a:solidFill>
                  <a:schemeClr val="bg1"/>
                </a:solidFill>
              </a:rPr>
              <a:t>네트워크</a:t>
            </a:r>
            <a:r>
              <a:rPr lang="ko-KR" altLang="en-US" sz="5400" dirty="0" smtClean="0">
                <a:solidFill>
                  <a:schemeClr val="bg1"/>
                </a:solidFill>
              </a:rPr>
              <a:t>의</a:t>
            </a:r>
            <a:endParaRPr lang="en-US" altLang="ko-KR" sz="5400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sz="8000" b="1" dirty="0" smtClean="0">
                <a:solidFill>
                  <a:schemeClr val="accent5">
                    <a:lumMod val="75000"/>
                  </a:schemeClr>
                </a:solidFill>
              </a:rPr>
              <a:t>감</a:t>
            </a:r>
            <a:r>
              <a:rPr lang="ko-KR" altLang="en-US" sz="6600" b="1" dirty="0" smtClean="0">
                <a:solidFill>
                  <a:schemeClr val="accent5">
                    <a:lumMod val="75000"/>
                  </a:schemeClr>
                </a:solidFill>
              </a:rPr>
              <a:t>사</a:t>
            </a:r>
            <a:r>
              <a:rPr lang="ko-KR" altLang="en-US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합</a:t>
            </a:r>
            <a:r>
              <a:rPr lang="ko-KR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니</a:t>
            </a:r>
            <a:r>
              <a:rPr lang="ko-KR" altLang="en-US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타원 171"/>
          <p:cNvSpPr/>
          <p:nvPr/>
        </p:nvSpPr>
        <p:spPr>
          <a:xfrm rot="704706">
            <a:off x="4918671" y="3389510"/>
            <a:ext cx="1387071" cy="751456"/>
          </a:xfrm>
          <a:prstGeom prst="ellipse">
            <a:avLst/>
          </a:prstGeom>
          <a:solidFill>
            <a:srgbClr val="1CCA1C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/>
          <p:cNvSpPr/>
          <p:nvPr/>
        </p:nvSpPr>
        <p:spPr>
          <a:xfrm rot="3729474">
            <a:off x="6638998" y="4267274"/>
            <a:ext cx="1705892" cy="1504033"/>
          </a:xfrm>
          <a:prstGeom prst="ellipse">
            <a:avLst/>
          </a:prstGeom>
          <a:solidFill>
            <a:srgbClr val="1CCA1C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/>
          <p:cNvSpPr/>
          <p:nvPr/>
        </p:nvSpPr>
        <p:spPr>
          <a:xfrm rot="20820272">
            <a:off x="2772995" y="3404503"/>
            <a:ext cx="1317208" cy="785964"/>
          </a:xfrm>
          <a:prstGeom prst="ellipse">
            <a:avLst/>
          </a:prstGeom>
          <a:solidFill>
            <a:srgbClr val="1CCA1C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/>
          <p:cNvSpPr/>
          <p:nvPr/>
        </p:nvSpPr>
        <p:spPr>
          <a:xfrm rot="1636270">
            <a:off x="764000" y="4097217"/>
            <a:ext cx="1501051" cy="1737520"/>
          </a:xfrm>
          <a:prstGeom prst="ellipse">
            <a:avLst/>
          </a:prstGeom>
          <a:solidFill>
            <a:srgbClr val="9C69F7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/>
          <p:cNvSpPr/>
          <p:nvPr/>
        </p:nvSpPr>
        <p:spPr>
          <a:xfrm>
            <a:off x="1785918" y="1214422"/>
            <a:ext cx="5500726" cy="2000264"/>
          </a:xfrm>
          <a:prstGeom prst="ellipse">
            <a:avLst/>
          </a:prstGeom>
          <a:solidFill>
            <a:srgbClr val="F46C6C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43"/>
          <p:cNvGrpSpPr/>
          <p:nvPr/>
        </p:nvGrpSpPr>
        <p:grpSpPr>
          <a:xfrm>
            <a:off x="260980" y="1285859"/>
            <a:ext cx="8553517" cy="4877374"/>
            <a:chOff x="346245" y="1285859"/>
            <a:chExt cx="8553517" cy="48773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" name="그룹 142"/>
            <p:cNvGrpSpPr/>
            <p:nvPr/>
          </p:nvGrpSpPr>
          <p:grpSpPr>
            <a:xfrm>
              <a:off x="665955" y="1632504"/>
              <a:ext cx="7991839" cy="4225387"/>
              <a:chOff x="665955" y="1632504"/>
              <a:chExt cx="7991839" cy="4225387"/>
            </a:xfrm>
          </p:grpSpPr>
          <p:cxnSp>
            <p:nvCxnSpPr>
              <p:cNvPr id="107" name="직선 연결선 106"/>
              <p:cNvCxnSpPr>
                <a:stCxn id="93" idx="1"/>
                <a:endCxn id="16" idx="0"/>
              </p:cNvCxnSpPr>
              <p:nvPr/>
            </p:nvCxnSpPr>
            <p:spPr>
              <a:xfrm rot="16200000" flipH="1">
                <a:off x="2325944" y="866155"/>
                <a:ext cx="491672" cy="2024373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>
                <a:stCxn id="94" idx="1"/>
                <a:endCxn id="16" idx="0"/>
              </p:cNvCxnSpPr>
              <p:nvPr/>
            </p:nvCxnSpPr>
            <p:spPr>
              <a:xfrm rot="5400000" flipH="1" flipV="1">
                <a:off x="2384380" y="1790240"/>
                <a:ext cx="865649" cy="1533525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>
                <a:stCxn id="15" idx="0"/>
                <a:endCxn id="95" idx="1"/>
              </p:cNvCxnSpPr>
              <p:nvPr/>
            </p:nvCxnSpPr>
            <p:spPr>
              <a:xfrm rot="5400000" flipH="1" flipV="1">
                <a:off x="6365936" y="938945"/>
                <a:ext cx="491673" cy="1878792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>
                <a:stCxn id="15" idx="0"/>
                <a:endCxn id="96" idx="1"/>
              </p:cNvCxnSpPr>
              <p:nvPr/>
            </p:nvCxnSpPr>
            <p:spPr>
              <a:xfrm rot="16200000" flipH="1">
                <a:off x="5928914" y="1867638"/>
                <a:ext cx="865649" cy="1378726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>
                <a:stCxn id="98" idx="1"/>
                <a:endCxn id="18" idx="0"/>
              </p:cNvCxnSpPr>
              <p:nvPr/>
            </p:nvCxnSpPr>
            <p:spPr>
              <a:xfrm rot="5400000" flipH="1" flipV="1">
                <a:off x="1212566" y="5319507"/>
                <a:ext cx="865650" cy="19003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>
                <a:stCxn id="97" idx="1"/>
                <a:endCxn id="17" idx="0"/>
              </p:cNvCxnSpPr>
              <p:nvPr/>
            </p:nvCxnSpPr>
            <p:spPr>
              <a:xfrm rot="16200000" flipV="1">
                <a:off x="7039876" y="5349881"/>
                <a:ext cx="827770" cy="16716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>
                <a:endCxn id="93" idx="1"/>
              </p:cNvCxnSpPr>
              <p:nvPr/>
            </p:nvCxnSpPr>
            <p:spPr>
              <a:xfrm flipV="1">
                <a:off x="665955" y="1632505"/>
                <a:ext cx="893639" cy="10545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/>
              <p:cNvCxnSpPr>
                <a:stCxn id="98" idx="1"/>
              </p:cNvCxnSpPr>
              <p:nvPr/>
            </p:nvCxnSpPr>
            <p:spPr>
              <a:xfrm rot="16200000" flipH="1" flipV="1">
                <a:off x="1134003" y="5441518"/>
                <a:ext cx="10545" cy="822201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>
                <a:endCxn id="95" idx="1"/>
              </p:cNvCxnSpPr>
              <p:nvPr/>
            </p:nvCxnSpPr>
            <p:spPr>
              <a:xfrm rot="10800000">
                <a:off x="7551169" y="1632505"/>
                <a:ext cx="1106625" cy="10545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>
                <a:stCxn id="97" idx="1"/>
              </p:cNvCxnSpPr>
              <p:nvPr/>
            </p:nvCxnSpPr>
            <p:spPr>
              <a:xfrm rot="16200000" flipH="1">
                <a:off x="8085380" y="5299306"/>
                <a:ext cx="10545" cy="1106625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82"/>
            <p:cNvGrpSpPr/>
            <p:nvPr/>
          </p:nvGrpSpPr>
          <p:grpSpPr>
            <a:xfrm>
              <a:off x="869324" y="2123383"/>
              <a:ext cx="6500858" cy="2896193"/>
              <a:chOff x="200965" y="1743361"/>
              <a:chExt cx="7071110" cy="3150249"/>
            </a:xfrm>
          </p:grpSpPr>
          <p:cxnSp>
            <p:nvCxnSpPr>
              <p:cNvPr id="49" name="직선 연결선 48"/>
              <p:cNvCxnSpPr>
                <a:stCxn id="16" idx="0"/>
                <a:endCxn id="14" idx="0"/>
              </p:cNvCxnSpPr>
              <p:nvPr/>
            </p:nvCxnSpPr>
            <p:spPr>
              <a:xfrm rot="16200000" flipH="1">
                <a:off x="2959473" y="1938486"/>
                <a:ext cx="1476387" cy="1087863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>
                <a:stCxn id="14" idx="0"/>
                <a:endCxn id="15" idx="0"/>
              </p:cNvCxnSpPr>
              <p:nvPr/>
            </p:nvCxnSpPr>
            <p:spPr>
              <a:xfrm rot="5400000" flipH="1" flipV="1">
                <a:off x="4095274" y="1890548"/>
                <a:ext cx="1476387" cy="118374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>
                <a:stCxn id="16" idx="0"/>
                <a:endCxn id="15" idx="0"/>
              </p:cNvCxnSpPr>
              <p:nvPr/>
            </p:nvCxnSpPr>
            <p:spPr>
              <a:xfrm rot="5400000" flipH="1" flipV="1">
                <a:off x="4289536" y="608423"/>
                <a:ext cx="1727" cy="2271603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>
                <a:stCxn id="20" idx="0"/>
                <a:endCxn id="14" idx="0"/>
              </p:cNvCxnSpPr>
              <p:nvPr/>
            </p:nvCxnSpPr>
            <p:spPr>
              <a:xfrm rot="5400000" flipH="1" flipV="1">
                <a:off x="2772732" y="2373382"/>
                <a:ext cx="621637" cy="231609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>
                <a:stCxn id="20" idx="0"/>
                <a:endCxn id="18" idx="0"/>
              </p:cNvCxnSpPr>
              <p:nvPr/>
            </p:nvCxnSpPr>
            <p:spPr>
              <a:xfrm rot="16200000" flipH="1" flipV="1">
                <a:off x="1031901" y="3958805"/>
                <a:ext cx="1010160" cy="77704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>
                <a:stCxn id="17" idx="0"/>
                <a:endCxn id="19" idx="0"/>
              </p:cNvCxnSpPr>
              <p:nvPr/>
            </p:nvCxnSpPr>
            <p:spPr>
              <a:xfrm rot="16200000" flipV="1">
                <a:off x="6435576" y="4057112"/>
                <a:ext cx="1051361" cy="621636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>
                <a:stCxn id="14" idx="0"/>
                <a:endCxn id="19" idx="0"/>
              </p:cNvCxnSpPr>
              <p:nvPr/>
            </p:nvCxnSpPr>
            <p:spPr>
              <a:xfrm rot="16200000" flipH="1">
                <a:off x="5135200" y="2327010"/>
                <a:ext cx="621637" cy="240884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>
                <a:stCxn id="20" idx="0"/>
                <a:endCxn id="31" idx="0"/>
              </p:cNvCxnSpPr>
              <p:nvPr/>
            </p:nvCxnSpPr>
            <p:spPr>
              <a:xfrm rot="16200000" flipV="1">
                <a:off x="752416" y="2669160"/>
                <a:ext cx="621637" cy="1724539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91"/>
            <p:cNvGrpSpPr/>
            <p:nvPr/>
          </p:nvGrpSpPr>
          <p:grpSpPr>
            <a:xfrm>
              <a:off x="442423" y="1857364"/>
              <a:ext cx="7354657" cy="3429024"/>
              <a:chOff x="-45151" y="1832229"/>
              <a:chExt cx="7999805" cy="3729819"/>
            </a:xfrm>
          </p:grpSpPr>
          <p:sp>
            <p:nvSpPr>
              <p:cNvPr id="14" name="원통 13"/>
              <p:cNvSpPr/>
              <p:nvPr/>
            </p:nvSpPr>
            <p:spPr>
              <a:xfrm>
                <a:off x="3995484" y="3308616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R2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원통 14"/>
              <p:cNvSpPr/>
              <p:nvPr/>
            </p:nvSpPr>
            <p:spPr>
              <a:xfrm>
                <a:off x="5179224" y="1832229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R7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원통 15"/>
              <p:cNvSpPr/>
              <p:nvPr/>
            </p:nvSpPr>
            <p:spPr>
              <a:xfrm>
                <a:off x="2907621" y="1832229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R</a:t>
                </a:r>
                <a:r>
                  <a:rPr lang="en-US" altLang="ko-KR" sz="3200" b="1" dirty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6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원통 16"/>
              <p:cNvSpPr/>
              <p:nvPr/>
            </p:nvSpPr>
            <p:spPr>
              <a:xfrm>
                <a:off x="7025960" y="4981613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R4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원통 17"/>
              <p:cNvSpPr/>
              <p:nvPr/>
            </p:nvSpPr>
            <p:spPr>
              <a:xfrm>
                <a:off x="902344" y="4940412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R5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원통 18"/>
              <p:cNvSpPr/>
              <p:nvPr/>
            </p:nvSpPr>
            <p:spPr>
              <a:xfrm>
                <a:off x="6404324" y="3930252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R3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원통 19"/>
              <p:cNvSpPr/>
              <p:nvPr/>
            </p:nvSpPr>
            <p:spPr>
              <a:xfrm>
                <a:off x="1679389" y="3930252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R2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원통 30"/>
              <p:cNvSpPr/>
              <p:nvPr/>
            </p:nvSpPr>
            <p:spPr>
              <a:xfrm>
                <a:off x="-45151" y="3308616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ISP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6" name="그룹 98"/>
            <p:cNvGrpSpPr/>
            <p:nvPr/>
          </p:nvGrpSpPr>
          <p:grpSpPr>
            <a:xfrm>
              <a:off x="1156803" y="1500174"/>
              <a:ext cx="6920268" cy="4608904"/>
              <a:chOff x="728758" y="1474715"/>
              <a:chExt cx="7527312" cy="5013194"/>
            </a:xfrm>
          </p:grpSpPr>
          <p:sp>
            <p:nvSpPr>
              <p:cNvPr id="93" name="정육면체 92"/>
              <p:cNvSpPr/>
              <p:nvPr/>
            </p:nvSpPr>
            <p:spPr>
              <a:xfrm>
                <a:off x="738784" y="1474716"/>
                <a:ext cx="1000132" cy="428628"/>
              </a:xfrm>
              <a:prstGeom prst="cube">
                <a:avLst>
                  <a:gd name="adj" fmla="val 3358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SW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4" name="정육면체 93"/>
              <p:cNvSpPr/>
              <p:nvPr/>
            </p:nvSpPr>
            <p:spPr>
              <a:xfrm>
                <a:off x="1272690" y="2951100"/>
                <a:ext cx="1000132" cy="428628"/>
              </a:xfrm>
              <a:prstGeom prst="cube">
                <a:avLst>
                  <a:gd name="adj" fmla="val 3358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SW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5" name="정육면체 94"/>
              <p:cNvSpPr/>
              <p:nvPr/>
            </p:nvSpPr>
            <p:spPr>
              <a:xfrm>
                <a:off x="7255938" y="1474715"/>
                <a:ext cx="1000132" cy="428628"/>
              </a:xfrm>
              <a:prstGeom prst="cube">
                <a:avLst>
                  <a:gd name="adj" fmla="val 3358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SW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6" name="정육면체 95"/>
              <p:cNvSpPr/>
              <p:nvPr/>
            </p:nvSpPr>
            <p:spPr>
              <a:xfrm>
                <a:off x="6712006" y="2951100"/>
                <a:ext cx="1000132" cy="428628"/>
              </a:xfrm>
              <a:prstGeom prst="cube">
                <a:avLst>
                  <a:gd name="adj" fmla="val 3358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SW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7" name="정육면체 96"/>
              <p:cNvSpPr/>
              <p:nvPr/>
            </p:nvSpPr>
            <p:spPr>
              <a:xfrm>
                <a:off x="7240898" y="6059280"/>
                <a:ext cx="1000132" cy="428628"/>
              </a:xfrm>
              <a:prstGeom prst="cube">
                <a:avLst>
                  <a:gd name="adj" fmla="val 3358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SW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8" name="정육면체 97"/>
              <p:cNvSpPr/>
              <p:nvPr/>
            </p:nvSpPr>
            <p:spPr>
              <a:xfrm>
                <a:off x="728758" y="6059281"/>
                <a:ext cx="1000132" cy="428628"/>
              </a:xfrm>
              <a:prstGeom prst="cube">
                <a:avLst>
                  <a:gd name="adj" fmla="val 3358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SW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그룹 103"/>
            <p:cNvGrpSpPr/>
            <p:nvPr/>
          </p:nvGrpSpPr>
          <p:grpSpPr>
            <a:xfrm>
              <a:off x="346245" y="1285859"/>
              <a:ext cx="8553517" cy="4877374"/>
              <a:chOff x="90237" y="1260402"/>
              <a:chExt cx="9303830" cy="5305215"/>
            </a:xfrm>
          </p:grpSpPr>
          <p:sp>
            <p:nvSpPr>
              <p:cNvPr id="100" name="빗면 99"/>
              <p:cNvSpPr/>
              <p:nvPr/>
            </p:nvSpPr>
            <p:spPr>
              <a:xfrm>
                <a:off x="90237" y="1285860"/>
                <a:ext cx="714380" cy="642942"/>
              </a:xfrm>
              <a:prstGeom prst="bevel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PC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1" name="빗면 100"/>
              <p:cNvSpPr/>
              <p:nvPr/>
            </p:nvSpPr>
            <p:spPr>
              <a:xfrm>
                <a:off x="8679686" y="1260402"/>
                <a:ext cx="714381" cy="642942"/>
              </a:xfrm>
              <a:prstGeom prst="bevel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PC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2" name="빗면 101"/>
              <p:cNvSpPr/>
              <p:nvPr/>
            </p:nvSpPr>
            <p:spPr>
              <a:xfrm>
                <a:off x="8664645" y="5922674"/>
                <a:ext cx="714381" cy="642942"/>
              </a:xfrm>
              <a:prstGeom prst="bevel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PC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3" name="빗면 102"/>
              <p:cNvSpPr/>
              <p:nvPr/>
            </p:nvSpPr>
            <p:spPr>
              <a:xfrm>
                <a:off x="102108" y="5922675"/>
                <a:ext cx="714381" cy="642942"/>
              </a:xfrm>
              <a:prstGeom prst="bevel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PC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180" name="TextBox 179"/>
          <p:cNvSpPr txBox="1"/>
          <p:nvPr/>
        </p:nvSpPr>
        <p:spPr>
          <a:xfrm>
            <a:off x="3786182" y="1142984"/>
            <a:ext cx="1494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EIGRP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016365" y="4139991"/>
            <a:ext cx="9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RIP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 rot="20630332">
            <a:off x="3033576" y="3764123"/>
            <a:ext cx="92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AREA0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 rot="855247">
            <a:off x="5094232" y="3750954"/>
            <a:ext cx="92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AREA1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 rot="3585517">
            <a:off x="7432043" y="4539659"/>
            <a:ext cx="92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AREA2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42844" y="383425"/>
            <a:ext cx="4143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4800" b="1" dirty="0" smtClean="0">
                <a:solidFill>
                  <a:schemeClr val="accent5">
                    <a:lumMod val="75000"/>
                  </a:schemeClr>
                </a:solidFill>
              </a:rPr>
              <a:t>토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폴로지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톱니 모양의 오른쪽 화살표 7"/>
          <p:cNvSpPr/>
          <p:nvPr/>
        </p:nvSpPr>
        <p:spPr>
          <a:xfrm rot="15892214">
            <a:off x="4345994" y="4325403"/>
            <a:ext cx="1262794" cy="275503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톱니 모양의 오른쪽 화살표 55"/>
          <p:cNvSpPr/>
          <p:nvPr/>
        </p:nvSpPr>
        <p:spPr>
          <a:xfrm rot="18643186">
            <a:off x="5076101" y="4483656"/>
            <a:ext cx="1262794" cy="275503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471945" y="5189813"/>
            <a:ext cx="137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Virtual-Link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타원 171"/>
          <p:cNvSpPr/>
          <p:nvPr/>
        </p:nvSpPr>
        <p:spPr>
          <a:xfrm rot="704706">
            <a:off x="4918671" y="3389510"/>
            <a:ext cx="1387071" cy="751456"/>
          </a:xfrm>
          <a:prstGeom prst="ellipse">
            <a:avLst/>
          </a:prstGeom>
          <a:solidFill>
            <a:srgbClr val="1CCA1C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/>
          <p:cNvSpPr/>
          <p:nvPr/>
        </p:nvSpPr>
        <p:spPr>
          <a:xfrm rot="3729474">
            <a:off x="6638998" y="4267274"/>
            <a:ext cx="1705892" cy="1504033"/>
          </a:xfrm>
          <a:prstGeom prst="ellipse">
            <a:avLst/>
          </a:prstGeom>
          <a:solidFill>
            <a:srgbClr val="1CCA1C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/>
          <p:cNvSpPr/>
          <p:nvPr/>
        </p:nvSpPr>
        <p:spPr>
          <a:xfrm rot="20820272">
            <a:off x="2772995" y="3404503"/>
            <a:ext cx="1317208" cy="785964"/>
          </a:xfrm>
          <a:prstGeom prst="ellipse">
            <a:avLst/>
          </a:prstGeom>
          <a:solidFill>
            <a:srgbClr val="1CCA1C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/>
          <p:cNvSpPr/>
          <p:nvPr/>
        </p:nvSpPr>
        <p:spPr>
          <a:xfrm rot="1636270">
            <a:off x="764000" y="4097217"/>
            <a:ext cx="1501051" cy="1737520"/>
          </a:xfrm>
          <a:prstGeom prst="ellipse">
            <a:avLst/>
          </a:prstGeom>
          <a:solidFill>
            <a:srgbClr val="9C69F7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/>
          <p:cNvSpPr/>
          <p:nvPr/>
        </p:nvSpPr>
        <p:spPr>
          <a:xfrm>
            <a:off x="1785918" y="1214422"/>
            <a:ext cx="5500726" cy="2000264"/>
          </a:xfrm>
          <a:prstGeom prst="ellipse">
            <a:avLst/>
          </a:prstGeom>
          <a:solidFill>
            <a:srgbClr val="F46C6C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43"/>
          <p:cNvGrpSpPr/>
          <p:nvPr/>
        </p:nvGrpSpPr>
        <p:grpSpPr>
          <a:xfrm>
            <a:off x="260980" y="1285859"/>
            <a:ext cx="8553517" cy="4877374"/>
            <a:chOff x="346245" y="1285859"/>
            <a:chExt cx="8553517" cy="48773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" name="그룹 142"/>
            <p:cNvGrpSpPr/>
            <p:nvPr/>
          </p:nvGrpSpPr>
          <p:grpSpPr>
            <a:xfrm>
              <a:off x="665955" y="1632504"/>
              <a:ext cx="7991839" cy="4225387"/>
              <a:chOff x="665955" y="1632504"/>
              <a:chExt cx="7991839" cy="4225387"/>
            </a:xfrm>
          </p:grpSpPr>
          <p:cxnSp>
            <p:nvCxnSpPr>
              <p:cNvPr id="107" name="직선 연결선 106"/>
              <p:cNvCxnSpPr>
                <a:stCxn id="93" idx="1"/>
                <a:endCxn id="16" idx="0"/>
              </p:cNvCxnSpPr>
              <p:nvPr/>
            </p:nvCxnSpPr>
            <p:spPr>
              <a:xfrm rot="16200000" flipH="1">
                <a:off x="2325944" y="866155"/>
                <a:ext cx="491672" cy="2024373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>
                <a:stCxn id="94" idx="1"/>
                <a:endCxn id="16" idx="0"/>
              </p:cNvCxnSpPr>
              <p:nvPr/>
            </p:nvCxnSpPr>
            <p:spPr>
              <a:xfrm rot="5400000" flipH="1" flipV="1">
                <a:off x="2384380" y="1790240"/>
                <a:ext cx="865649" cy="1533525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>
                <a:stCxn id="15" idx="0"/>
                <a:endCxn id="95" idx="1"/>
              </p:cNvCxnSpPr>
              <p:nvPr/>
            </p:nvCxnSpPr>
            <p:spPr>
              <a:xfrm rot="5400000" flipH="1" flipV="1">
                <a:off x="6365936" y="938945"/>
                <a:ext cx="491673" cy="1878792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>
                <a:stCxn id="15" idx="0"/>
                <a:endCxn id="96" idx="1"/>
              </p:cNvCxnSpPr>
              <p:nvPr/>
            </p:nvCxnSpPr>
            <p:spPr>
              <a:xfrm rot="16200000" flipH="1">
                <a:off x="5928914" y="1867638"/>
                <a:ext cx="865649" cy="1378726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>
                <a:stCxn id="98" idx="1"/>
                <a:endCxn id="18" idx="0"/>
              </p:cNvCxnSpPr>
              <p:nvPr/>
            </p:nvCxnSpPr>
            <p:spPr>
              <a:xfrm rot="5400000" flipH="1" flipV="1">
                <a:off x="1212566" y="5319507"/>
                <a:ext cx="865650" cy="19003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>
                <a:stCxn id="97" idx="1"/>
                <a:endCxn id="17" idx="0"/>
              </p:cNvCxnSpPr>
              <p:nvPr/>
            </p:nvCxnSpPr>
            <p:spPr>
              <a:xfrm rot="16200000" flipV="1">
                <a:off x="7039876" y="5349881"/>
                <a:ext cx="827770" cy="16716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>
                <a:endCxn id="93" idx="1"/>
              </p:cNvCxnSpPr>
              <p:nvPr/>
            </p:nvCxnSpPr>
            <p:spPr>
              <a:xfrm flipV="1">
                <a:off x="665955" y="1632505"/>
                <a:ext cx="893639" cy="10545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/>
              <p:cNvCxnSpPr>
                <a:stCxn id="98" idx="1"/>
              </p:cNvCxnSpPr>
              <p:nvPr/>
            </p:nvCxnSpPr>
            <p:spPr>
              <a:xfrm rot="16200000" flipH="1" flipV="1">
                <a:off x="1134003" y="5441518"/>
                <a:ext cx="10545" cy="822201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>
                <a:endCxn id="95" idx="1"/>
              </p:cNvCxnSpPr>
              <p:nvPr/>
            </p:nvCxnSpPr>
            <p:spPr>
              <a:xfrm rot="10800000">
                <a:off x="7551169" y="1632505"/>
                <a:ext cx="1106625" cy="10545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>
                <a:stCxn id="97" idx="1"/>
              </p:cNvCxnSpPr>
              <p:nvPr/>
            </p:nvCxnSpPr>
            <p:spPr>
              <a:xfrm rot="16200000" flipH="1">
                <a:off x="8085380" y="5299306"/>
                <a:ext cx="10545" cy="1106625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82"/>
            <p:cNvGrpSpPr/>
            <p:nvPr/>
          </p:nvGrpSpPr>
          <p:grpSpPr>
            <a:xfrm>
              <a:off x="869324" y="2123383"/>
              <a:ext cx="6500858" cy="2896193"/>
              <a:chOff x="200965" y="1743361"/>
              <a:chExt cx="7071110" cy="3150249"/>
            </a:xfrm>
          </p:grpSpPr>
          <p:cxnSp>
            <p:nvCxnSpPr>
              <p:cNvPr id="49" name="직선 연결선 48"/>
              <p:cNvCxnSpPr>
                <a:stCxn id="16" idx="0"/>
                <a:endCxn id="14" idx="0"/>
              </p:cNvCxnSpPr>
              <p:nvPr/>
            </p:nvCxnSpPr>
            <p:spPr>
              <a:xfrm rot="16200000" flipH="1">
                <a:off x="2959473" y="1938486"/>
                <a:ext cx="1476387" cy="1087863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>
                <a:stCxn id="14" idx="0"/>
                <a:endCxn id="15" idx="0"/>
              </p:cNvCxnSpPr>
              <p:nvPr/>
            </p:nvCxnSpPr>
            <p:spPr>
              <a:xfrm rot="5400000" flipH="1" flipV="1">
                <a:off x="4095274" y="1890548"/>
                <a:ext cx="1476387" cy="118374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>
                <a:stCxn id="16" idx="0"/>
                <a:endCxn id="15" idx="0"/>
              </p:cNvCxnSpPr>
              <p:nvPr/>
            </p:nvCxnSpPr>
            <p:spPr>
              <a:xfrm rot="5400000" flipH="1" flipV="1">
                <a:off x="4289536" y="608423"/>
                <a:ext cx="1727" cy="2271603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>
                <a:stCxn id="20" idx="0"/>
                <a:endCxn id="14" idx="0"/>
              </p:cNvCxnSpPr>
              <p:nvPr/>
            </p:nvCxnSpPr>
            <p:spPr>
              <a:xfrm rot="5400000" flipH="1" flipV="1">
                <a:off x="2772732" y="2373382"/>
                <a:ext cx="621637" cy="231609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>
                <a:stCxn id="20" idx="0"/>
                <a:endCxn id="18" idx="0"/>
              </p:cNvCxnSpPr>
              <p:nvPr/>
            </p:nvCxnSpPr>
            <p:spPr>
              <a:xfrm rot="16200000" flipH="1" flipV="1">
                <a:off x="1031901" y="3958805"/>
                <a:ext cx="1010160" cy="77704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>
                <a:stCxn id="17" idx="0"/>
                <a:endCxn id="19" idx="0"/>
              </p:cNvCxnSpPr>
              <p:nvPr/>
            </p:nvCxnSpPr>
            <p:spPr>
              <a:xfrm rot="16200000" flipV="1">
                <a:off x="6435576" y="4057112"/>
                <a:ext cx="1051361" cy="621636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>
                <a:stCxn id="14" idx="0"/>
                <a:endCxn id="19" idx="0"/>
              </p:cNvCxnSpPr>
              <p:nvPr/>
            </p:nvCxnSpPr>
            <p:spPr>
              <a:xfrm rot="16200000" flipH="1">
                <a:off x="5135200" y="2327010"/>
                <a:ext cx="621637" cy="240884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>
                <a:stCxn id="20" idx="0"/>
                <a:endCxn id="31" idx="0"/>
              </p:cNvCxnSpPr>
              <p:nvPr/>
            </p:nvCxnSpPr>
            <p:spPr>
              <a:xfrm rot="16200000" flipV="1">
                <a:off x="752416" y="2669160"/>
                <a:ext cx="621637" cy="1724539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91"/>
            <p:cNvGrpSpPr/>
            <p:nvPr/>
          </p:nvGrpSpPr>
          <p:grpSpPr>
            <a:xfrm>
              <a:off x="442423" y="1857364"/>
              <a:ext cx="7354657" cy="3429024"/>
              <a:chOff x="-45151" y="1832229"/>
              <a:chExt cx="7999805" cy="3729819"/>
            </a:xfrm>
          </p:grpSpPr>
          <p:sp>
            <p:nvSpPr>
              <p:cNvPr id="14" name="원통 13"/>
              <p:cNvSpPr/>
              <p:nvPr/>
            </p:nvSpPr>
            <p:spPr>
              <a:xfrm>
                <a:off x="3995484" y="3308616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R2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원통 14"/>
              <p:cNvSpPr/>
              <p:nvPr/>
            </p:nvSpPr>
            <p:spPr>
              <a:xfrm>
                <a:off x="5179224" y="1832229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R7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원통 15"/>
              <p:cNvSpPr/>
              <p:nvPr/>
            </p:nvSpPr>
            <p:spPr>
              <a:xfrm>
                <a:off x="2907621" y="1832229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R</a:t>
                </a:r>
                <a:r>
                  <a:rPr lang="en-US" altLang="ko-KR" sz="3200" b="1" dirty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6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원통 16"/>
              <p:cNvSpPr/>
              <p:nvPr/>
            </p:nvSpPr>
            <p:spPr>
              <a:xfrm>
                <a:off x="7025960" y="4981613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R4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원통 17"/>
              <p:cNvSpPr/>
              <p:nvPr/>
            </p:nvSpPr>
            <p:spPr>
              <a:xfrm>
                <a:off x="902344" y="4940412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R5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원통 18"/>
              <p:cNvSpPr/>
              <p:nvPr/>
            </p:nvSpPr>
            <p:spPr>
              <a:xfrm>
                <a:off x="6404324" y="3930252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R3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원통 19"/>
              <p:cNvSpPr/>
              <p:nvPr/>
            </p:nvSpPr>
            <p:spPr>
              <a:xfrm>
                <a:off x="1679389" y="3930252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R2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원통 30"/>
              <p:cNvSpPr/>
              <p:nvPr/>
            </p:nvSpPr>
            <p:spPr>
              <a:xfrm>
                <a:off x="-45151" y="3308616"/>
                <a:ext cx="928694" cy="580435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n w="17780" cmpd="sng">
                      <a:solidFill>
                        <a:schemeClr val="bg1"/>
                      </a:solidFill>
                      <a:prstDash val="solid"/>
                      <a:miter lim="800000"/>
                    </a:ln>
                    <a:solidFill>
                      <a:schemeClr val="accent5">
                        <a:lumMod val="50000"/>
                      </a:schemeClr>
                    </a:solidFill>
                  </a:rPr>
                  <a:t>ISP</a:t>
                </a:r>
                <a:endParaRPr lang="ko-KR" altLang="en-US" sz="3200" b="1" dirty="0" smtClean="0">
                  <a:ln w="17780" cmpd="sng">
                    <a:solidFill>
                      <a:schemeClr val="bg1"/>
                    </a:solidFill>
                    <a:prstDash val="solid"/>
                    <a:miter lim="800000"/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6" name="그룹 98"/>
            <p:cNvGrpSpPr/>
            <p:nvPr/>
          </p:nvGrpSpPr>
          <p:grpSpPr>
            <a:xfrm>
              <a:off x="1156803" y="1500174"/>
              <a:ext cx="6920268" cy="4608904"/>
              <a:chOff x="728758" y="1474715"/>
              <a:chExt cx="7527312" cy="5013194"/>
            </a:xfrm>
          </p:grpSpPr>
          <p:sp>
            <p:nvSpPr>
              <p:cNvPr id="93" name="정육면체 92"/>
              <p:cNvSpPr/>
              <p:nvPr/>
            </p:nvSpPr>
            <p:spPr>
              <a:xfrm>
                <a:off x="738784" y="1474716"/>
                <a:ext cx="1000132" cy="428628"/>
              </a:xfrm>
              <a:prstGeom prst="cube">
                <a:avLst>
                  <a:gd name="adj" fmla="val 3358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SW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4" name="정육면체 93"/>
              <p:cNvSpPr/>
              <p:nvPr/>
            </p:nvSpPr>
            <p:spPr>
              <a:xfrm>
                <a:off x="1272690" y="2951100"/>
                <a:ext cx="1000132" cy="428628"/>
              </a:xfrm>
              <a:prstGeom prst="cube">
                <a:avLst>
                  <a:gd name="adj" fmla="val 3358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SW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5" name="정육면체 94"/>
              <p:cNvSpPr/>
              <p:nvPr/>
            </p:nvSpPr>
            <p:spPr>
              <a:xfrm>
                <a:off x="7255938" y="1474715"/>
                <a:ext cx="1000132" cy="428628"/>
              </a:xfrm>
              <a:prstGeom prst="cube">
                <a:avLst>
                  <a:gd name="adj" fmla="val 3358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SW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6" name="정육면체 95"/>
              <p:cNvSpPr/>
              <p:nvPr/>
            </p:nvSpPr>
            <p:spPr>
              <a:xfrm>
                <a:off x="6712006" y="2951100"/>
                <a:ext cx="1000132" cy="428628"/>
              </a:xfrm>
              <a:prstGeom prst="cube">
                <a:avLst>
                  <a:gd name="adj" fmla="val 3358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SW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7" name="정육면체 96"/>
              <p:cNvSpPr/>
              <p:nvPr/>
            </p:nvSpPr>
            <p:spPr>
              <a:xfrm>
                <a:off x="7240898" y="6059280"/>
                <a:ext cx="1000132" cy="428628"/>
              </a:xfrm>
              <a:prstGeom prst="cube">
                <a:avLst>
                  <a:gd name="adj" fmla="val 3358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SW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8" name="정육면체 97"/>
              <p:cNvSpPr/>
              <p:nvPr/>
            </p:nvSpPr>
            <p:spPr>
              <a:xfrm>
                <a:off x="728758" y="6059281"/>
                <a:ext cx="1000132" cy="428628"/>
              </a:xfrm>
              <a:prstGeom prst="cube">
                <a:avLst>
                  <a:gd name="adj" fmla="val 3358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SW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그룹 103"/>
            <p:cNvGrpSpPr/>
            <p:nvPr/>
          </p:nvGrpSpPr>
          <p:grpSpPr>
            <a:xfrm>
              <a:off x="346245" y="1285859"/>
              <a:ext cx="8553517" cy="4877374"/>
              <a:chOff x="90237" y="1260402"/>
              <a:chExt cx="9303830" cy="5305215"/>
            </a:xfrm>
          </p:grpSpPr>
          <p:sp>
            <p:nvSpPr>
              <p:cNvPr id="100" name="빗면 99"/>
              <p:cNvSpPr/>
              <p:nvPr/>
            </p:nvSpPr>
            <p:spPr>
              <a:xfrm>
                <a:off x="90237" y="1285860"/>
                <a:ext cx="714380" cy="642942"/>
              </a:xfrm>
              <a:prstGeom prst="bevel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PC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1" name="빗면 100"/>
              <p:cNvSpPr/>
              <p:nvPr/>
            </p:nvSpPr>
            <p:spPr>
              <a:xfrm>
                <a:off x="8679686" y="1260402"/>
                <a:ext cx="714381" cy="642942"/>
              </a:xfrm>
              <a:prstGeom prst="bevel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PC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2" name="빗면 101"/>
              <p:cNvSpPr/>
              <p:nvPr/>
            </p:nvSpPr>
            <p:spPr>
              <a:xfrm>
                <a:off x="8664645" y="5922674"/>
                <a:ext cx="714381" cy="642942"/>
              </a:xfrm>
              <a:prstGeom prst="bevel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PC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3" name="빗면 102"/>
              <p:cNvSpPr/>
              <p:nvPr/>
            </p:nvSpPr>
            <p:spPr>
              <a:xfrm>
                <a:off x="102108" y="5922675"/>
                <a:ext cx="714381" cy="642942"/>
              </a:xfrm>
              <a:prstGeom prst="bevel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 w="17780" cmpd="sng">
                      <a:noFill/>
                      <a:prstDash val="solid"/>
                      <a:miter lim="800000"/>
                    </a:ln>
                    <a:solidFill>
                      <a:schemeClr val="accent5">
                        <a:lumMod val="75000"/>
                      </a:schemeClr>
                    </a:solidFill>
                  </a:rPr>
                  <a:t>PC</a:t>
                </a:r>
                <a:endParaRPr lang="ko-KR" altLang="en-US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180" name="TextBox 179"/>
          <p:cNvSpPr txBox="1"/>
          <p:nvPr/>
        </p:nvSpPr>
        <p:spPr>
          <a:xfrm>
            <a:off x="3786182" y="1142984"/>
            <a:ext cx="1494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EIGRP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016365" y="4139991"/>
            <a:ext cx="9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RIP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 rot="20630332">
            <a:off x="3033576" y="3764123"/>
            <a:ext cx="92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AREA0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 rot="855247">
            <a:off x="5094232" y="3750954"/>
            <a:ext cx="92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AREA1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 rot="3585517">
            <a:off x="7432043" y="4539659"/>
            <a:ext cx="92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AREA2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57620" y="2071678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14210" y="2928934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929190" y="2285992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786314" y="3571876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14612" y="3876264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78270" y="4429132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2976" y="3376198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929454" y="4214818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357482" y="5214950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85582" y="2285992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857752" y="2071678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429124" y="2928934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86182" y="3571876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00160" y="3876264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71730" y="4447768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358082" y="5429264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714480" y="3590512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791984" y="4214818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21080" y="5214950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220480" y="5447900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06832" y="5286388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192.168.100.0/24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978625" y="4447768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192.168.30.0/24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1472" y="3714752"/>
            <a:ext cx="114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8.0.0.0/30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43108" y="3429000"/>
            <a:ext cx="150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200.10.1.0/24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57818" y="3429000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192.168.10.0/24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715008" y="5305024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192.168.20.0/24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000628" y="2714620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11.0.0.0/30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803638" y="273325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10.0.0.0/30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929058" y="178592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12.0.0.0/30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357290" y="2285992"/>
            <a:ext cx="150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172.16.1.0/24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357290" y="1876000"/>
            <a:ext cx="150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172.16.1.0/24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281170" y="2357430"/>
            <a:ext cx="150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172.16.1.0/24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286512" y="1876000"/>
            <a:ext cx="150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172.16.1.0/24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42844" y="383425"/>
            <a:ext cx="4143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4800" b="1" dirty="0" smtClean="0">
                <a:solidFill>
                  <a:schemeClr val="accent5">
                    <a:lumMod val="75000"/>
                  </a:schemeClr>
                </a:solidFill>
              </a:rPr>
              <a:t>토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폴로지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0" name="톱니 모양의 오른쪽 화살표 89"/>
          <p:cNvSpPr/>
          <p:nvPr/>
        </p:nvSpPr>
        <p:spPr>
          <a:xfrm rot="15892214">
            <a:off x="4345994" y="4325403"/>
            <a:ext cx="1262794" cy="275503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1" name="톱니 모양의 오른쪽 화살표 90"/>
          <p:cNvSpPr/>
          <p:nvPr/>
        </p:nvSpPr>
        <p:spPr>
          <a:xfrm rot="18643186">
            <a:off x="5076101" y="4483656"/>
            <a:ext cx="1262794" cy="275503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4471945" y="5189813"/>
            <a:ext cx="137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Virtual-Link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329545" y="4376330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192.168.20.0/24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4143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Running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500034" y="3500438"/>
            <a:ext cx="8143932" cy="182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57620" y="1285860"/>
            <a:ext cx="414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R1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57620" y="3571876"/>
            <a:ext cx="414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R2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35" name="Picture 11" descr="C:\Users\jyeah\Desktop\네트워크 발표 자료\R2 show ru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643314"/>
            <a:ext cx="2819400" cy="2447925"/>
          </a:xfrm>
          <a:prstGeom prst="rect">
            <a:avLst/>
          </a:prstGeom>
          <a:noFill/>
        </p:spPr>
      </p:pic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C:\Users\jyeah\Desktop\네트워크 발표 자료\R1 show ru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1428736"/>
            <a:ext cx="2628900" cy="1952625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067944" y="2405048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RIP </a:t>
            </a:r>
            <a:r>
              <a:rPr lang="ko-KR" altLang="en-US" dirty="0" smtClean="0"/>
              <a:t>모드에서 </a:t>
            </a:r>
            <a:r>
              <a:rPr lang="en-US" altLang="ko-KR" dirty="0" smtClean="0"/>
              <a:t>OSPF </a:t>
            </a:r>
            <a:r>
              <a:rPr lang="ko-KR" altLang="en-US" dirty="0" smtClean="0"/>
              <a:t>재분배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286248" y="4797152"/>
            <a:ext cx="4478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인접하지 않은 </a:t>
            </a:r>
            <a:r>
              <a:rPr lang="en-US" altLang="ko-KR" dirty="0" smtClean="0"/>
              <a:t>area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백본</a:t>
            </a:r>
            <a:r>
              <a:rPr lang="ko-KR" altLang="en-US" dirty="0"/>
              <a:t> </a:t>
            </a:r>
            <a:r>
              <a:rPr lang="en-US" altLang="ko-KR" dirty="0" smtClean="0"/>
              <a:t>area</a:t>
            </a:r>
            <a:r>
              <a:rPr lang="ko-KR" altLang="en-US" dirty="0" smtClean="0"/>
              <a:t>에 알리기</a:t>
            </a:r>
            <a:endParaRPr lang="en-US" altLang="ko-KR" dirty="0" smtClean="0"/>
          </a:p>
          <a:p>
            <a:r>
              <a:rPr lang="ko-KR" altLang="en-US" dirty="0" smtClean="0"/>
              <a:t>위해 </a:t>
            </a:r>
            <a:r>
              <a:rPr lang="en-US" altLang="ko-KR" dirty="0" smtClean="0"/>
              <a:t>Virtual-Link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4143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Running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32" name="Picture 8" descr="C:\Users\jyeah\Desktop\네트워크 발표 자료\r4 show ru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154" y="3786190"/>
            <a:ext cx="2819400" cy="1666875"/>
          </a:xfrm>
          <a:prstGeom prst="rect">
            <a:avLst/>
          </a:prstGeom>
          <a:noFill/>
        </p:spPr>
      </p:pic>
      <p:cxnSp>
        <p:nvCxnSpPr>
          <p:cNvPr id="47" name="직선 연결선 46"/>
          <p:cNvCxnSpPr/>
          <p:nvPr/>
        </p:nvCxnSpPr>
        <p:spPr>
          <a:xfrm>
            <a:off x="500034" y="3500438"/>
            <a:ext cx="8143932" cy="182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57620" y="1285860"/>
            <a:ext cx="414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R3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57620" y="3571876"/>
            <a:ext cx="414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R4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jyeah\Desktop\네트워크 발표 자료\R3 show ru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1428736"/>
            <a:ext cx="3295650" cy="168592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014153" y="2291477"/>
            <a:ext cx="31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OSPF</a:t>
            </a:r>
            <a:r>
              <a:rPr lang="ko-KR" altLang="en-US" dirty="0" smtClean="0"/>
              <a:t>모드에서 </a:t>
            </a:r>
            <a:r>
              <a:rPr lang="en-US" altLang="ko-KR" dirty="0" smtClean="0"/>
              <a:t>EIGRP </a:t>
            </a:r>
            <a:r>
              <a:rPr lang="ko-KR" altLang="en-US" dirty="0" smtClean="0"/>
              <a:t>재분배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961775" y="2791495"/>
            <a:ext cx="4478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인접하지 않은 </a:t>
            </a:r>
            <a:r>
              <a:rPr lang="en-US" altLang="ko-KR" dirty="0" smtClean="0"/>
              <a:t>area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백본</a:t>
            </a:r>
            <a:r>
              <a:rPr lang="ko-KR" altLang="en-US" dirty="0"/>
              <a:t> </a:t>
            </a:r>
            <a:r>
              <a:rPr lang="en-US" altLang="ko-KR" dirty="0" smtClean="0"/>
              <a:t>area</a:t>
            </a:r>
            <a:r>
              <a:rPr lang="ko-KR" altLang="en-US" dirty="0" smtClean="0"/>
              <a:t>에 알리기</a:t>
            </a:r>
            <a:endParaRPr lang="en-US" altLang="ko-KR" dirty="0" smtClean="0"/>
          </a:p>
          <a:p>
            <a:r>
              <a:rPr lang="ko-KR" altLang="en-US" dirty="0" smtClean="0"/>
              <a:t>위해 </a:t>
            </a:r>
            <a:r>
              <a:rPr lang="en-US" altLang="ko-KR" dirty="0" smtClean="0"/>
              <a:t>Virtual-Link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4156" y="1732136"/>
            <a:ext cx="31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EIGRP</a:t>
            </a:r>
            <a:r>
              <a:rPr lang="ko-KR" altLang="en-US" dirty="0" smtClean="0"/>
              <a:t>모드에서 </a:t>
            </a:r>
            <a:r>
              <a:rPr lang="en-US" altLang="ko-KR" dirty="0" smtClean="0"/>
              <a:t>OSPF </a:t>
            </a:r>
            <a:r>
              <a:rPr lang="ko-KR" altLang="en-US" dirty="0" smtClean="0"/>
              <a:t>재분배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156" y="2654618"/>
            <a:ext cx="4057650" cy="226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4143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IP Route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71934" y="500042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R1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jyeah\Desktop\네트워크 발표 자료\r1 ip rou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428736"/>
            <a:ext cx="5372100" cy="3771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4143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IP Route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71934" y="500042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R2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jyeah\Desktop\네트워크 발표 자료\r2 ip rou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414472"/>
            <a:ext cx="5381625" cy="3371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2844" y="428604"/>
            <a:ext cx="4143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IP Route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71934" y="500042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</a:rPr>
              <a:t>R3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5400000">
            <a:off x="-750528" y="4893082"/>
            <a:ext cx="2500330" cy="7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:\Users\jyeah\Desktop\네트워크 발표 자료\r3 ip rou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428736"/>
            <a:ext cx="5400675" cy="3638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277</Words>
  <Application>Microsoft Office PowerPoint</Application>
  <PresentationFormat>화면 슬라이드 쇼(4:3)</PresentationFormat>
  <Paragraphs>151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jyeah</dc:creator>
  <cp:lastModifiedBy>XP_USER</cp:lastModifiedBy>
  <cp:revision>42</cp:revision>
  <dcterms:created xsi:type="dcterms:W3CDTF">2014-05-12T07:28:30Z</dcterms:created>
  <dcterms:modified xsi:type="dcterms:W3CDTF">2014-05-14T02:17:58Z</dcterms:modified>
</cp:coreProperties>
</file>