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312" r:id="rId3"/>
    <p:sldId id="313" r:id="rId4"/>
    <p:sldId id="303" r:id="rId5"/>
    <p:sldId id="308" r:id="rId6"/>
    <p:sldId id="314" r:id="rId7"/>
    <p:sldId id="304" r:id="rId8"/>
    <p:sldId id="305" r:id="rId9"/>
    <p:sldId id="306" r:id="rId10"/>
    <p:sldId id="307" r:id="rId11"/>
    <p:sldId id="309" r:id="rId12"/>
    <p:sldId id="310" r:id="rId13"/>
    <p:sldId id="316" r:id="rId14"/>
    <p:sldId id="31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4" autoAdjust="0"/>
    <p:restoredTop sz="94660"/>
  </p:normalViewPr>
  <p:slideViewPr>
    <p:cSldViewPr>
      <p:cViewPr varScale="1">
        <p:scale>
          <a:sx n="97" d="100"/>
          <a:sy n="97" d="100"/>
        </p:scale>
        <p:origin x="-11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9F9E-979C-49B6-932A-A23E11816D88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7E53-2E66-42C3-94F5-AE755EC8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8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E7E53-2E66-42C3-94F5-AE755EC8D5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8399-EF2D-46B9-8DFD-DCD91A08B030}" type="datetimeFigureOut">
              <a:rPr lang="ko-KR" altLang="en-US" smtClean="0"/>
              <a:pPr/>
              <a:t>2014-05-22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AC0A-1226-472D-8B16-188BBD9185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8851f62820ffdccea662c57fe3c4c8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08104" y="332656"/>
            <a:ext cx="3024336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6000" dirty="0" smtClean="0"/>
              <a:t>  OSPF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5301208"/>
            <a:ext cx="4572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392" y="3929066"/>
            <a:ext cx="547260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latin typeface="나눔손글씨 붓" pitchFamily="66" charset="-127"/>
                <a:ea typeface="나눔손글씨 펜"/>
              </a:rPr>
              <a:t>201095003</a:t>
            </a:r>
            <a:r>
              <a:rPr lang="en-US" altLang="ko-K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고동우</a:t>
            </a:r>
            <a:endParaRPr lang="en-US" altLang="ko-KR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펜"/>
            </a:endParaRPr>
          </a:p>
          <a:p>
            <a:pPr algn="r"/>
            <a:r>
              <a:rPr lang="en-US" altLang="ko-KR" sz="3200" b="1" dirty="0" smtClean="0">
                <a:solidFill>
                  <a:schemeClr val="tx1"/>
                </a:solidFill>
                <a:latin typeface="나눔손글씨 붓" pitchFamily="66" charset="-127"/>
                <a:ea typeface="나눔손글씨 펜"/>
              </a:rPr>
              <a:t>201095011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 </a:t>
            </a:r>
            <a:r>
              <a:rPr lang="ko-KR" altLang="en-US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김령훈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201095034 </a:t>
            </a:r>
            <a:r>
              <a:rPr lang="ko-KR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itchFamily="66" charset="-127"/>
                <a:ea typeface="나눔손글씨 펜"/>
              </a:rPr>
              <a:t>손병석</a:t>
            </a:r>
            <a:endParaRPr lang="en-US" altLang="ko-K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itchFamily="66" charset="-127"/>
              <a:ea typeface="나눔손글씨 펜"/>
            </a:endParaRPr>
          </a:p>
          <a:p>
            <a:pPr algn="r"/>
            <a:endParaRPr lang="en-US" altLang="ko-KR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손글씨 붓" pitchFamily="66" charset="-127"/>
              <a:ea typeface="나눔손글씨 펜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R3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41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280920" cy="56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Protocols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3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763200"/>
            <a:ext cx="8280000" cy="5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손글씨 펜" pitchFamily="66" charset="-127"/>
                <a:ea typeface="나눔손글씨 펜" pitchFamily="66" charset="-127"/>
              </a:rPr>
              <a:t>Neighbor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F:\2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763200"/>
            <a:ext cx="8280000" cy="5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Signal Check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4000" y="5661248"/>
            <a:ext cx="2591816" cy="70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R1  </a:t>
            </a:r>
            <a:r>
              <a:rPr lang="en-US" altLang="ko-KR" sz="3600" dirty="0" smtClean="0">
                <a:solidFill>
                  <a:schemeClr val="accent1"/>
                </a:solidFill>
              </a:rPr>
              <a:t>R2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</a:rPr>
              <a:t> </a:t>
            </a:r>
            <a:r>
              <a:rPr lang="en-US" altLang="ko-KR" sz="3600" dirty="0" smtClean="0">
                <a:solidFill>
                  <a:srgbClr val="00B050"/>
                </a:solidFill>
              </a:rPr>
              <a:t>R3</a:t>
            </a:r>
            <a:endParaRPr lang="ko-KR" altLang="en-US" sz="3600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9832" y="5589240"/>
            <a:ext cx="583264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5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540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8800" dirty="0" smtClean="0">
                <a:solidFill>
                  <a:srgbClr val="002060"/>
                </a:solidFill>
              </a:rPr>
              <a:t>END</a:t>
            </a:r>
            <a:endParaRPr lang="ko-KR" altLang="en-US" sz="8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hidden">
          <a:xfrm>
            <a:off x="827584" y="1556793"/>
            <a:ext cx="6552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. OSPF</a:t>
            </a:r>
          </a:p>
          <a:p>
            <a:pPr marL="342900" indent="-342900">
              <a:buAutoNum type="arabicPlain"/>
            </a:pPr>
            <a:endParaRPr lang="en-US" altLang="ko-KR" sz="10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r>
              <a:rPr lang="en-US" altLang="ko-KR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. OSPF </a:t>
            </a:r>
            <a:r>
              <a:rPr lang="ko-KR" altLang="en-US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용어</a:t>
            </a:r>
            <a:endParaRPr lang="en-US" altLang="ko-KR" sz="36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endParaRPr lang="en-US" altLang="ko-KR" sz="10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r>
              <a:rPr lang="en-US" altLang="ko-KR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. OSPF </a:t>
            </a:r>
            <a:r>
              <a:rPr lang="ko-KR" altLang="en-US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구성</a:t>
            </a:r>
            <a:endParaRPr lang="en-US" altLang="ko-KR" sz="36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endParaRPr lang="en-US" altLang="ko-KR" sz="10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r>
              <a:rPr lang="en-US" altLang="ko-KR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. Router </a:t>
            </a:r>
            <a:r>
              <a:rPr lang="ko-KR" altLang="en-US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설정</a:t>
            </a:r>
            <a:endParaRPr lang="en-US" altLang="ko-KR" sz="36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endParaRPr lang="en-US" altLang="ko-KR" sz="10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r>
              <a:rPr lang="en-US" altLang="ko-KR" sz="36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. Router </a:t>
            </a:r>
            <a:r>
              <a:rPr lang="ko-KR" altLang="en-US" sz="3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프로토콜</a:t>
            </a:r>
            <a:endParaRPr lang="en-US" altLang="ko-KR" sz="36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/>
            <a:endParaRPr lang="en-US" altLang="ko-KR" sz="36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lain"/>
            </a:pP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260648"/>
            <a:ext cx="5544616" cy="83099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목  차</a:t>
            </a:r>
            <a:endParaRPr lang="ko-KR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표준화된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라우터 </a:t>
            </a:r>
            <a:r>
              <a:rPr lang="ko-KR" altLang="en-US" dirty="0" err="1" smtClean="0"/>
              <a:t>밴더에서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   RIP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EIGRP</a:t>
            </a:r>
            <a:r>
              <a:rPr lang="ko-KR" altLang="en-US" dirty="0" smtClean="0"/>
              <a:t>보다 설정이 복잡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계층화된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동작을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대규모 네트워크에서 가장 많이 사용되는 </a:t>
            </a:r>
            <a:r>
              <a:rPr lang="ko-KR" altLang="en-US" dirty="0" err="1" smtClean="0"/>
              <a:t>라우팅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60648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OSPF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Hello : OSPF</a:t>
            </a:r>
            <a:r>
              <a:rPr lang="ko-KR" altLang="en-US" dirty="0" smtClean="0"/>
              <a:t>가 설정된 아웃 라우터들과의 인접 관계를 맺기 위해 사용하는 패킷</a:t>
            </a:r>
            <a:endParaRPr lang="en-US" altLang="ko-KR" dirty="0" smtClean="0"/>
          </a:p>
          <a:p>
            <a:r>
              <a:rPr lang="en-US" altLang="ko-KR" dirty="0" smtClean="0"/>
              <a:t>DBD(Database Description): OSPF </a:t>
            </a:r>
            <a:r>
              <a:rPr lang="ko-KR" altLang="en-US" dirty="0" smtClean="0"/>
              <a:t>라우터들 간의 데이터베이스 동기화를 검사하기 위해 사용</a:t>
            </a:r>
            <a:endParaRPr lang="en-US" altLang="ko-KR" dirty="0" smtClean="0"/>
          </a:p>
          <a:p>
            <a:r>
              <a:rPr lang="ko-KR" altLang="en-US" dirty="0" smtClean="0"/>
              <a:t>네트워크 마스크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패킷을 보내는 라우터 인터페이스의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endParaRPr lang="en-US" altLang="ko-KR" dirty="0" smtClean="0"/>
          </a:p>
          <a:p>
            <a:r>
              <a:rPr lang="ko-KR" altLang="en-US" dirty="0" smtClean="0"/>
              <a:t>네이버 목록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인접 관계를 형성하는 </a:t>
            </a:r>
            <a:r>
              <a:rPr lang="en-US" altLang="ko-KR" dirty="0" smtClean="0"/>
              <a:t>OSPF </a:t>
            </a:r>
            <a:r>
              <a:rPr lang="ko-KR" altLang="en-US" dirty="0" smtClean="0"/>
              <a:t>라우터들의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60648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OSPF </a:t>
            </a:r>
            <a:r>
              <a:rPr lang="ko-KR" altLang="en-US" sz="4800" dirty="0" smtClean="0"/>
              <a:t>용어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1212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189"/>
          <a:stretch>
            <a:fillRect/>
          </a:stretch>
        </p:blipFill>
        <p:spPr>
          <a:xfrm>
            <a:off x="107504" y="1556792"/>
            <a:ext cx="8967694" cy="4941168"/>
          </a:xfrm>
        </p:spPr>
      </p:pic>
      <p:sp>
        <p:nvSpPr>
          <p:cNvPr id="6" name="TextBox 5"/>
          <p:cNvSpPr txBox="1"/>
          <p:nvPr/>
        </p:nvSpPr>
        <p:spPr>
          <a:xfrm>
            <a:off x="1619672" y="260648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OSPF </a:t>
            </a:r>
            <a:r>
              <a:rPr lang="ko-KR" altLang="en-US" sz="4800" b="1" dirty="0" smtClean="0">
                <a:latin typeface="나눔손글씨 펜" pitchFamily="66" charset="-127"/>
                <a:ea typeface="나눔손글씨 펜" pitchFamily="66" charset="-127"/>
              </a:rPr>
              <a:t>구성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12121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contrast="-59000"/>
          </a:blip>
          <a:srcRect t="4189"/>
          <a:stretch>
            <a:fillRect/>
          </a:stretch>
        </p:blipFill>
        <p:spPr>
          <a:xfrm>
            <a:off x="107504" y="1556792"/>
            <a:ext cx="8967694" cy="4941168"/>
          </a:xfrm>
        </p:spPr>
      </p:pic>
      <p:sp>
        <p:nvSpPr>
          <p:cNvPr id="6" name="TextBox 5"/>
          <p:cNvSpPr txBox="1"/>
          <p:nvPr/>
        </p:nvSpPr>
        <p:spPr>
          <a:xfrm>
            <a:off x="1619672" y="260648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OSPF </a:t>
            </a:r>
            <a:r>
              <a:rPr lang="ko-KR" altLang="en-US" sz="4800" b="1" dirty="0" smtClean="0">
                <a:latin typeface="나눔손글씨 펜" pitchFamily="66" charset="-127"/>
                <a:ea typeface="나눔손글씨 펜" pitchFamily="66" charset="-127"/>
              </a:rPr>
              <a:t>구성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27" name="Picture 3" descr="C:\Users\Fa\Desktop\1111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67600" cy="494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R1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037196"/>
          </a:xfrm>
        </p:spPr>
      </p:pic>
      <p:pic>
        <p:nvPicPr>
          <p:cNvPr id="5" name="내용 개체 틀 3" descr="R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97152"/>
            <a:ext cx="9144000" cy="2060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Router1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설정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R2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519884"/>
          </a:xfrm>
        </p:spPr>
      </p:pic>
      <p:pic>
        <p:nvPicPr>
          <p:cNvPr id="5" name="내용 개체 틀 3" descr="R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69160"/>
            <a:ext cx="9144000" cy="198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Router2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설정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R3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1331640" y="188640"/>
            <a:ext cx="554461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손글씨 펜" pitchFamily="66" charset="-127"/>
                <a:ea typeface="나눔손글씨 펜" pitchFamily="66" charset="-127"/>
              </a:rPr>
              <a:t>Router3 </a:t>
            </a:r>
            <a:r>
              <a:rPr lang="ko-KR" altLang="en-US" sz="4800" dirty="0" smtClean="0">
                <a:latin typeface="나눔손글씨 펜" pitchFamily="66" charset="-127"/>
                <a:ea typeface="나눔손글씨 펜" pitchFamily="66" charset="-127"/>
              </a:rPr>
              <a:t>설정</a:t>
            </a:r>
            <a:endParaRPr lang="ko-KR" altLang="en-US" sz="48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algn="ctr">
          <a:defRPr sz="4800" dirty="0">
            <a:latin typeface="나눔손글씨 펜" pitchFamily="66" charset="-127"/>
            <a:ea typeface="나눔손글씨 펜" pitchFamily="66" charset="-127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p22_album</Template>
  <TotalTime>1869</TotalTime>
  <Words>118</Words>
  <Application>Microsoft Office PowerPoint</Application>
  <PresentationFormat>화면 슬라이드 쇼(4:3)</PresentationFormat>
  <Paragraphs>35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컴공609-2-08</cp:lastModifiedBy>
  <cp:revision>192</cp:revision>
  <dcterms:created xsi:type="dcterms:W3CDTF">2013-09-24T07:17:06Z</dcterms:created>
  <dcterms:modified xsi:type="dcterms:W3CDTF">2014-05-22T01:19:10Z</dcterms:modified>
</cp:coreProperties>
</file>