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1FFB-E54A-4E2A-B336-45E0B2DFFD8C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93E6BF-8072-4A77-AFC5-87FE72448A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1FFB-E54A-4E2A-B336-45E0B2DFFD8C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E6BF-8072-4A77-AFC5-87FE72448A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1FFB-E54A-4E2A-B336-45E0B2DFFD8C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E6BF-8072-4A77-AFC5-87FE72448A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1FFB-E54A-4E2A-B336-45E0B2DFFD8C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E6BF-8072-4A77-AFC5-87FE72448A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1FFB-E54A-4E2A-B336-45E0B2DFFD8C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E6BF-8072-4A77-AFC5-87FE72448A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1FFB-E54A-4E2A-B336-45E0B2DFFD8C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E6BF-8072-4A77-AFC5-87FE72448A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1FFB-E54A-4E2A-B336-45E0B2DFFD8C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E6BF-8072-4A77-AFC5-87FE72448A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1FFB-E54A-4E2A-B336-45E0B2DFFD8C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E6BF-8072-4A77-AFC5-87FE72448A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1FFB-E54A-4E2A-B336-45E0B2DFFD8C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E6BF-8072-4A77-AFC5-87FE72448A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1FFB-E54A-4E2A-B336-45E0B2DFFD8C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E6BF-8072-4A77-AFC5-87FE72448A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1FFB-E54A-4E2A-B336-45E0B2DFFD8C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E6BF-8072-4A77-AFC5-87FE72448A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E6B1FFB-E54A-4E2A-B336-45E0B2DFFD8C}" type="datetimeFigureOut">
              <a:rPr lang="ko-KR" altLang="en-US" smtClean="0"/>
              <a:t>2014-05-14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093E6BF-8072-4A77-AFC5-87FE72448A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523255"/>
          </a:xfrm>
        </p:spPr>
        <p:txBody>
          <a:bodyPr>
            <a:normAutofit/>
          </a:bodyPr>
          <a:lstStyle/>
          <a:p>
            <a:r>
              <a:rPr lang="en-US" altLang="ko-KR" sz="5800" dirty="0" smtClean="0"/>
              <a:t>OSPF </a:t>
            </a:r>
            <a:r>
              <a:rPr lang="ko-KR" altLang="en-US" sz="5800" dirty="0" smtClean="0"/>
              <a:t>발표</a:t>
            </a:r>
            <a:endParaRPr lang="ko-KR" altLang="en-US" sz="5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dirty="0" smtClean="0"/>
              <a:t>201095009</a:t>
            </a:r>
          </a:p>
          <a:p>
            <a:pPr algn="r"/>
            <a:r>
              <a:rPr lang="ko-KR" altLang="en-US" dirty="0" smtClean="0"/>
              <a:t>김동주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06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0"/>
            <a:ext cx="7571184" cy="1772816"/>
          </a:xfrm>
        </p:spPr>
        <p:txBody>
          <a:bodyPr/>
          <a:lstStyle/>
          <a:p>
            <a:pPr algn="l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7051" y="1844824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1.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OSPF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정리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7051" y="3121001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2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.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망구성도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7050" y="4397179"/>
            <a:ext cx="4076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3.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 각 망 설명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&amp;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</a:rPr>
              <a:t>핵심명령어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574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OSPF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OSPF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err="1" smtClean="0"/>
              <a:t>헬로우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주고받음 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네이</a:t>
            </a:r>
            <a:r>
              <a:rPr lang="ko-KR" altLang="en-US" dirty="0" err="1"/>
              <a:t>버</a:t>
            </a:r>
            <a:r>
              <a:rPr lang="ko-KR" altLang="en-US" dirty="0"/>
              <a:t>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어드제이션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관계구성 </a:t>
            </a:r>
            <a:endParaRPr lang="en-US" altLang="ko-KR" dirty="0" smtClean="0"/>
          </a:p>
          <a:p>
            <a:r>
              <a:rPr lang="en-US" altLang="ko-KR" dirty="0" smtClean="0"/>
              <a:t>3. LSA(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정보교환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최적경로 계산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주기적으로 확인 및 변환되면 다시 </a:t>
            </a:r>
            <a:r>
              <a:rPr lang="en-US" altLang="ko-KR" dirty="0" smtClean="0"/>
              <a:t>1~4</a:t>
            </a:r>
            <a:r>
              <a:rPr lang="ko-KR" altLang="en-US" dirty="0" smtClean="0"/>
              <a:t>과정 수행</a:t>
            </a:r>
            <a:r>
              <a:rPr lang="en-US" altLang="ko-KR" dirty="0" smtClean="0"/>
              <a:t>  </a:t>
            </a:r>
            <a:endParaRPr lang="en-US" altLang="ko-KR" dirty="0"/>
          </a:p>
          <a:p>
            <a:r>
              <a:rPr lang="ko-KR" altLang="en-US" dirty="0" smtClean="0"/>
              <a:t>장점 </a:t>
            </a:r>
            <a:r>
              <a:rPr lang="en-US" altLang="ko-KR" dirty="0" smtClean="0"/>
              <a:t>:</a:t>
            </a:r>
            <a:r>
              <a:rPr lang="ko-KR" altLang="en-US" dirty="0" smtClean="0"/>
              <a:t>대규모의 안정된 네트워크를 운영할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단점</a:t>
            </a:r>
            <a:r>
              <a:rPr lang="en-US" altLang="ko-KR" dirty="0" smtClean="0"/>
              <a:t>:</a:t>
            </a:r>
            <a:r>
              <a:rPr lang="ko-KR" altLang="en-US" dirty="0" smtClean="0"/>
              <a:t>설정이 비교적 까다롭다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0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망구성도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21" y="1988840"/>
            <a:ext cx="696687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1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각 망 설명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주요명령어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3200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12822" y="1908795"/>
            <a:ext cx="36656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R1-2 </a:t>
            </a:r>
            <a:r>
              <a:rPr lang="ko-KR" altLang="en-US" dirty="0" err="1" smtClean="0"/>
              <a:t>라우터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Roter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ospf</a:t>
            </a:r>
            <a:r>
              <a:rPr lang="en-US" altLang="ko-KR" dirty="0" smtClean="0"/>
              <a:t> 1</a:t>
            </a:r>
            <a:endParaRPr lang="en-US" altLang="ko-KR" dirty="0"/>
          </a:p>
          <a:p>
            <a:r>
              <a:rPr lang="en-US" altLang="ko-KR" dirty="0" smtClean="0"/>
              <a:t>network 192.168.10.8 0.0.0.3 area 1</a:t>
            </a:r>
          </a:p>
          <a:p>
            <a:r>
              <a:rPr lang="en-US" altLang="ko-KR" dirty="0" smtClean="0"/>
              <a:t>network 192.168.10.4 0.0.0.3 area 1</a:t>
            </a:r>
          </a:p>
          <a:p>
            <a:r>
              <a:rPr lang="en-US" altLang="ko-KR" dirty="0" smtClean="0"/>
              <a:t>network 192.168.10.0 0.0.0.3 area 1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4149080"/>
            <a:ext cx="3723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R11 </a:t>
            </a:r>
            <a:r>
              <a:rPr lang="ko-KR" altLang="en-US" dirty="0" err="1" smtClean="0"/>
              <a:t>라우터</a:t>
            </a:r>
            <a:r>
              <a:rPr lang="en-US" altLang="ko-KR" dirty="0" smtClean="0"/>
              <a:t>(ABR)</a:t>
            </a:r>
          </a:p>
          <a:p>
            <a:r>
              <a:rPr lang="en-US" altLang="ko-KR" dirty="0" err="1" smtClean="0"/>
              <a:t>Roter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ospf</a:t>
            </a:r>
            <a:r>
              <a:rPr lang="en-US" altLang="ko-KR" dirty="0" smtClean="0"/>
              <a:t> 1</a:t>
            </a:r>
          </a:p>
          <a:p>
            <a:r>
              <a:rPr lang="en-US" altLang="ko-KR" dirty="0" smtClean="0"/>
              <a:t>network 192.168.10.0 0.0.0.3 area 1</a:t>
            </a:r>
          </a:p>
          <a:p>
            <a:r>
              <a:rPr lang="en-US" altLang="ko-KR" dirty="0" smtClean="0"/>
              <a:t>network 192.167.10.0 0.0.0.3 area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8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63"/>
            <a:ext cx="6096986" cy="383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0152" y="188640"/>
            <a:ext cx="33770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R33 (ASBR)</a:t>
            </a:r>
          </a:p>
          <a:p>
            <a:endParaRPr lang="en-US" altLang="ko-KR" dirty="0"/>
          </a:p>
          <a:p>
            <a:r>
              <a:rPr lang="en-US" altLang="ko-KR" dirty="0" smtClean="0"/>
              <a:t> router </a:t>
            </a:r>
            <a:r>
              <a:rPr lang="en-US" altLang="ko-KR" dirty="0" err="1" smtClean="0"/>
              <a:t>ospf</a:t>
            </a:r>
            <a:r>
              <a:rPr lang="en-US" altLang="ko-KR" dirty="0" smtClean="0"/>
              <a:t> 1</a:t>
            </a:r>
          </a:p>
          <a:p>
            <a:r>
              <a:rPr lang="en-US" altLang="ko-KR" dirty="0" smtClean="0"/>
              <a:t> log-adjacency-changes</a:t>
            </a:r>
          </a:p>
          <a:p>
            <a:r>
              <a:rPr lang="en-US" altLang="ko-KR" dirty="0" smtClean="0"/>
              <a:t> redistribute rip subnets </a:t>
            </a:r>
          </a:p>
          <a:p>
            <a:r>
              <a:rPr lang="en-US" altLang="ko-KR" dirty="0" smtClean="0"/>
              <a:t> </a:t>
            </a:r>
            <a:r>
              <a:rPr lang="en-US" altLang="ko-KR" spc="-100" dirty="0" smtClean="0"/>
              <a:t>network 192.166.10.12 0.0.0.3 area 2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router </a:t>
            </a:r>
            <a:r>
              <a:rPr lang="en-US" altLang="ko-KR" dirty="0" smtClean="0"/>
              <a:t>rip</a:t>
            </a:r>
          </a:p>
          <a:p>
            <a:r>
              <a:rPr lang="en-US" altLang="ko-KR" dirty="0" smtClean="0"/>
              <a:t> version 2</a:t>
            </a:r>
          </a:p>
          <a:p>
            <a:r>
              <a:rPr lang="en-US" altLang="ko-KR" dirty="0" smtClean="0"/>
              <a:t> redistribute </a:t>
            </a:r>
            <a:r>
              <a:rPr lang="en-US" altLang="ko-KR" dirty="0" err="1" smtClean="0"/>
              <a:t>ospf</a:t>
            </a:r>
            <a:r>
              <a:rPr lang="en-US" altLang="ko-KR" dirty="0" smtClean="0"/>
              <a:t> 1 metric 1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network </a:t>
            </a:r>
            <a:r>
              <a:rPr lang="en-US" altLang="ko-KR" dirty="0" smtClean="0"/>
              <a:t>192.160.10.0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4077072"/>
            <a:ext cx="23671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R4-1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router rip</a:t>
            </a:r>
          </a:p>
          <a:p>
            <a:r>
              <a:rPr lang="en-US" altLang="ko-KR" dirty="0" smtClean="0"/>
              <a:t>version 2</a:t>
            </a:r>
          </a:p>
          <a:p>
            <a:r>
              <a:rPr lang="en-US" altLang="ko-KR" dirty="0" smtClean="0"/>
              <a:t>network 100.0.0.0</a:t>
            </a:r>
          </a:p>
          <a:p>
            <a:r>
              <a:rPr lang="en-US" altLang="ko-KR" dirty="0" smtClean="0"/>
              <a:t>network 192.160.10.0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5936" y="5454018"/>
            <a:ext cx="3547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망은 대부분 </a:t>
            </a:r>
            <a:r>
              <a:rPr lang="en-US" altLang="ko-KR" dirty="0" smtClean="0"/>
              <a:t>/30</a:t>
            </a:r>
            <a:r>
              <a:rPr lang="ko-KR" altLang="en-US" dirty="0" smtClean="0"/>
              <a:t>을 사용하였고 </a:t>
            </a:r>
            <a:endParaRPr lang="en-US" altLang="ko-KR" dirty="0" smtClean="0"/>
          </a:p>
          <a:p>
            <a:r>
              <a:rPr lang="en-US" altLang="ko-KR" dirty="0" smtClean="0"/>
              <a:t>Rip </a:t>
            </a:r>
            <a:r>
              <a:rPr lang="ko-KR" altLang="en-US" dirty="0" smtClean="0"/>
              <a:t>부분만 </a:t>
            </a:r>
            <a:r>
              <a:rPr lang="en-US" altLang="ko-KR" dirty="0" smtClean="0"/>
              <a:t>/24</a:t>
            </a:r>
            <a:r>
              <a:rPr lang="ko-KR" altLang="en-US" dirty="0" smtClean="0"/>
              <a:t>를 사용하였음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941812"/>
            <a:ext cx="62388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1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948263" cy="6448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988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345</TotalTime>
  <Words>180</Words>
  <Application>Microsoft Office PowerPoint</Application>
  <PresentationFormat>화면 슬라이드 쇼(4:3)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실행</vt:lpstr>
      <vt:lpstr>OSPF 발표</vt:lpstr>
      <vt:lpstr>목차</vt:lpstr>
      <vt:lpstr>1. OSPF 정리</vt:lpstr>
      <vt:lpstr>2. 망구성도</vt:lpstr>
      <vt:lpstr>3.각 망 설명 &amp; 주요명령어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OSPF 발표</dc:title>
  <dc:creator>김동주</dc:creator>
  <cp:lastModifiedBy>김동주</cp:lastModifiedBy>
  <cp:revision>6</cp:revision>
  <dcterms:created xsi:type="dcterms:W3CDTF">2014-05-13T14:48:14Z</dcterms:created>
  <dcterms:modified xsi:type="dcterms:W3CDTF">2014-05-13T20:34:39Z</dcterms:modified>
</cp:coreProperties>
</file>