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58" r:id="rId4"/>
    <p:sldId id="259" r:id="rId5"/>
    <p:sldId id="278" r:id="rId6"/>
    <p:sldId id="261" r:id="rId7"/>
    <p:sldId id="275" r:id="rId8"/>
    <p:sldId id="276" r:id="rId9"/>
    <p:sldId id="263" r:id="rId10"/>
    <p:sldId id="273" r:id="rId11"/>
    <p:sldId id="274" r:id="rId12"/>
    <p:sldId id="264" r:id="rId13"/>
    <p:sldId id="269" r:id="rId14"/>
    <p:sldId id="265" r:id="rId15"/>
    <p:sldId id="272" r:id="rId16"/>
    <p:sldId id="271" r:id="rId17"/>
    <p:sldId id="268" r:id="rId18"/>
    <p:sldId id="27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7EC24-7BDB-4C82-AFF2-44AC48C7FD2A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D6EDC81-E3EB-4549-94FE-E34316440FCF}">
      <dgm:prSet phldrT="[텍스트]"/>
      <dgm:spPr>
        <a:noFill/>
        <a:ln w="57150">
          <a:solidFill>
            <a:schemeClr val="tx2">
              <a:lumMod val="60000"/>
              <a:lumOff val="4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CCB20036-FB0C-45BA-B90F-B2700F858AA2}" type="parTrans" cxnId="{773A3187-A007-4EE1-8753-64504DA128CE}">
      <dgm:prSet/>
      <dgm:spPr/>
      <dgm:t>
        <a:bodyPr/>
        <a:lstStyle/>
        <a:p>
          <a:pPr latinLnBrk="1"/>
          <a:endParaRPr lang="ko-KR" altLang="en-US"/>
        </a:p>
      </dgm:t>
    </dgm:pt>
    <dgm:pt modelId="{48FD854D-3B4A-4FAE-A3AF-0D5B582ABF52}" type="sibTrans" cxnId="{773A3187-A007-4EE1-8753-64504DA128CE}">
      <dgm:prSet/>
      <dgm:spPr/>
      <dgm:t>
        <a:bodyPr/>
        <a:lstStyle/>
        <a:p>
          <a:pPr latinLnBrk="1"/>
          <a:endParaRPr lang="ko-KR" altLang="en-US"/>
        </a:p>
      </dgm:t>
    </dgm:pt>
    <dgm:pt modelId="{2B3F137F-A5E0-477B-9241-BE9BE12B5271}">
      <dgm:prSet phldrT="[텍스트]" custT="1"/>
      <dgm:spPr>
        <a:noFill/>
        <a:ln w="1270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800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C28F292C-2AB9-4C6B-B2C5-A6AD130293F0}" type="parTrans" cxnId="{FBEB22F2-60A0-474B-BB27-46C7870117DA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0D5ECEA7-2E15-4612-AC5F-28081FD08982}" type="sibTrans" cxnId="{FBEB22F2-60A0-474B-BB27-46C7870117DA}">
      <dgm:prSet/>
      <dgm:spPr/>
      <dgm:t>
        <a:bodyPr/>
        <a:lstStyle/>
        <a:p>
          <a:pPr latinLnBrk="1"/>
          <a:endParaRPr lang="ko-KR" altLang="en-US"/>
        </a:p>
      </dgm:t>
    </dgm:pt>
    <dgm:pt modelId="{8F807E98-EAF7-41E7-BEEF-C69F587FAE31}">
      <dgm:prSet phldrT="[텍스트]"/>
      <dgm:spPr>
        <a:noFill/>
        <a:ln w="28575">
          <a:solidFill>
            <a:srgbClr val="FF0000"/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FF0000"/>
              </a:solidFill>
            </a:rPr>
            <a:t> </a:t>
          </a:r>
          <a:endParaRPr lang="ko-KR" altLang="en-US" dirty="0">
            <a:solidFill>
              <a:srgbClr val="FF0000"/>
            </a:solidFill>
          </a:endParaRPr>
        </a:p>
      </dgm:t>
    </dgm:pt>
    <dgm:pt modelId="{ACE02CF5-63EB-4BF9-9A88-71AF06AEAD68}" type="parTrans" cxnId="{F709240F-8C50-4F1B-8B06-BDF9F6EB8E9A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51EC1838-FFFB-4F1C-8F0A-013FA6CC06E6}" type="sibTrans" cxnId="{F709240F-8C50-4F1B-8B06-BDF9F6EB8E9A}">
      <dgm:prSet/>
      <dgm:spPr/>
      <dgm:t>
        <a:bodyPr/>
        <a:lstStyle/>
        <a:p>
          <a:pPr latinLnBrk="1"/>
          <a:endParaRPr lang="ko-KR" altLang="en-US"/>
        </a:p>
      </dgm:t>
    </dgm:pt>
    <dgm:pt modelId="{B7A9E08A-410C-493D-A343-2CDD4A536421}">
      <dgm:prSet phldrT="[텍스트]"/>
      <dgm:spPr>
        <a:noFill/>
        <a:ln w="57150">
          <a:solidFill>
            <a:schemeClr val="tx2">
              <a:lumMod val="60000"/>
              <a:lumOff val="4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871B6508-C070-4962-9511-C343968D65CE}" type="parTrans" cxnId="{1F7A964E-ACE8-44FB-B6F6-C22C8C9628FD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63F8FBF6-FA50-4628-ADD7-589661AF8BE9}" type="sibTrans" cxnId="{1F7A964E-ACE8-44FB-B6F6-C22C8C9628FD}">
      <dgm:prSet/>
      <dgm:spPr/>
      <dgm:t>
        <a:bodyPr/>
        <a:lstStyle/>
        <a:p>
          <a:pPr latinLnBrk="1"/>
          <a:endParaRPr lang="ko-KR" altLang="en-US"/>
        </a:p>
      </dgm:t>
    </dgm:pt>
    <dgm:pt modelId="{70E1C482-1CA4-4A1D-9388-0ABF442E34A8}">
      <dgm:prSet phldrT="[텍스트]"/>
      <dgm:spPr>
        <a:noFill/>
        <a:ln w="28575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363C7BEC-A31A-4E89-9068-170BC0DEBE3F}" type="parTrans" cxnId="{7DB82BEF-F63E-4876-99E1-0AFE0E033B2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BE09EA9B-FC1A-4AD2-A864-7D266C31F607}" type="sibTrans" cxnId="{7DB82BEF-F63E-4876-99E1-0AFE0E033B20}">
      <dgm:prSet/>
      <dgm:spPr/>
      <dgm:t>
        <a:bodyPr/>
        <a:lstStyle/>
        <a:p>
          <a:pPr latinLnBrk="1"/>
          <a:endParaRPr lang="ko-KR" altLang="en-US"/>
        </a:p>
      </dgm:t>
    </dgm:pt>
    <dgm:pt modelId="{FAF87B4B-815C-47C9-BFA0-897C2A89D6D4}">
      <dgm:prSet phldrT="[텍스트]"/>
      <dgm:spPr>
        <a:noFill/>
        <a:ln w="1270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8DCB4478-0CAA-42E4-935D-DA2BD7803822}" type="parTrans" cxnId="{40B44EC2-FEC4-4E6C-A709-9F0CE901B83E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19ACE137-574E-43CC-AD93-A8D8B875F220}" type="sibTrans" cxnId="{40B44EC2-FEC4-4E6C-A709-9F0CE901B83E}">
      <dgm:prSet/>
      <dgm:spPr/>
      <dgm:t>
        <a:bodyPr/>
        <a:lstStyle/>
        <a:p>
          <a:pPr latinLnBrk="1"/>
          <a:endParaRPr lang="ko-KR" altLang="en-US"/>
        </a:p>
      </dgm:t>
    </dgm:pt>
    <dgm:pt modelId="{43A08792-9441-46DC-A31D-308C0A5BB1D8}">
      <dgm:prSet phldrT="[텍스트]"/>
      <dgm:spPr>
        <a:noFill/>
        <a:ln w="57150">
          <a:solidFill>
            <a:schemeClr val="tx2">
              <a:lumMod val="60000"/>
              <a:lumOff val="4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endParaRPr lang="ko-KR" altLang="en-US" dirty="0"/>
        </a:p>
      </dgm:t>
    </dgm:pt>
    <dgm:pt modelId="{D78B999D-97A0-4709-93D0-3B320DF181FD}" type="parTrans" cxnId="{16389D3E-524D-4C1C-B8E0-D4697CFD0E47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F19F602C-B3C6-410F-86AD-84571E6C3288}" type="sibTrans" cxnId="{16389D3E-524D-4C1C-B8E0-D4697CFD0E47}">
      <dgm:prSet/>
      <dgm:spPr/>
      <dgm:t>
        <a:bodyPr/>
        <a:lstStyle/>
        <a:p>
          <a:pPr latinLnBrk="1"/>
          <a:endParaRPr lang="ko-KR" altLang="en-US"/>
        </a:p>
      </dgm:t>
    </dgm:pt>
    <dgm:pt modelId="{2798DBB5-9199-4E99-8E5F-D183A584A454}" type="pres">
      <dgm:prSet presAssocID="{7D07EC24-7BDB-4C82-AFF2-44AC48C7FD2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F99372-8EC5-4801-B26F-B59A63BBDC99}" type="pres">
      <dgm:prSet presAssocID="{9D6EDC81-E3EB-4549-94FE-E34316440FCF}" presName="centerShape" presStyleLbl="node0" presStyleIdx="0" presStyleCnt="1" custScaleX="147326" custScaleY="147326" custLinFactNeighborX="1711" custLinFactNeighborY="0"/>
      <dgm:spPr/>
      <dgm:t>
        <a:bodyPr/>
        <a:lstStyle/>
        <a:p>
          <a:pPr latinLnBrk="1"/>
          <a:endParaRPr lang="ko-KR" altLang="en-US"/>
        </a:p>
      </dgm:t>
    </dgm:pt>
    <dgm:pt modelId="{1F46BBE7-826E-4DAA-BDCA-5DACE1C501E5}" type="pres">
      <dgm:prSet presAssocID="{C28F292C-2AB9-4C6B-B2C5-A6AD130293F0}" presName="Name9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02612A7B-F6AF-4976-A2B8-1B18723DEE6D}" type="pres">
      <dgm:prSet presAssocID="{C28F292C-2AB9-4C6B-B2C5-A6AD130293F0}" presName="connTx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6A273E95-0FD3-42DE-AC37-FFAD36AE3C1C}" type="pres">
      <dgm:prSet presAssocID="{2B3F137F-A5E0-477B-9241-BE9BE12B5271}" presName="node" presStyleLbl="node1" presStyleIdx="0" presStyleCnt="6" custScaleX="48877" custScaleY="48877" custRadScaleRad="112556" custRadScaleInc="-562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E58E37-142E-41D4-AF36-8015F793ADB5}" type="pres">
      <dgm:prSet presAssocID="{ACE02CF5-63EB-4BF9-9A88-71AF06AEAD68}" presName="Name9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1BAD34E-5A6B-4678-9BBE-2FB22B208FDA}" type="pres">
      <dgm:prSet presAssocID="{ACE02CF5-63EB-4BF9-9A88-71AF06AEAD68}" presName="connTx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D602C4E-700F-450B-8979-D1000076955B}" type="pres">
      <dgm:prSet presAssocID="{8F807E98-EAF7-41E7-BEEF-C69F587FAE31}" presName="node" presStyleLbl="node1" presStyleIdx="1" presStyleCnt="6" custScaleX="83518" custScaleY="83518" custRadScaleRad="168294" custRadScaleInc="26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D22979-6CD8-4D03-8FB3-8B2FCDB14DCC}" type="pres">
      <dgm:prSet presAssocID="{871B6508-C070-4962-9511-C343968D65CE}" presName="Name9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2BCFADA9-F554-43CB-B1A0-8D22ED2BB703}" type="pres">
      <dgm:prSet presAssocID="{871B6508-C070-4962-9511-C343968D65CE}" presName="connTx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5B2B5407-EFF5-4DF9-8B6F-5F327D79363C}" type="pres">
      <dgm:prSet presAssocID="{B7A9E08A-410C-493D-A343-2CDD4A536421}" presName="node" presStyleLbl="node1" presStyleIdx="2" presStyleCnt="6" custScaleX="91863" custScaleY="91863" custRadScaleRad="172540" custRadScaleInc="-181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4D9C6D-ABC2-427A-A5A6-4CA47614D3A3}" type="pres">
      <dgm:prSet presAssocID="{8DCB4478-0CAA-42E4-935D-DA2BD7803822}" presName="Name9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AE6D81CC-1CBF-49A2-B975-F9B89F706DFD}" type="pres">
      <dgm:prSet presAssocID="{8DCB4478-0CAA-42E4-935D-DA2BD7803822}" presName="connTx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B352B09D-0F5A-42B8-B2A1-69D416CEC328}" type="pres">
      <dgm:prSet presAssocID="{FAF87B4B-815C-47C9-BFA0-897C2A89D6D4}" presName="node" presStyleLbl="node1" presStyleIdx="3" presStyleCnt="6" custScaleX="69153" custScaleY="69153" custRadScaleRad="115347" custRadScaleInc="-534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3D3722-CC55-4CEE-A382-D7F2FA31250C}" type="pres">
      <dgm:prSet presAssocID="{363C7BEC-A31A-4E89-9068-170BC0DEBE3F}" presName="Name9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5028E78E-2043-4C76-B9A6-5436084F31A9}" type="pres">
      <dgm:prSet presAssocID="{363C7BEC-A31A-4E89-9068-170BC0DEBE3F}" presName="connTx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B0899349-8A93-4E26-AB2A-F189B0A13FC3}" type="pres">
      <dgm:prSet presAssocID="{70E1C482-1CA4-4A1D-9388-0ABF442E34A8}" presName="node" presStyleLbl="node1" presStyleIdx="4" presStyleCnt="6" custScaleX="83586" custScaleY="83586" custRadScaleRad="137891" custRadScaleInc="-1610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DB0F21-B10F-4CCE-B03F-C289E0A04817}" type="pres">
      <dgm:prSet presAssocID="{D78B999D-97A0-4709-93D0-3B320DF181FD}" presName="Name9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3E9EE5E0-7EA8-48DE-AD71-349899F8DAAA}" type="pres">
      <dgm:prSet presAssocID="{D78B999D-97A0-4709-93D0-3B320DF181FD}" presName="connTx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7988313-26B9-4DAF-88F2-815A8EAFFF9E}" type="pres">
      <dgm:prSet presAssocID="{43A08792-9441-46DC-A31D-308C0A5BB1D8}" presName="node" presStyleLbl="node1" presStyleIdx="5" presStyleCnt="6" custRadScaleRad="169450" custRadScaleInc="-1997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2231DB5-D50E-46A8-B3F0-397245587430}" type="presOf" srcId="{871B6508-C070-4962-9511-C343968D65CE}" destId="{2BCFADA9-F554-43CB-B1A0-8D22ED2BB703}" srcOrd="1" destOrd="0" presId="urn:microsoft.com/office/officeart/2005/8/layout/radial1"/>
    <dgm:cxn modelId="{F6070198-A3B9-41D0-A39A-88546D1102FE}" type="presOf" srcId="{B7A9E08A-410C-493D-A343-2CDD4A536421}" destId="{5B2B5407-EFF5-4DF9-8B6F-5F327D79363C}" srcOrd="0" destOrd="0" presId="urn:microsoft.com/office/officeart/2005/8/layout/radial1"/>
    <dgm:cxn modelId="{F709240F-8C50-4F1B-8B06-BDF9F6EB8E9A}" srcId="{9D6EDC81-E3EB-4549-94FE-E34316440FCF}" destId="{8F807E98-EAF7-41E7-BEEF-C69F587FAE31}" srcOrd="1" destOrd="0" parTransId="{ACE02CF5-63EB-4BF9-9A88-71AF06AEAD68}" sibTransId="{51EC1838-FFFB-4F1C-8F0A-013FA6CC06E6}"/>
    <dgm:cxn modelId="{4C8CAB2C-1A34-4BE1-9D42-6C221555728C}" type="presOf" srcId="{D78B999D-97A0-4709-93D0-3B320DF181FD}" destId="{3E9EE5E0-7EA8-48DE-AD71-349899F8DAAA}" srcOrd="1" destOrd="0" presId="urn:microsoft.com/office/officeart/2005/8/layout/radial1"/>
    <dgm:cxn modelId="{A4035B00-C723-46D1-A58B-589FCAEAC482}" type="presOf" srcId="{ACE02CF5-63EB-4BF9-9A88-71AF06AEAD68}" destId="{04E58E37-142E-41D4-AF36-8015F793ADB5}" srcOrd="0" destOrd="0" presId="urn:microsoft.com/office/officeart/2005/8/layout/radial1"/>
    <dgm:cxn modelId="{773A3187-A007-4EE1-8753-64504DA128CE}" srcId="{7D07EC24-7BDB-4C82-AFF2-44AC48C7FD2A}" destId="{9D6EDC81-E3EB-4549-94FE-E34316440FCF}" srcOrd="0" destOrd="0" parTransId="{CCB20036-FB0C-45BA-B90F-B2700F858AA2}" sibTransId="{48FD854D-3B4A-4FAE-A3AF-0D5B582ABF52}"/>
    <dgm:cxn modelId="{16389D3E-524D-4C1C-B8E0-D4697CFD0E47}" srcId="{9D6EDC81-E3EB-4549-94FE-E34316440FCF}" destId="{43A08792-9441-46DC-A31D-308C0A5BB1D8}" srcOrd="5" destOrd="0" parTransId="{D78B999D-97A0-4709-93D0-3B320DF181FD}" sibTransId="{F19F602C-B3C6-410F-86AD-84571E6C3288}"/>
    <dgm:cxn modelId="{7DB82BEF-F63E-4876-99E1-0AFE0E033B20}" srcId="{9D6EDC81-E3EB-4549-94FE-E34316440FCF}" destId="{70E1C482-1CA4-4A1D-9388-0ABF442E34A8}" srcOrd="4" destOrd="0" parTransId="{363C7BEC-A31A-4E89-9068-170BC0DEBE3F}" sibTransId="{BE09EA9B-FC1A-4AD2-A864-7D266C31F607}"/>
    <dgm:cxn modelId="{B2BC7FD8-0121-4FFD-A869-409D2A709124}" type="presOf" srcId="{FAF87B4B-815C-47C9-BFA0-897C2A89D6D4}" destId="{B352B09D-0F5A-42B8-B2A1-69D416CEC328}" srcOrd="0" destOrd="0" presId="urn:microsoft.com/office/officeart/2005/8/layout/radial1"/>
    <dgm:cxn modelId="{751735C4-0A88-4F60-A6B9-EB82F922890E}" type="presOf" srcId="{363C7BEC-A31A-4E89-9068-170BC0DEBE3F}" destId="{DE3D3722-CC55-4CEE-A382-D7F2FA31250C}" srcOrd="0" destOrd="0" presId="urn:microsoft.com/office/officeart/2005/8/layout/radial1"/>
    <dgm:cxn modelId="{1F7A964E-ACE8-44FB-B6F6-C22C8C9628FD}" srcId="{9D6EDC81-E3EB-4549-94FE-E34316440FCF}" destId="{B7A9E08A-410C-493D-A343-2CDD4A536421}" srcOrd="2" destOrd="0" parTransId="{871B6508-C070-4962-9511-C343968D65CE}" sibTransId="{63F8FBF6-FA50-4628-ADD7-589661AF8BE9}"/>
    <dgm:cxn modelId="{30C2B375-CF8C-4C11-86A9-11C1EC77A833}" type="presOf" srcId="{7D07EC24-7BDB-4C82-AFF2-44AC48C7FD2A}" destId="{2798DBB5-9199-4E99-8E5F-D183A584A454}" srcOrd="0" destOrd="0" presId="urn:microsoft.com/office/officeart/2005/8/layout/radial1"/>
    <dgm:cxn modelId="{F4851468-32DA-4083-A631-1CD124239579}" type="presOf" srcId="{8DCB4478-0CAA-42E4-935D-DA2BD7803822}" destId="{914D9C6D-ABC2-427A-A5A6-4CA47614D3A3}" srcOrd="0" destOrd="0" presId="urn:microsoft.com/office/officeart/2005/8/layout/radial1"/>
    <dgm:cxn modelId="{4F4ACFF9-C249-401C-9621-40A9482E08A5}" type="presOf" srcId="{70E1C482-1CA4-4A1D-9388-0ABF442E34A8}" destId="{B0899349-8A93-4E26-AB2A-F189B0A13FC3}" srcOrd="0" destOrd="0" presId="urn:microsoft.com/office/officeart/2005/8/layout/radial1"/>
    <dgm:cxn modelId="{AF1EFF85-1E6A-4AAA-A27A-D414D3C3766A}" type="presOf" srcId="{363C7BEC-A31A-4E89-9068-170BC0DEBE3F}" destId="{5028E78E-2043-4C76-B9A6-5436084F31A9}" srcOrd="1" destOrd="0" presId="urn:microsoft.com/office/officeart/2005/8/layout/radial1"/>
    <dgm:cxn modelId="{4455C24D-29AC-4DB9-8654-0FBE6BE979B5}" type="presOf" srcId="{43A08792-9441-46DC-A31D-308C0A5BB1D8}" destId="{A7988313-26B9-4DAF-88F2-815A8EAFFF9E}" srcOrd="0" destOrd="0" presId="urn:microsoft.com/office/officeart/2005/8/layout/radial1"/>
    <dgm:cxn modelId="{3242CCB5-23F7-4840-984D-13F3B9A0AEB0}" type="presOf" srcId="{871B6508-C070-4962-9511-C343968D65CE}" destId="{2DD22979-6CD8-4D03-8FB3-8B2FCDB14DCC}" srcOrd="0" destOrd="0" presId="urn:microsoft.com/office/officeart/2005/8/layout/radial1"/>
    <dgm:cxn modelId="{4D987B46-E475-437F-9FC6-A18CD41D3D84}" type="presOf" srcId="{D78B999D-97A0-4709-93D0-3B320DF181FD}" destId="{9FDB0F21-B10F-4CCE-B03F-C289E0A04817}" srcOrd="0" destOrd="0" presId="urn:microsoft.com/office/officeart/2005/8/layout/radial1"/>
    <dgm:cxn modelId="{FE35C962-3764-48F3-AA20-FB2642E31BE2}" type="presOf" srcId="{8DCB4478-0CAA-42E4-935D-DA2BD7803822}" destId="{AE6D81CC-1CBF-49A2-B975-F9B89F706DFD}" srcOrd="1" destOrd="0" presId="urn:microsoft.com/office/officeart/2005/8/layout/radial1"/>
    <dgm:cxn modelId="{E1E42EFD-487D-45CC-B42D-4CF464ADCC2D}" type="presOf" srcId="{8F807E98-EAF7-41E7-BEEF-C69F587FAE31}" destId="{1D602C4E-700F-450B-8979-D1000076955B}" srcOrd="0" destOrd="0" presId="urn:microsoft.com/office/officeart/2005/8/layout/radial1"/>
    <dgm:cxn modelId="{40B44EC2-FEC4-4E6C-A709-9F0CE901B83E}" srcId="{9D6EDC81-E3EB-4549-94FE-E34316440FCF}" destId="{FAF87B4B-815C-47C9-BFA0-897C2A89D6D4}" srcOrd="3" destOrd="0" parTransId="{8DCB4478-0CAA-42E4-935D-DA2BD7803822}" sibTransId="{19ACE137-574E-43CC-AD93-A8D8B875F220}"/>
    <dgm:cxn modelId="{6DBD9837-85F4-4ABF-AD3A-402C7CF5BC35}" type="presOf" srcId="{9D6EDC81-E3EB-4549-94FE-E34316440FCF}" destId="{A9F99372-8EC5-4801-B26F-B59A63BBDC99}" srcOrd="0" destOrd="0" presId="urn:microsoft.com/office/officeart/2005/8/layout/radial1"/>
    <dgm:cxn modelId="{EAFEDBA8-A241-425D-A407-EB59F5DC5444}" type="presOf" srcId="{C28F292C-2AB9-4C6B-B2C5-A6AD130293F0}" destId="{1F46BBE7-826E-4DAA-BDCA-5DACE1C501E5}" srcOrd="0" destOrd="0" presId="urn:microsoft.com/office/officeart/2005/8/layout/radial1"/>
    <dgm:cxn modelId="{A3AC2A06-A182-4DDA-861E-51A8EF880BF1}" type="presOf" srcId="{C28F292C-2AB9-4C6B-B2C5-A6AD130293F0}" destId="{02612A7B-F6AF-4976-A2B8-1B18723DEE6D}" srcOrd="1" destOrd="0" presId="urn:microsoft.com/office/officeart/2005/8/layout/radial1"/>
    <dgm:cxn modelId="{2FC1E5C2-4E06-44E5-9BFA-DCEA18F6CD5C}" type="presOf" srcId="{2B3F137F-A5E0-477B-9241-BE9BE12B5271}" destId="{6A273E95-0FD3-42DE-AC37-FFAD36AE3C1C}" srcOrd="0" destOrd="0" presId="urn:microsoft.com/office/officeart/2005/8/layout/radial1"/>
    <dgm:cxn modelId="{65EED639-7636-4952-B641-B1EEF9DBB837}" type="presOf" srcId="{ACE02CF5-63EB-4BF9-9A88-71AF06AEAD68}" destId="{61BAD34E-5A6B-4678-9BBE-2FB22B208FDA}" srcOrd="1" destOrd="0" presId="urn:microsoft.com/office/officeart/2005/8/layout/radial1"/>
    <dgm:cxn modelId="{FBEB22F2-60A0-474B-BB27-46C7870117DA}" srcId="{9D6EDC81-E3EB-4549-94FE-E34316440FCF}" destId="{2B3F137F-A5E0-477B-9241-BE9BE12B5271}" srcOrd="0" destOrd="0" parTransId="{C28F292C-2AB9-4C6B-B2C5-A6AD130293F0}" sibTransId="{0D5ECEA7-2E15-4612-AC5F-28081FD08982}"/>
    <dgm:cxn modelId="{19F5CAC6-CC01-4F74-8BEF-8C56C1581734}" type="presParOf" srcId="{2798DBB5-9199-4E99-8E5F-D183A584A454}" destId="{A9F99372-8EC5-4801-B26F-B59A63BBDC99}" srcOrd="0" destOrd="0" presId="urn:microsoft.com/office/officeart/2005/8/layout/radial1"/>
    <dgm:cxn modelId="{3A41959B-15D4-4226-90DB-4942B01E324A}" type="presParOf" srcId="{2798DBB5-9199-4E99-8E5F-D183A584A454}" destId="{1F46BBE7-826E-4DAA-BDCA-5DACE1C501E5}" srcOrd="1" destOrd="0" presId="urn:microsoft.com/office/officeart/2005/8/layout/radial1"/>
    <dgm:cxn modelId="{54E8A8B5-3D39-4101-920E-19EDCAB8A3E5}" type="presParOf" srcId="{1F46BBE7-826E-4DAA-BDCA-5DACE1C501E5}" destId="{02612A7B-F6AF-4976-A2B8-1B18723DEE6D}" srcOrd="0" destOrd="0" presId="urn:microsoft.com/office/officeart/2005/8/layout/radial1"/>
    <dgm:cxn modelId="{2C88A88F-D6CD-4D64-A038-CF2246F5C3C0}" type="presParOf" srcId="{2798DBB5-9199-4E99-8E5F-D183A584A454}" destId="{6A273E95-0FD3-42DE-AC37-FFAD36AE3C1C}" srcOrd="2" destOrd="0" presId="urn:microsoft.com/office/officeart/2005/8/layout/radial1"/>
    <dgm:cxn modelId="{B94E89D4-02F0-4C0F-8DD2-83E057917F64}" type="presParOf" srcId="{2798DBB5-9199-4E99-8E5F-D183A584A454}" destId="{04E58E37-142E-41D4-AF36-8015F793ADB5}" srcOrd="3" destOrd="0" presId="urn:microsoft.com/office/officeart/2005/8/layout/radial1"/>
    <dgm:cxn modelId="{6BA43180-AECA-4EB8-BF84-F5BC2A5807B1}" type="presParOf" srcId="{04E58E37-142E-41D4-AF36-8015F793ADB5}" destId="{61BAD34E-5A6B-4678-9BBE-2FB22B208FDA}" srcOrd="0" destOrd="0" presId="urn:microsoft.com/office/officeart/2005/8/layout/radial1"/>
    <dgm:cxn modelId="{368BE67F-054F-4EA4-ADCD-E25D96508C33}" type="presParOf" srcId="{2798DBB5-9199-4E99-8E5F-D183A584A454}" destId="{1D602C4E-700F-450B-8979-D1000076955B}" srcOrd="4" destOrd="0" presId="urn:microsoft.com/office/officeart/2005/8/layout/radial1"/>
    <dgm:cxn modelId="{F804A5C8-E762-433E-8C84-90A2B8BA8E4C}" type="presParOf" srcId="{2798DBB5-9199-4E99-8E5F-D183A584A454}" destId="{2DD22979-6CD8-4D03-8FB3-8B2FCDB14DCC}" srcOrd="5" destOrd="0" presId="urn:microsoft.com/office/officeart/2005/8/layout/radial1"/>
    <dgm:cxn modelId="{A07B42A0-8C86-4DB9-A54E-613A6D60DE36}" type="presParOf" srcId="{2DD22979-6CD8-4D03-8FB3-8B2FCDB14DCC}" destId="{2BCFADA9-F554-43CB-B1A0-8D22ED2BB703}" srcOrd="0" destOrd="0" presId="urn:microsoft.com/office/officeart/2005/8/layout/radial1"/>
    <dgm:cxn modelId="{F6F528FA-6FF4-4A16-81F1-D877CBE30FA5}" type="presParOf" srcId="{2798DBB5-9199-4E99-8E5F-D183A584A454}" destId="{5B2B5407-EFF5-4DF9-8B6F-5F327D79363C}" srcOrd="6" destOrd="0" presId="urn:microsoft.com/office/officeart/2005/8/layout/radial1"/>
    <dgm:cxn modelId="{5D45BBDF-8A63-43A0-BDB4-20FA521AC217}" type="presParOf" srcId="{2798DBB5-9199-4E99-8E5F-D183A584A454}" destId="{914D9C6D-ABC2-427A-A5A6-4CA47614D3A3}" srcOrd="7" destOrd="0" presId="urn:microsoft.com/office/officeart/2005/8/layout/radial1"/>
    <dgm:cxn modelId="{2BFFF54B-7BD6-40DA-90DC-A81B510A28E2}" type="presParOf" srcId="{914D9C6D-ABC2-427A-A5A6-4CA47614D3A3}" destId="{AE6D81CC-1CBF-49A2-B975-F9B89F706DFD}" srcOrd="0" destOrd="0" presId="urn:microsoft.com/office/officeart/2005/8/layout/radial1"/>
    <dgm:cxn modelId="{DDEC9AD3-0F13-4078-A097-159CC6281612}" type="presParOf" srcId="{2798DBB5-9199-4E99-8E5F-D183A584A454}" destId="{B352B09D-0F5A-42B8-B2A1-69D416CEC328}" srcOrd="8" destOrd="0" presId="urn:microsoft.com/office/officeart/2005/8/layout/radial1"/>
    <dgm:cxn modelId="{C2B5A2DD-6A94-4D86-80BB-A0130B73C432}" type="presParOf" srcId="{2798DBB5-9199-4E99-8E5F-D183A584A454}" destId="{DE3D3722-CC55-4CEE-A382-D7F2FA31250C}" srcOrd="9" destOrd="0" presId="urn:microsoft.com/office/officeart/2005/8/layout/radial1"/>
    <dgm:cxn modelId="{BD9F6B9A-7CC3-40E5-A462-870621436C01}" type="presParOf" srcId="{DE3D3722-CC55-4CEE-A382-D7F2FA31250C}" destId="{5028E78E-2043-4C76-B9A6-5436084F31A9}" srcOrd="0" destOrd="0" presId="urn:microsoft.com/office/officeart/2005/8/layout/radial1"/>
    <dgm:cxn modelId="{68412AB9-FC6C-4284-8F8B-177FFBC26AC9}" type="presParOf" srcId="{2798DBB5-9199-4E99-8E5F-D183A584A454}" destId="{B0899349-8A93-4E26-AB2A-F189B0A13FC3}" srcOrd="10" destOrd="0" presId="urn:microsoft.com/office/officeart/2005/8/layout/radial1"/>
    <dgm:cxn modelId="{7C7BF057-A554-48EC-82E2-79BA33478150}" type="presParOf" srcId="{2798DBB5-9199-4E99-8E5F-D183A584A454}" destId="{9FDB0F21-B10F-4CCE-B03F-C289E0A04817}" srcOrd="11" destOrd="0" presId="urn:microsoft.com/office/officeart/2005/8/layout/radial1"/>
    <dgm:cxn modelId="{841DF004-2456-44B4-8DEA-254900689E9B}" type="presParOf" srcId="{9FDB0F21-B10F-4CCE-B03F-C289E0A04817}" destId="{3E9EE5E0-7EA8-48DE-AD71-349899F8DAAA}" srcOrd="0" destOrd="0" presId="urn:microsoft.com/office/officeart/2005/8/layout/radial1"/>
    <dgm:cxn modelId="{91049F2A-7145-4F0F-999C-AC3AC48F7A8A}" type="presParOf" srcId="{2798DBB5-9199-4E99-8E5F-D183A584A454}" destId="{A7988313-26B9-4DAF-88F2-815A8EAFFF9E}" srcOrd="12" destOrd="0" presId="urn:microsoft.com/office/officeart/2005/8/layout/radial1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99372-8EC5-4801-B26F-B59A63BBDC99}">
      <dsp:nvSpPr>
        <dsp:cNvPr id="0" name=""/>
        <dsp:cNvSpPr/>
      </dsp:nvSpPr>
      <dsp:spPr>
        <a:xfrm>
          <a:off x="3260367" y="1733401"/>
          <a:ext cx="2483012" cy="2483012"/>
        </a:xfrm>
        <a:prstGeom prst="ellipse">
          <a:avLst/>
        </a:prstGeom>
        <a:noFill/>
        <a:ln w="571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400" kern="1200" dirty="0" smtClean="0"/>
            <a:t> </a:t>
          </a:r>
          <a:endParaRPr lang="ko-KR" altLang="en-US" sz="6400" kern="1200" dirty="0"/>
        </a:p>
      </dsp:txBody>
      <dsp:txXfrm>
        <a:off x="3623996" y="2097030"/>
        <a:ext cx="1755754" cy="1755754"/>
      </dsp:txXfrm>
    </dsp:sp>
    <dsp:sp modelId="{1F46BBE7-826E-4DAA-BDCA-5DACE1C501E5}">
      <dsp:nvSpPr>
        <dsp:cNvPr id="0" name=""/>
        <dsp:cNvSpPr/>
      </dsp:nvSpPr>
      <dsp:spPr>
        <a:xfrm rot="15994404">
          <a:off x="3993066" y="1308995"/>
          <a:ext cx="820184" cy="34532"/>
        </a:xfrm>
        <a:custGeom>
          <a:avLst/>
          <a:gdLst/>
          <a:ahLst/>
          <a:cxnLst/>
          <a:rect l="0" t="0" r="0" b="0"/>
          <a:pathLst>
            <a:path>
              <a:moveTo>
                <a:pt x="0" y="17266"/>
              </a:moveTo>
              <a:lnTo>
                <a:pt x="820184" y="17266"/>
              </a:lnTo>
            </a:path>
          </a:pathLst>
        </a:custGeom>
        <a:noFill/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4382654" y="1305757"/>
        <a:ext cx="41009" cy="41009"/>
      </dsp:txXfrm>
    </dsp:sp>
    <dsp:sp modelId="{6A273E95-0FD3-42DE-AC37-FFAD36AE3C1C}">
      <dsp:nvSpPr>
        <dsp:cNvPr id="0" name=""/>
        <dsp:cNvSpPr/>
      </dsp:nvSpPr>
      <dsp:spPr>
        <a:xfrm>
          <a:off x="3942146" y="93872"/>
          <a:ext cx="823766" cy="823766"/>
        </a:xfrm>
        <a:prstGeom prst="ellipse">
          <a:avLst/>
        </a:pr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062784" y="214510"/>
        <a:ext cx="582490" cy="582490"/>
      </dsp:txXfrm>
    </dsp:sp>
    <dsp:sp modelId="{04E58E37-142E-41D4-AF36-8015F793ADB5}">
      <dsp:nvSpPr>
        <dsp:cNvPr id="0" name=""/>
        <dsp:cNvSpPr/>
      </dsp:nvSpPr>
      <dsp:spPr>
        <a:xfrm rot="19812849">
          <a:off x="5468203" y="1922935"/>
          <a:ext cx="1682809" cy="34532"/>
        </a:xfrm>
        <a:custGeom>
          <a:avLst/>
          <a:gdLst/>
          <a:ahLst/>
          <a:cxnLst/>
          <a:rect l="0" t="0" r="0" b="0"/>
          <a:pathLst>
            <a:path>
              <a:moveTo>
                <a:pt x="0" y="17266"/>
              </a:moveTo>
              <a:lnTo>
                <a:pt x="1682809" y="17266"/>
              </a:lnTo>
            </a:path>
          </a:pathLst>
        </a:custGeom>
        <a:noFill/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6267537" y="1898131"/>
        <a:ext cx="84140" cy="84140"/>
      </dsp:txXfrm>
    </dsp:sp>
    <dsp:sp modelId="{1D602C4E-700F-450B-8979-D1000076955B}">
      <dsp:nvSpPr>
        <dsp:cNvPr id="0" name=""/>
        <dsp:cNvSpPr/>
      </dsp:nvSpPr>
      <dsp:spPr>
        <a:xfrm>
          <a:off x="6946872" y="468805"/>
          <a:ext cx="1407601" cy="1407601"/>
        </a:xfrm>
        <a:prstGeom prst="ellipse">
          <a:avLst/>
        </a:prstGeom>
        <a:noFill/>
        <a:ln w="2857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600" kern="1200" dirty="0" smtClean="0">
              <a:solidFill>
                <a:srgbClr val="FF0000"/>
              </a:solidFill>
            </a:rPr>
            <a:t> </a:t>
          </a:r>
          <a:endParaRPr lang="ko-KR" altLang="en-US" sz="4600" kern="1200" dirty="0">
            <a:solidFill>
              <a:srgbClr val="FF0000"/>
            </a:solidFill>
          </a:endParaRPr>
        </a:p>
      </dsp:txBody>
      <dsp:txXfrm>
        <a:off x="7153010" y="674943"/>
        <a:ext cx="995325" cy="995325"/>
      </dsp:txXfrm>
    </dsp:sp>
    <dsp:sp modelId="{2DD22979-6CD8-4D03-8FB3-8B2FCDB14DCC}">
      <dsp:nvSpPr>
        <dsp:cNvPr id="0" name=""/>
        <dsp:cNvSpPr/>
      </dsp:nvSpPr>
      <dsp:spPr>
        <a:xfrm rot="1501512">
          <a:off x="5546899" y="3842987"/>
          <a:ext cx="1702855" cy="34532"/>
        </a:xfrm>
        <a:custGeom>
          <a:avLst/>
          <a:gdLst/>
          <a:ahLst/>
          <a:cxnLst/>
          <a:rect l="0" t="0" r="0" b="0"/>
          <a:pathLst>
            <a:path>
              <a:moveTo>
                <a:pt x="0" y="17266"/>
              </a:moveTo>
              <a:lnTo>
                <a:pt x="1702855" y="17266"/>
              </a:lnTo>
            </a:path>
          </a:pathLst>
        </a:custGeom>
        <a:noFill/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6355756" y="3817682"/>
        <a:ext cx="85142" cy="85142"/>
      </dsp:txXfrm>
    </dsp:sp>
    <dsp:sp modelId="{5B2B5407-EFF5-4DF9-8B6F-5F327D79363C}">
      <dsp:nvSpPr>
        <dsp:cNvPr id="0" name=""/>
        <dsp:cNvSpPr/>
      </dsp:nvSpPr>
      <dsp:spPr>
        <a:xfrm>
          <a:off x="7097151" y="3773766"/>
          <a:ext cx="1548246" cy="1548246"/>
        </a:xfrm>
        <a:prstGeom prst="ellipse">
          <a:avLst/>
        </a:prstGeom>
        <a:noFill/>
        <a:ln w="571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600" kern="1200" dirty="0" smtClean="0"/>
            <a:t> </a:t>
          </a:r>
          <a:endParaRPr lang="ko-KR" altLang="en-US" sz="4600" kern="1200" dirty="0"/>
        </a:p>
      </dsp:txBody>
      <dsp:txXfrm>
        <a:off x="7323886" y="4000501"/>
        <a:ext cx="1094776" cy="1094776"/>
      </dsp:txXfrm>
    </dsp:sp>
    <dsp:sp modelId="{914D9C6D-ABC2-427A-A5A6-4CA47614D3A3}">
      <dsp:nvSpPr>
        <dsp:cNvPr id="0" name=""/>
        <dsp:cNvSpPr/>
      </dsp:nvSpPr>
      <dsp:spPr>
        <a:xfrm rot="4536829">
          <a:off x="4551984" y="4493197"/>
          <a:ext cx="687517" cy="34532"/>
        </a:xfrm>
        <a:custGeom>
          <a:avLst/>
          <a:gdLst/>
          <a:ahLst/>
          <a:cxnLst/>
          <a:rect l="0" t="0" r="0" b="0"/>
          <a:pathLst>
            <a:path>
              <a:moveTo>
                <a:pt x="0" y="17266"/>
              </a:moveTo>
              <a:lnTo>
                <a:pt x="687517" y="17266"/>
              </a:lnTo>
            </a:path>
          </a:pathLst>
        </a:custGeom>
        <a:noFill/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4878555" y="4493276"/>
        <a:ext cx="34375" cy="34375"/>
      </dsp:txXfrm>
    </dsp:sp>
    <dsp:sp modelId="{B352B09D-0F5A-42B8-B2A1-69D416CEC328}">
      <dsp:nvSpPr>
        <dsp:cNvPr id="0" name=""/>
        <dsp:cNvSpPr/>
      </dsp:nvSpPr>
      <dsp:spPr>
        <a:xfrm>
          <a:off x="4543191" y="4825170"/>
          <a:ext cx="1165495" cy="1165495"/>
        </a:xfrm>
        <a:prstGeom prst="ellipse">
          <a:avLst/>
        </a:pr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800" kern="1200" dirty="0"/>
        </a:p>
      </dsp:txBody>
      <dsp:txXfrm>
        <a:off x="4713874" y="4995853"/>
        <a:ext cx="824129" cy="824129"/>
      </dsp:txXfrm>
    </dsp:sp>
    <dsp:sp modelId="{DE3D3722-CC55-4CEE-A382-D7F2FA31250C}">
      <dsp:nvSpPr>
        <dsp:cNvPr id="0" name=""/>
        <dsp:cNvSpPr/>
      </dsp:nvSpPr>
      <dsp:spPr>
        <a:xfrm rot="8757809">
          <a:off x="2428606" y="3972224"/>
          <a:ext cx="1142304" cy="34532"/>
        </a:xfrm>
        <a:custGeom>
          <a:avLst/>
          <a:gdLst/>
          <a:ahLst/>
          <a:cxnLst/>
          <a:rect l="0" t="0" r="0" b="0"/>
          <a:pathLst>
            <a:path>
              <a:moveTo>
                <a:pt x="0" y="17266"/>
              </a:moveTo>
              <a:lnTo>
                <a:pt x="1142304" y="17266"/>
              </a:lnTo>
            </a:path>
          </a:pathLst>
        </a:custGeom>
        <a:noFill/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971200" y="3960933"/>
        <a:ext cx="57115" cy="57115"/>
      </dsp:txXfrm>
    </dsp:sp>
    <dsp:sp modelId="{B0899349-8A93-4E26-AB2A-F189B0A13FC3}">
      <dsp:nvSpPr>
        <dsp:cNvPr id="0" name=""/>
        <dsp:cNvSpPr/>
      </dsp:nvSpPr>
      <dsp:spPr>
        <a:xfrm>
          <a:off x="1238380" y="3999055"/>
          <a:ext cx="1408747" cy="1408747"/>
        </a:xfrm>
        <a:prstGeom prst="ellipse">
          <a:avLst/>
        </a:prstGeom>
        <a:noFill/>
        <a:ln w="2857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600" kern="1200" dirty="0" smtClean="0"/>
            <a:t> </a:t>
          </a:r>
          <a:endParaRPr lang="ko-KR" altLang="en-US" sz="4600" kern="1200" dirty="0"/>
        </a:p>
      </dsp:txBody>
      <dsp:txXfrm>
        <a:off x="1444686" y="4205361"/>
        <a:ext cx="996135" cy="996135"/>
      </dsp:txXfrm>
    </dsp:sp>
    <dsp:sp modelId="{9FDB0F21-B10F-4CCE-B03F-C289E0A04817}">
      <dsp:nvSpPr>
        <dsp:cNvPr id="0" name=""/>
        <dsp:cNvSpPr/>
      </dsp:nvSpPr>
      <dsp:spPr>
        <a:xfrm rot="12212752">
          <a:off x="1731264" y="2121444"/>
          <a:ext cx="1703381" cy="34532"/>
        </a:xfrm>
        <a:custGeom>
          <a:avLst/>
          <a:gdLst/>
          <a:ahLst/>
          <a:cxnLst/>
          <a:rect l="0" t="0" r="0" b="0"/>
          <a:pathLst>
            <a:path>
              <a:moveTo>
                <a:pt x="0" y="17266"/>
              </a:moveTo>
              <a:lnTo>
                <a:pt x="1703381" y="17266"/>
              </a:lnTo>
            </a:path>
          </a:pathLst>
        </a:custGeom>
        <a:noFill/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540370" y="2096126"/>
        <a:ext cx="85169" cy="85169"/>
      </dsp:txXfrm>
    </dsp:sp>
    <dsp:sp modelId="{A7988313-26B9-4DAF-88F2-815A8EAFFF9E}">
      <dsp:nvSpPr>
        <dsp:cNvPr id="0" name=""/>
        <dsp:cNvSpPr/>
      </dsp:nvSpPr>
      <dsp:spPr>
        <a:xfrm>
          <a:off x="186951" y="619139"/>
          <a:ext cx="1685386" cy="1685386"/>
        </a:xfrm>
        <a:prstGeom prst="ellipse">
          <a:avLst/>
        </a:prstGeom>
        <a:noFill/>
        <a:ln w="571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600" kern="1200" dirty="0"/>
        </a:p>
      </dsp:txBody>
      <dsp:txXfrm>
        <a:off x="433770" y="865958"/>
        <a:ext cx="1191748" cy="1191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164CD-8591-46B3-B4C4-264E750D68E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44E22-0AD7-4E1B-B73B-0AEAA707A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4E22-0AD7-4E1B-B73B-0AEAA707AB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5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1078-831D-41E5-996D-DCBE86F67CDE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8BB-22CE-4993-B9B8-557A76572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26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1078-831D-41E5-996D-DCBE86F67CDE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8BB-22CE-4993-B9B8-557A76572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8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1078-831D-41E5-996D-DCBE86F67CDE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8BB-22CE-4993-B9B8-557A76572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1078-831D-41E5-996D-DCBE86F67CDE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8BB-22CE-4993-B9B8-557A76572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8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1078-831D-41E5-996D-DCBE86F67CDE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8BB-22CE-4993-B9B8-557A76572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8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1078-831D-41E5-996D-DCBE86F67CDE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8BB-22CE-4993-B9B8-557A76572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3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1078-831D-41E5-996D-DCBE86F67CDE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8BB-22CE-4993-B9B8-557A76572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9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1078-831D-41E5-996D-DCBE86F67CDE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8BB-22CE-4993-B9B8-557A76572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2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1078-831D-41E5-996D-DCBE86F67CDE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8BB-22CE-4993-B9B8-557A76572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1078-831D-41E5-996D-DCBE86F67CDE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8BB-22CE-4993-B9B8-557A76572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0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1078-831D-41E5-996D-DCBE86F67CDE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8BB-22CE-4993-B9B8-557A76572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05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1078-831D-41E5-996D-DCBE86F67CDE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18BB-22CE-4993-B9B8-557A76572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3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ok\Desktop\블로그\인포그래픽\ipad-605439_1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35"/>
            <a:ext cx="9144000" cy="607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seok\Desktop\블로그\인포그래픽\ipad-605439_128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867"/>
          <a:stretch/>
        </p:blipFill>
        <p:spPr bwMode="auto">
          <a:xfrm>
            <a:off x="-36512" y="177335"/>
            <a:ext cx="3304032" cy="607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 flipH="1">
            <a:off x="2987824" y="1628800"/>
            <a:ext cx="3312368" cy="2376264"/>
          </a:xfrm>
          <a:prstGeom prst="line">
            <a:avLst/>
          </a:prstGeom>
          <a:ln w="28575"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987824" y="4221088"/>
            <a:ext cx="2808312" cy="1152128"/>
          </a:xfrm>
          <a:prstGeom prst="line">
            <a:avLst/>
          </a:prstGeom>
          <a:ln w="28575"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96" y="764704"/>
            <a:ext cx="3563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Network</a:t>
            </a:r>
            <a:endParaRPr lang="ko-KR" altLang="en-US" sz="48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200" y="3573016"/>
            <a:ext cx="212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컴퓨터공학</a:t>
            </a:r>
            <a:r>
              <a:rPr lang="ko-KR" altLang="en-US" sz="24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부</a:t>
            </a:r>
            <a:endParaRPr lang="en-US" altLang="ko-KR" sz="1200" b="1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r"/>
            <a:endParaRPr lang="en-US" altLang="ko-KR" sz="12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598167" y="3903439"/>
            <a:ext cx="461665" cy="46166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496" y="148652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OSPF</a:t>
            </a:r>
            <a:endParaRPr lang="ko-KR" altLang="en-US" sz="6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" name="꺾인 연결선 3"/>
          <p:cNvCxnSpPr/>
          <p:nvPr/>
        </p:nvCxnSpPr>
        <p:spPr>
          <a:xfrm rot="16200000" flipH="1">
            <a:off x="326669" y="2352023"/>
            <a:ext cx="1501716" cy="94027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04351" y="5384631"/>
            <a:ext cx="107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201095012</a:t>
            </a:r>
          </a:p>
          <a:p>
            <a:pPr algn="r"/>
            <a:r>
              <a:rPr lang="ko-KR" altLang="en-US" sz="12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김민석</a:t>
            </a:r>
            <a:endParaRPr lang="en-US" altLang="ko-KR" sz="12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592" y="5384631"/>
            <a:ext cx="111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201095052</a:t>
            </a:r>
          </a:p>
          <a:p>
            <a:pPr algn="r"/>
            <a:r>
              <a:rPr lang="ko-KR" altLang="en-US" sz="12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장동한</a:t>
            </a:r>
            <a:endParaRPr lang="en-US" altLang="ko-KR" sz="12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7704" y="5384631"/>
            <a:ext cx="107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201195017</a:t>
            </a:r>
          </a:p>
          <a:p>
            <a:pPr algn="r"/>
            <a:r>
              <a:rPr lang="ko-KR" altLang="en-US" sz="12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김성훈</a:t>
            </a:r>
            <a:endParaRPr lang="en-US" altLang="ko-KR" sz="12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9552" y="4005064"/>
            <a:ext cx="2072705" cy="1385917"/>
            <a:chOff x="525464" y="4005064"/>
            <a:chExt cx="2072705" cy="1385917"/>
          </a:xfrm>
        </p:grpSpPr>
        <p:cxnSp>
          <p:nvCxnSpPr>
            <p:cNvPr id="11" name="꺾인 연결선 10"/>
            <p:cNvCxnSpPr/>
            <p:nvPr/>
          </p:nvCxnSpPr>
          <p:spPr>
            <a:xfrm rot="16200000" flipH="1">
              <a:off x="1388839" y="4163888"/>
              <a:ext cx="1368154" cy="1050506"/>
            </a:xfrm>
            <a:prstGeom prst="bentConnector3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/>
            <p:nvPr/>
          </p:nvCxnSpPr>
          <p:spPr>
            <a:xfrm rot="5400000">
              <a:off x="863585" y="4700554"/>
              <a:ext cx="1368154" cy="12700"/>
            </a:xfrm>
            <a:prstGeom prst="bentConnector3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/>
            <p:nvPr/>
          </p:nvCxnSpPr>
          <p:spPr>
            <a:xfrm flipV="1">
              <a:off x="525464" y="4706904"/>
              <a:ext cx="1022200" cy="654482"/>
            </a:xfrm>
            <a:prstGeom prst="bentConnector3">
              <a:avLst>
                <a:gd name="adj1" fmla="val -1117"/>
              </a:avLst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031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1206946" y="1684362"/>
            <a:ext cx="7541518" cy="5345038"/>
            <a:chOff x="1602482" y="1268760"/>
            <a:chExt cx="7541518" cy="5345038"/>
          </a:xfrm>
        </p:grpSpPr>
        <p:grpSp>
          <p:nvGrpSpPr>
            <p:cNvPr id="11" name="그룹 10"/>
            <p:cNvGrpSpPr/>
            <p:nvPr/>
          </p:nvGrpSpPr>
          <p:grpSpPr>
            <a:xfrm>
              <a:off x="1602482" y="1268760"/>
              <a:ext cx="6857950" cy="5345038"/>
              <a:chOff x="1602482" y="1108298"/>
              <a:chExt cx="6857950" cy="5345038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3656037" y="1108298"/>
                <a:ext cx="4804395" cy="4552950"/>
                <a:chOff x="2483768" y="1484784"/>
                <a:chExt cx="4804395" cy="4552950"/>
              </a:xfrm>
            </p:grpSpPr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3888" y="1484784"/>
                  <a:ext cx="3724275" cy="45529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" name="직사각형 3"/>
                <p:cNvSpPr/>
                <p:nvPr/>
              </p:nvSpPr>
              <p:spPr>
                <a:xfrm>
                  <a:off x="2483768" y="1484784"/>
                  <a:ext cx="1728192" cy="37444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1602482" y="1537717"/>
                <a:ext cx="4121646" cy="4915619"/>
                <a:chOff x="1602482" y="1537717"/>
                <a:chExt cx="4121646" cy="4915619"/>
              </a:xfrm>
            </p:grpSpPr>
            <p:pic>
              <p:nvPicPr>
                <p:cNvPr id="7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2482" y="1537717"/>
                  <a:ext cx="3257550" cy="1819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9" name="그룹 8"/>
                <p:cNvGrpSpPr/>
                <p:nvPr/>
              </p:nvGrpSpPr>
              <p:grpSpPr>
                <a:xfrm>
                  <a:off x="1835696" y="3356992"/>
                  <a:ext cx="3888432" cy="3096344"/>
                  <a:chOff x="1763688" y="3355155"/>
                  <a:chExt cx="3888432" cy="4282561"/>
                </a:xfrm>
              </p:grpSpPr>
              <p:pic>
                <p:nvPicPr>
                  <p:cNvPr id="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99792" y="3355155"/>
                    <a:ext cx="2819400" cy="3867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6" name="직사각형 5"/>
                  <p:cNvSpPr/>
                  <p:nvPr/>
                </p:nvSpPr>
                <p:spPr>
                  <a:xfrm>
                    <a:off x="1763688" y="6557596"/>
                    <a:ext cx="3888432" cy="10801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14" name="구름 13"/>
            <p:cNvSpPr/>
            <p:nvPr/>
          </p:nvSpPr>
          <p:spPr>
            <a:xfrm>
              <a:off x="4626818" y="3229422"/>
              <a:ext cx="1656184" cy="864096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AREA 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구름 14"/>
            <p:cNvSpPr/>
            <p:nvPr/>
          </p:nvSpPr>
          <p:spPr>
            <a:xfrm>
              <a:off x="5130874" y="5445224"/>
              <a:ext cx="1656184" cy="864096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AREA 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구름 25"/>
            <p:cNvSpPr/>
            <p:nvPr/>
          </p:nvSpPr>
          <p:spPr>
            <a:xfrm>
              <a:off x="7487816" y="3949502"/>
              <a:ext cx="1656184" cy="864096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AREA 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구름 모양 설명선 29"/>
          <p:cNvSpPr/>
          <p:nvPr/>
        </p:nvSpPr>
        <p:spPr>
          <a:xfrm>
            <a:off x="539552" y="216023"/>
            <a:ext cx="7488832" cy="1412777"/>
          </a:xfrm>
          <a:prstGeom prst="cloudCallout">
            <a:avLst>
              <a:gd name="adj1" fmla="val 22366"/>
              <a:gd name="adj2" fmla="val 15447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여기서 잠깐</a:t>
            </a:r>
            <a:r>
              <a:rPr lang="en-US" altLang="ko-KR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! 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AREA3</a:t>
            </a:r>
            <a:r>
              <a:rPr lang="ko-KR" altLang="en-US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AREA0</a:t>
            </a:r>
            <a:r>
              <a:rPr lang="ko-KR" altLang="en-US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에 </a:t>
            </a:r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직접적으로 연결이 </a:t>
            </a:r>
            <a:r>
              <a:rPr lang="ko-KR" altLang="en-US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되</a:t>
            </a:r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어있지 </a:t>
            </a:r>
            <a:r>
              <a:rPr lang="ko-KR" altLang="en-US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않기 </a:t>
            </a:r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때문에 가상링크</a:t>
            </a:r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Virtual Link)</a:t>
            </a:r>
            <a:r>
              <a:rPr lang="ko-KR" altLang="en-US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를 </a:t>
            </a:r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통해 연결해야 됩니다</a:t>
            </a:r>
            <a:endParaRPr lang="ko-KR" altLang="en-US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모서리가 접힌 도형 17"/>
          <p:cNvSpPr/>
          <p:nvPr/>
        </p:nvSpPr>
        <p:spPr>
          <a:xfrm>
            <a:off x="41548" y="3789040"/>
            <a:ext cx="3744416" cy="1152128"/>
          </a:xfrm>
          <a:prstGeom prst="foldedCorne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R2</a:t>
            </a:r>
            <a:r>
              <a:rPr lang="ko-KR" altLang="en-US" sz="1050" dirty="0">
                <a:solidFill>
                  <a:schemeClr val="tx1"/>
                </a:solidFill>
              </a:rPr>
              <a:t>에서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AREA1(</a:t>
            </a:r>
            <a:r>
              <a:rPr lang="ko-KR" altLang="en-US" sz="1050" dirty="0">
                <a:solidFill>
                  <a:schemeClr val="tx1"/>
                </a:solidFill>
              </a:rPr>
              <a:t>사이의 </a:t>
            </a:r>
            <a:r>
              <a:rPr lang="en-US" altLang="ko-KR" sz="1050" dirty="0">
                <a:solidFill>
                  <a:schemeClr val="tx1"/>
                </a:solidFill>
              </a:rPr>
              <a:t>ARAE) Virtual link 2.2.2.2(</a:t>
            </a:r>
            <a:r>
              <a:rPr lang="ko-KR" altLang="en-US" sz="1050" dirty="0">
                <a:solidFill>
                  <a:schemeClr val="tx1"/>
                </a:solidFill>
              </a:rPr>
              <a:t>상대방 </a:t>
            </a:r>
            <a:r>
              <a:rPr lang="ko-KR" altLang="en-US" sz="1050" dirty="0" err="1">
                <a:solidFill>
                  <a:schemeClr val="tx1"/>
                </a:solidFill>
              </a:rPr>
              <a:t>라우터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ID)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R9</a:t>
            </a:r>
            <a:r>
              <a:rPr lang="ko-KR" altLang="en-US" sz="1050" dirty="0">
                <a:solidFill>
                  <a:schemeClr val="tx1"/>
                </a:solidFill>
              </a:rPr>
              <a:t>에서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AREA1(</a:t>
            </a:r>
            <a:r>
              <a:rPr lang="ko-KR" altLang="en-US" sz="1050" dirty="0">
                <a:solidFill>
                  <a:schemeClr val="tx1"/>
                </a:solidFill>
              </a:rPr>
              <a:t>사이의 </a:t>
            </a:r>
            <a:r>
              <a:rPr lang="en-US" altLang="ko-KR" sz="1050" dirty="0">
                <a:solidFill>
                  <a:schemeClr val="tx1"/>
                </a:solidFill>
              </a:rPr>
              <a:t>ARAE) Virtual link 1.1.1.1(</a:t>
            </a:r>
            <a:r>
              <a:rPr lang="ko-KR" altLang="en-US" sz="1050" dirty="0">
                <a:solidFill>
                  <a:schemeClr val="tx1"/>
                </a:solidFill>
              </a:rPr>
              <a:t>상대방 </a:t>
            </a:r>
            <a:r>
              <a:rPr lang="ko-KR" altLang="en-US" sz="1050" dirty="0" err="1">
                <a:solidFill>
                  <a:schemeClr val="tx1"/>
                </a:solidFill>
              </a:rPr>
              <a:t>라우터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ID)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4423304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800"/>
            <a:ext cx="4401641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구름 4"/>
          <p:cNvSpPr/>
          <p:nvPr/>
        </p:nvSpPr>
        <p:spPr>
          <a:xfrm>
            <a:off x="1563072" y="1412776"/>
            <a:ext cx="1656184" cy="864096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Router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구름 5"/>
          <p:cNvSpPr/>
          <p:nvPr/>
        </p:nvSpPr>
        <p:spPr>
          <a:xfrm>
            <a:off x="5940152" y="1412776"/>
            <a:ext cx="1656184" cy="864096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Router 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9512" y="5013176"/>
            <a:ext cx="8712968" cy="1215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Show run</a:t>
            </a:r>
            <a:r>
              <a:rPr lang="ko-KR" altLang="en-US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으로 실행 후 </a:t>
            </a:r>
            <a:r>
              <a:rPr lang="en-US" altLang="ko-KR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Router 2</a:t>
            </a:r>
            <a:r>
              <a:rPr lang="ko-KR" altLang="en-US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Router 9</a:t>
            </a:r>
            <a:r>
              <a:rPr lang="ko-KR" altLang="en-US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을 확인 해본 결과입니다</a:t>
            </a:r>
            <a:r>
              <a:rPr lang="en-US" altLang="ko-KR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1520" y="3861048"/>
            <a:ext cx="2592288" cy="65224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44008" y="3861048"/>
            <a:ext cx="2592288" cy="65224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2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구름 모양 설명선 2113"/>
          <p:cNvSpPr/>
          <p:nvPr/>
        </p:nvSpPr>
        <p:spPr>
          <a:xfrm>
            <a:off x="1331640" y="188640"/>
            <a:ext cx="7488832" cy="1619249"/>
          </a:xfrm>
          <a:prstGeom prst="cloudCallout">
            <a:avLst>
              <a:gd name="adj1" fmla="val -44699"/>
              <a:gd name="adj2" fmla="val 631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Step.4 </a:t>
            </a:r>
            <a:r>
              <a:rPr lang="en-US" altLang="ko-KR" sz="2000" dirty="0" smtClean="0">
                <a:solidFill>
                  <a:schemeClr val="tx1"/>
                </a:solidFill>
              </a:rPr>
              <a:t>Use DHCP(</a:t>
            </a:r>
            <a:r>
              <a:rPr lang="ko-KR" altLang="en-US" sz="2000" dirty="0" smtClean="0">
                <a:solidFill>
                  <a:schemeClr val="tx1"/>
                </a:solidFill>
              </a:rPr>
              <a:t>자동할당 </a:t>
            </a:r>
            <a:r>
              <a:rPr lang="en-US" altLang="ko-KR" sz="2000" dirty="0" smtClean="0">
                <a:solidFill>
                  <a:schemeClr val="tx1"/>
                </a:solidFill>
              </a:rPr>
              <a:t>)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15" name="모서리가 둥근 직사각형 2114"/>
          <p:cNvSpPr/>
          <p:nvPr/>
        </p:nvSpPr>
        <p:spPr>
          <a:xfrm>
            <a:off x="1763688" y="2717631"/>
            <a:ext cx="6907272" cy="39517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DHCP(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자동할당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란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TCP/IP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통신을 실행하기 위해 필요한 설정정보를  자동적으로 할당하고 관리하기 위한 통신규약</a:t>
            </a:r>
            <a:endParaRPr lang="en-US" altLang="ko-KR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dhcp</a:t>
            </a:r>
            <a:r>
              <a:rPr lang="en-US" altLang="ko-KR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pool router(pool </a:t>
            </a:r>
            <a:r>
              <a:rPr lang="ko-KR" altLang="en-US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이름</a:t>
            </a:r>
            <a:r>
              <a:rPr lang="en-US" altLang="ko-KR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 network </a:t>
            </a:r>
            <a:r>
              <a:rPr lang="en-US" altLang="ko-KR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172.16.40.0 255.255.255.0(</a:t>
            </a:r>
            <a:r>
              <a:rPr lang="ko-KR" altLang="en-US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할당할 주소 범위</a:t>
            </a:r>
            <a:r>
              <a:rPr lang="en-US" altLang="ko-KR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default-router </a:t>
            </a:r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172.16.40.10 (</a:t>
            </a:r>
            <a:r>
              <a:rPr lang="ko-KR" altLang="en-US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게이트웨이</a:t>
            </a:r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주소</a:t>
            </a:r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ip</a:t>
            </a:r>
            <a:r>
              <a:rPr lang="en-US" altLang="ko-KR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dhcp</a:t>
            </a:r>
            <a:r>
              <a:rPr lang="en-US" altLang="ko-KR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excluded-address 172.16.40.10 </a:t>
            </a:r>
          </a:p>
          <a:p>
            <a:r>
              <a:rPr lang="en-US" altLang="ko-KR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(172.16.40.10</a:t>
            </a:r>
            <a:r>
              <a:rPr lang="ko-KR" altLang="en-US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은 </a:t>
            </a:r>
            <a:r>
              <a:rPr lang="ko-KR" altLang="en-US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게이트웨이</a:t>
            </a:r>
            <a:r>
              <a:rPr lang="ko-KR" altLang="en-US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주소이기 때문에 할당하면 안됨</a:t>
            </a:r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en-US" altLang="ko-KR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게이트웨이는</a:t>
            </a:r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할당되면 안되기 때문에 제외시키는 것입니다</a:t>
            </a:r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91680" y="2060848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</a:rPr>
              <a:t>Step.4 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Use DHCP(</a:t>
            </a:r>
            <a:r>
              <a:rPr lang="ko-KR" altLang="en-US" sz="3200" b="1" dirty="0" smtClean="0">
                <a:solidFill>
                  <a:schemeClr val="accent1"/>
                </a:solidFill>
              </a:rPr>
              <a:t>자동할당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4897" y="1340768"/>
            <a:ext cx="1374775" cy="1800884"/>
            <a:chOff x="244897" y="1340084"/>
            <a:chExt cx="1374775" cy="1800884"/>
          </a:xfrm>
        </p:grpSpPr>
        <p:sp>
          <p:nvSpPr>
            <p:cNvPr id="20" name="Freeform 31"/>
            <p:cNvSpPr>
              <a:spLocks/>
            </p:cNvSpPr>
            <p:nvPr/>
          </p:nvSpPr>
          <p:spPr bwMode="auto">
            <a:xfrm rot="4917323">
              <a:off x="377453" y="1898749"/>
              <a:ext cx="1109663" cy="1374775"/>
            </a:xfrm>
            <a:custGeom>
              <a:avLst/>
              <a:gdLst>
                <a:gd name="T0" fmla="*/ 988 w 1396"/>
                <a:gd name="T1" fmla="*/ 1150 h 1730"/>
                <a:gd name="T2" fmla="*/ 838 w 1396"/>
                <a:gd name="T3" fmla="*/ 1270 h 1730"/>
                <a:gd name="T4" fmla="*/ 780 w 1396"/>
                <a:gd name="T5" fmla="*/ 1366 h 1730"/>
                <a:gd name="T6" fmla="*/ 747 w 1396"/>
                <a:gd name="T7" fmla="*/ 1517 h 1730"/>
                <a:gd name="T8" fmla="*/ 661 w 1396"/>
                <a:gd name="T9" fmla="*/ 1500 h 1730"/>
                <a:gd name="T10" fmla="*/ 533 w 1396"/>
                <a:gd name="T11" fmla="*/ 1474 h 1730"/>
                <a:gd name="T12" fmla="*/ 411 w 1396"/>
                <a:gd name="T13" fmla="*/ 1490 h 1730"/>
                <a:gd name="T14" fmla="*/ 316 w 1396"/>
                <a:gd name="T15" fmla="*/ 1540 h 1730"/>
                <a:gd name="T16" fmla="*/ 218 w 1396"/>
                <a:gd name="T17" fmla="*/ 1556 h 1730"/>
                <a:gd name="T18" fmla="*/ 109 w 1396"/>
                <a:gd name="T19" fmla="*/ 1513 h 1730"/>
                <a:gd name="T20" fmla="*/ 20 w 1396"/>
                <a:gd name="T21" fmla="*/ 1471 h 1730"/>
                <a:gd name="T22" fmla="*/ 31 w 1396"/>
                <a:gd name="T23" fmla="*/ 1517 h 1730"/>
                <a:gd name="T24" fmla="*/ 159 w 1396"/>
                <a:gd name="T25" fmla="*/ 1562 h 1730"/>
                <a:gd name="T26" fmla="*/ 288 w 1396"/>
                <a:gd name="T27" fmla="*/ 1620 h 1730"/>
                <a:gd name="T28" fmla="*/ 397 w 1396"/>
                <a:gd name="T29" fmla="*/ 1692 h 1730"/>
                <a:gd name="T30" fmla="*/ 502 w 1396"/>
                <a:gd name="T31" fmla="*/ 1664 h 1730"/>
                <a:gd name="T32" fmla="*/ 629 w 1396"/>
                <a:gd name="T33" fmla="*/ 1700 h 1730"/>
                <a:gd name="T34" fmla="*/ 778 w 1396"/>
                <a:gd name="T35" fmla="*/ 1721 h 1730"/>
                <a:gd name="T36" fmla="*/ 866 w 1396"/>
                <a:gd name="T37" fmla="*/ 1578 h 1730"/>
                <a:gd name="T38" fmla="*/ 940 w 1396"/>
                <a:gd name="T39" fmla="*/ 1456 h 1730"/>
                <a:gd name="T40" fmla="*/ 958 w 1396"/>
                <a:gd name="T41" fmla="*/ 1460 h 1730"/>
                <a:gd name="T42" fmla="*/ 988 w 1396"/>
                <a:gd name="T43" fmla="*/ 1497 h 1730"/>
                <a:gd name="T44" fmla="*/ 1101 w 1396"/>
                <a:gd name="T45" fmla="*/ 1379 h 1730"/>
                <a:gd name="T46" fmla="*/ 1260 w 1396"/>
                <a:gd name="T47" fmla="*/ 1254 h 1730"/>
                <a:gd name="T48" fmla="*/ 1394 w 1396"/>
                <a:gd name="T49" fmla="*/ 1097 h 1730"/>
                <a:gd name="T50" fmla="*/ 1359 w 1396"/>
                <a:gd name="T51" fmla="*/ 996 h 1730"/>
                <a:gd name="T52" fmla="*/ 1332 w 1396"/>
                <a:gd name="T53" fmla="*/ 1101 h 1730"/>
                <a:gd name="T54" fmla="*/ 1250 w 1396"/>
                <a:gd name="T55" fmla="*/ 1156 h 1730"/>
                <a:gd name="T56" fmla="*/ 1228 w 1396"/>
                <a:gd name="T57" fmla="*/ 1159 h 1730"/>
                <a:gd name="T58" fmla="*/ 1317 w 1396"/>
                <a:gd name="T59" fmla="*/ 1031 h 1730"/>
                <a:gd name="T60" fmla="*/ 1335 w 1396"/>
                <a:gd name="T61" fmla="*/ 836 h 1730"/>
                <a:gd name="T62" fmla="*/ 1265 w 1396"/>
                <a:gd name="T63" fmla="*/ 835 h 1730"/>
                <a:gd name="T64" fmla="*/ 1250 w 1396"/>
                <a:gd name="T65" fmla="*/ 951 h 1730"/>
                <a:gd name="T66" fmla="*/ 1205 w 1396"/>
                <a:gd name="T67" fmla="*/ 1003 h 1730"/>
                <a:gd name="T68" fmla="*/ 1235 w 1396"/>
                <a:gd name="T69" fmla="*/ 884 h 1730"/>
                <a:gd name="T70" fmla="*/ 1220 w 1396"/>
                <a:gd name="T71" fmla="*/ 769 h 1730"/>
                <a:gd name="T72" fmla="*/ 1287 w 1396"/>
                <a:gd name="T73" fmla="*/ 635 h 1730"/>
                <a:gd name="T74" fmla="*/ 1234 w 1396"/>
                <a:gd name="T75" fmla="*/ 623 h 1730"/>
                <a:gd name="T76" fmla="*/ 1229 w 1396"/>
                <a:gd name="T77" fmla="*/ 669 h 1730"/>
                <a:gd name="T78" fmla="*/ 1217 w 1396"/>
                <a:gd name="T79" fmla="*/ 495 h 1730"/>
                <a:gd name="T80" fmla="*/ 1249 w 1396"/>
                <a:gd name="T81" fmla="*/ 361 h 1730"/>
                <a:gd name="T82" fmla="*/ 1186 w 1396"/>
                <a:gd name="T83" fmla="*/ 510 h 1730"/>
                <a:gd name="T84" fmla="*/ 1215 w 1396"/>
                <a:gd name="T85" fmla="*/ 365 h 1730"/>
                <a:gd name="T86" fmla="*/ 1190 w 1396"/>
                <a:gd name="T87" fmla="*/ 209 h 1730"/>
                <a:gd name="T88" fmla="*/ 1185 w 1396"/>
                <a:gd name="T89" fmla="*/ 45 h 1730"/>
                <a:gd name="T90" fmla="*/ 1153 w 1396"/>
                <a:gd name="T91" fmla="*/ 151 h 1730"/>
                <a:gd name="T92" fmla="*/ 1155 w 1396"/>
                <a:gd name="T93" fmla="*/ 221 h 1730"/>
                <a:gd name="T94" fmla="*/ 1116 w 1396"/>
                <a:gd name="T95" fmla="*/ 145 h 1730"/>
                <a:gd name="T96" fmla="*/ 1124 w 1396"/>
                <a:gd name="T97" fmla="*/ 15 h 1730"/>
                <a:gd name="T98" fmla="*/ 1100 w 1396"/>
                <a:gd name="T99" fmla="*/ 37 h 1730"/>
                <a:gd name="T100" fmla="*/ 1068 w 1396"/>
                <a:gd name="T101" fmla="*/ 173 h 1730"/>
                <a:gd name="T102" fmla="*/ 1067 w 1396"/>
                <a:gd name="T103" fmla="*/ 54 h 1730"/>
                <a:gd name="T104" fmla="*/ 1017 w 1396"/>
                <a:gd name="T105" fmla="*/ 93 h 1730"/>
                <a:gd name="T106" fmla="*/ 1005 w 1396"/>
                <a:gd name="T107" fmla="*/ 72 h 1730"/>
                <a:gd name="T108" fmla="*/ 948 w 1396"/>
                <a:gd name="T109" fmla="*/ 52 h 1730"/>
                <a:gd name="T110" fmla="*/ 982 w 1396"/>
                <a:gd name="T111" fmla="*/ 125 h 1730"/>
                <a:gd name="T112" fmla="*/ 1001 w 1396"/>
                <a:gd name="T113" fmla="*/ 258 h 1730"/>
                <a:gd name="T114" fmla="*/ 1047 w 1396"/>
                <a:gd name="T115" fmla="*/ 369 h 1730"/>
                <a:gd name="T116" fmla="*/ 1080 w 1396"/>
                <a:gd name="T117" fmla="*/ 547 h 1730"/>
                <a:gd name="T118" fmla="*/ 1090 w 1396"/>
                <a:gd name="T119" fmla="*/ 694 h 1730"/>
                <a:gd name="T120" fmla="*/ 1017 w 1396"/>
                <a:gd name="T121" fmla="*/ 807 h 1730"/>
                <a:gd name="T122" fmla="*/ 1000 w 1396"/>
                <a:gd name="T123" fmla="*/ 901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96" h="1730">
                  <a:moveTo>
                    <a:pt x="1045" y="975"/>
                  </a:moveTo>
                  <a:lnTo>
                    <a:pt x="1048" y="1004"/>
                  </a:lnTo>
                  <a:lnTo>
                    <a:pt x="1047" y="1031"/>
                  </a:lnTo>
                  <a:lnTo>
                    <a:pt x="1042" y="1058"/>
                  </a:lnTo>
                  <a:lnTo>
                    <a:pt x="1033" y="1082"/>
                  </a:lnTo>
                  <a:lnTo>
                    <a:pt x="1022" y="1106"/>
                  </a:lnTo>
                  <a:lnTo>
                    <a:pt x="1007" y="1129"/>
                  </a:lnTo>
                  <a:lnTo>
                    <a:pt x="988" y="1150"/>
                  </a:lnTo>
                  <a:lnTo>
                    <a:pt x="967" y="1170"/>
                  </a:lnTo>
                  <a:lnTo>
                    <a:pt x="949" y="1185"/>
                  </a:lnTo>
                  <a:lnTo>
                    <a:pt x="929" y="1198"/>
                  </a:lnTo>
                  <a:lnTo>
                    <a:pt x="910" y="1211"/>
                  </a:lnTo>
                  <a:lnTo>
                    <a:pt x="891" y="1225"/>
                  </a:lnTo>
                  <a:lnTo>
                    <a:pt x="873" y="1239"/>
                  </a:lnTo>
                  <a:lnTo>
                    <a:pt x="855" y="1254"/>
                  </a:lnTo>
                  <a:lnTo>
                    <a:pt x="838" y="1270"/>
                  </a:lnTo>
                  <a:lnTo>
                    <a:pt x="822" y="1287"/>
                  </a:lnTo>
                  <a:lnTo>
                    <a:pt x="814" y="1297"/>
                  </a:lnTo>
                  <a:lnTo>
                    <a:pt x="806" y="1309"/>
                  </a:lnTo>
                  <a:lnTo>
                    <a:pt x="799" y="1319"/>
                  </a:lnTo>
                  <a:lnTo>
                    <a:pt x="793" y="1331"/>
                  </a:lnTo>
                  <a:lnTo>
                    <a:pt x="788" y="1342"/>
                  </a:lnTo>
                  <a:lnTo>
                    <a:pt x="783" y="1354"/>
                  </a:lnTo>
                  <a:lnTo>
                    <a:pt x="780" y="1366"/>
                  </a:lnTo>
                  <a:lnTo>
                    <a:pt x="777" y="1378"/>
                  </a:lnTo>
                  <a:lnTo>
                    <a:pt x="773" y="1411"/>
                  </a:lnTo>
                  <a:lnTo>
                    <a:pt x="774" y="1445"/>
                  </a:lnTo>
                  <a:lnTo>
                    <a:pt x="774" y="1478"/>
                  </a:lnTo>
                  <a:lnTo>
                    <a:pt x="763" y="1509"/>
                  </a:lnTo>
                  <a:lnTo>
                    <a:pt x="759" y="1514"/>
                  </a:lnTo>
                  <a:lnTo>
                    <a:pt x="753" y="1516"/>
                  </a:lnTo>
                  <a:lnTo>
                    <a:pt x="747" y="1517"/>
                  </a:lnTo>
                  <a:lnTo>
                    <a:pt x="739" y="1516"/>
                  </a:lnTo>
                  <a:lnTo>
                    <a:pt x="731" y="1516"/>
                  </a:lnTo>
                  <a:lnTo>
                    <a:pt x="724" y="1515"/>
                  </a:lnTo>
                  <a:lnTo>
                    <a:pt x="716" y="1514"/>
                  </a:lnTo>
                  <a:lnTo>
                    <a:pt x="709" y="1514"/>
                  </a:lnTo>
                  <a:lnTo>
                    <a:pt x="693" y="1509"/>
                  </a:lnTo>
                  <a:lnTo>
                    <a:pt x="677" y="1505"/>
                  </a:lnTo>
                  <a:lnTo>
                    <a:pt x="661" y="1500"/>
                  </a:lnTo>
                  <a:lnTo>
                    <a:pt x="645" y="1495"/>
                  </a:lnTo>
                  <a:lnTo>
                    <a:pt x="629" y="1492"/>
                  </a:lnTo>
                  <a:lnTo>
                    <a:pt x="614" y="1487"/>
                  </a:lnTo>
                  <a:lnTo>
                    <a:pt x="598" y="1484"/>
                  </a:lnTo>
                  <a:lnTo>
                    <a:pt x="581" y="1480"/>
                  </a:lnTo>
                  <a:lnTo>
                    <a:pt x="565" y="1477"/>
                  </a:lnTo>
                  <a:lnTo>
                    <a:pt x="549" y="1475"/>
                  </a:lnTo>
                  <a:lnTo>
                    <a:pt x="533" y="1474"/>
                  </a:lnTo>
                  <a:lnTo>
                    <a:pt x="517" y="1472"/>
                  </a:lnTo>
                  <a:lnTo>
                    <a:pt x="501" y="1472"/>
                  </a:lnTo>
                  <a:lnTo>
                    <a:pt x="483" y="1472"/>
                  </a:lnTo>
                  <a:lnTo>
                    <a:pt x="467" y="1475"/>
                  </a:lnTo>
                  <a:lnTo>
                    <a:pt x="450" y="1477"/>
                  </a:lnTo>
                  <a:lnTo>
                    <a:pt x="436" y="1480"/>
                  </a:lnTo>
                  <a:lnTo>
                    <a:pt x="424" y="1485"/>
                  </a:lnTo>
                  <a:lnTo>
                    <a:pt x="411" y="1490"/>
                  </a:lnTo>
                  <a:lnTo>
                    <a:pt x="398" y="1495"/>
                  </a:lnTo>
                  <a:lnTo>
                    <a:pt x="387" y="1501"/>
                  </a:lnTo>
                  <a:lnTo>
                    <a:pt x="374" y="1507"/>
                  </a:lnTo>
                  <a:lnTo>
                    <a:pt x="363" y="1513"/>
                  </a:lnTo>
                  <a:lnTo>
                    <a:pt x="351" y="1520"/>
                  </a:lnTo>
                  <a:lnTo>
                    <a:pt x="339" y="1527"/>
                  </a:lnTo>
                  <a:lnTo>
                    <a:pt x="328" y="1533"/>
                  </a:lnTo>
                  <a:lnTo>
                    <a:pt x="316" y="1540"/>
                  </a:lnTo>
                  <a:lnTo>
                    <a:pt x="304" y="1546"/>
                  </a:lnTo>
                  <a:lnTo>
                    <a:pt x="292" y="1553"/>
                  </a:lnTo>
                  <a:lnTo>
                    <a:pt x="281" y="1560"/>
                  </a:lnTo>
                  <a:lnTo>
                    <a:pt x="268" y="1567"/>
                  </a:lnTo>
                  <a:lnTo>
                    <a:pt x="255" y="1573"/>
                  </a:lnTo>
                  <a:lnTo>
                    <a:pt x="243" y="1568"/>
                  </a:lnTo>
                  <a:lnTo>
                    <a:pt x="231" y="1562"/>
                  </a:lnTo>
                  <a:lnTo>
                    <a:pt x="218" y="1556"/>
                  </a:lnTo>
                  <a:lnTo>
                    <a:pt x="207" y="1550"/>
                  </a:lnTo>
                  <a:lnTo>
                    <a:pt x="194" y="1543"/>
                  </a:lnTo>
                  <a:lnTo>
                    <a:pt x="183" y="1536"/>
                  </a:lnTo>
                  <a:lnTo>
                    <a:pt x="171" y="1529"/>
                  </a:lnTo>
                  <a:lnTo>
                    <a:pt x="160" y="1522"/>
                  </a:lnTo>
                  <a:lnTo>
                    <a:pt x="142" y="1521"/>
                  </a:lnTo>
                  <a:lnTo>
                    <a:pt x="126" y="1518"/>
                  </a:lnTo>
                  <a:lnTo>
                    <a:pt x="109" y="1513"/>
                  </a:lnTo>
                  <a:lnTo>
                    <a:pt x="93" y="1506"/>
                  </a:lnTo>
                  <a:lnTo>
                    <a:pt x="77" y="1498"/>
                  </a:lnTo>
                  <a:lnTo>
                    <a:pt x="61" y="1489"/>
                  </a:lnTo>
                  <a:lnTo>
                    <a:pt x="46" y="1478"/>
                  </a:lnTo>
                  <a:lnTo>
                    <a:pt x="32" y="1468"/>
                  </a:lnTo>
                  <a:lnTo>
                    <a:pt x="27" y="1469"/>
                  </a:lnTo>
                  <a:lnTo>
                    <a:pt x="24" y="1470"/>
                  </a:lnTo>
                  <a:lnTo>
                    <a:pt x="20" y="1471"/>
                  </a:lnTo>
                  <a:lnTo>
                    <a:pt x="16" y="1472"/>
                  </a:lnTo>
                  <a:lnTo>
                    <a:pt x="11" y="1475"/>
                  </a:lnTo>
                  <a:lnTo>
                    <a:pt x="8" y="1477"/>
                  </a:lnTo>
                  <a:lnTo>
                    <a:pt x="4" y="1480"/>
                  </a:lnTo>
                  <a:lnTo>
                    <a:pt x="0" y="1483"/>
                  </a:lnTo>
                  <a:lnTo>
                    <a:pt x="8" y="1497"/>
                  </a:lnTo>
                  <a:lnTo>
                    <a:pt x="18" y="1508"/>
                  </a:lnTo>
                  <a:lnTo>
                    <a:pt x="31" y="1517"/>
                  </a:lnTo>
                  <a:lnTo>
                    <a:pt x="43" y="1527"/>
                  </a:lnTo>
                  <a:lnTo>
                    <a:pt x="57" y="1533"/>
                  </a:lnTo>
                  <a:lnTo>
                    <a:pt x="73" y="1540"/>
                  </a:lnTo>
                  <a:lnTo>
                    <a:pt x="89" y="1546"/>
                  </a:lnTo>
                  <a:lnTo>
                    <a:pt x="106" y="1551"/>
                  </a:lnTo>
                  <a:lnTo>
                    <a:pt x="123" y="1554"/>
                  </a:lnTo>
                  <a:lnTo>
                    <a:pt x="140" y="1559"/>
                  </a:lnTo>
                  <a:lnTo>
                    <a:pt x="159" y="1562"/>
                  </a:lnTo>
                  <a:lnTo>
                    <a:pt x="176" y="1566"/>
                  </a:lnTo>
                  <a:lnTo>
                    <a:pt x="192" y="1569"/>
                  </a:lnTo>
                  <a:lnTo>
                    <a:pt x="209" y="1573"/>
                  </a:lnTo>
                  <a:lnTo>
                    <a:pt x="224" y="1577"/>
                  </a:lnTo>
                  <a:lnTo>
                    <a:pt x="239" y="1582"/>
                  </a:lnTo>
                  <a:lnTo>
                    <a:pt x="258" y="1592"/>
                  </a:lnTo>
                  <a:lnTo>
                    <a:pt x="274" y="1605"/>
                  </a:lnTo>
                  <a:lnTo>
                    <a:pt x="288" y="1620"/>
                  </a:lnTo>
                  <a:lnTo>
                    <a:pt x="300" y="1637"/>
                  </a:lnTo>
                  <a:lnTo>
                    <a:pt x="314" y="1653"/>
                  </a:lnTo>
                  <a:lnTo>
                    <a:pt x="328" y="1668"/>
                  </a:lnTo>
                  <a:lnTo>
                    <a:pt x="344" y="1681"/>
                  </a:lnTo>
                  <a:lnTo>
                    <a:pt x="364" y="1690"/>
                  </a:lnTo>
                  <a:lnTo>
                    <a:pt x="375" y="1692"/>
                  </a:lnTo>
                  <a:lnTo>
                    <a:pt x="387" y="1693"/>
                  </a:lnTo>
                  <a:lnTo>
                    <a:pt x="397" y="1692"/>
                  </a:lnTo>
                  <a:lnTo>
                    <a:pt x="409" y="1691"/>
                  </a:lnTo>
                  <a:lnTo>
                    <a:pt x="420" y="1688"/>
                  </a:lnTo>
                  <a:lnTo>
                    <a:pt x="430" y="1684"/>
                  </a:lnTo>
                  <a:lnTo>
                    <a:pt x="441" y="1681"/>
                  </a:lnTo>
                  <a:lnTo>
                    <a:pt x="451" y="1676"/>
                  </a:lnTo>
                  <a:lnTo>
                    <a:pt x="469" y="1669"/>
                  </a:lnTo>
                  <a:lnTo>
                    <a:pt x="486" y="1666"/>
                  </a:lnTo>
                  <a:lnTo>
                    <a:pt x="502" y="1664"/>
                  </a:lnTo>
                  <a:lnTo>
                    <a:pt x="518" y="1665"/>
                  </a:lnTo>
                  <a:lnTo>
                    <a:pt x="534" y="1666"/>
                  </a:lnTo>
                  <a:lnTo>
                    <a:pt x="550" y="1670"/>
                  </a:lnTo>
                  <a:lnTo>
                    <a:pt x="566" y="1675"/>
                  </a:lnTo>
                  <a:lnTo>
                    <a:pt x="583" y="1681"/>
                  </a:lnTo>
                  <a:lnTo>
                    <a:pt x="598" y="1687"/>
                  </a:lnTo>
                  <a:lnTo>
                    <a:pt x="614" y="1693"/>
                  </a:lnTo>
                  <a:lnTo>
                    <a:pt x="629" y="1700"/>
                  </a:lnTo>
                  <a:lnTo>
                    <a:pt x="644" y="1707"/>
                  </a:lnTo>
                  <a:lnTo>
                    <a:pt x="660" y="1714"/>
                  </a:lnTo>
                  <a:lnTo>
                    <a:pt x="676" y="1720"/>
                  </a:lnTo>
                  <a:lnTo>
                    <a:pt x="691" y="1725"/>
                  </a:lnTo>
                  <a:lnTo>
                    <a:pt x="707" y="1728"/>
                  </a:lnTo>
                  <a:lnTo>
                    <a:pt x="735" y="1730"/>
                  </a:lnTo>
                  <a:lnTo>
                    <a:pt x="758" y="1728"/>
                  </a:lnTo>
                  <a:lnTo>
                    <a:pt x="778" y="1721"/>
                  </a:lnTo>
                  <a:lnTo>
                    <a:pt x="796" y="1712"/>
                  </a:lnTo>
                  <a:lnTo>
                    <a:pt x="811" y="1698"/>
                  </a:lnTo>
                  <a:lnTo>
                    <a:pt x="823" y="1682"/>
                  </a:lnTo>
                  <a:lnTo>
                    <a:pt x="834" y="1664"/>
                  </a:lnTo>
                  <a:lnTo>
                    <a:pt x="843" y="1644"/>
                  </a:lnTo>
                  <a:lnTo>
                    <a:pt x="851" y="1623"/>
                  </a:lnTo>
                  <a:lnTo>
                    <a:pt x="859" y="1601"/>
                  </a:lnTo>
                  <a:lnTo>
                    <a:pt x="866" y="1578"/>
                  </a:lnTo>
                  <a:lnTo>
                    <a:pt x="874" y="1556"/>
                  </a:lnTo>
                  <a:lnTo>
                    <a:pt x="882" y="1536"/>
                  </a:lnTo>
                  <a:lnTo>
                    <a:pt x="891" y="1515"/>
                  </a:lnTo>
                  <a:lnTo>
                    <a:pt x="903" y="1497"/>
                  </a:lnTo>
                  <a:lnTo>
                    <a:pt x="916" y="1480"/>
                  </a:lnTo>
                  <a:lnTo>
                    <a:pt x="924" y="1472"/>
                  </a:lnTo>
                  <a:lnTo>
                    <a:pt x="932" y="1464"/>
                  </a:lnTo>
                  <a:lnTo>
                    <a:pt x="940" y="1456"/>
                  </a:lnTo>
                  <a:lnTo>
                    <a:pt x="948" y="1448"/>
                  </a:lnTo>
                  <a:lnTo>
                    <a:pt x="957" y="1441"/>
                  </a:lnTo>
                  <a:lnTo>
                    <a:pt x="965" y="1436"/>
                  </a:lnTo>
                  <a:lnTo>
                    <a:pt x="974" y="1431"/>
                  </a:lnTo>
                  <a:lnTo>
                    <a:pt x="984" y="1427"/>
                  </a:lnTo>
                  <a:lnTo>
                    <a:pt x="976" y="1438"/>
                  </a:lnTo>
                  <a:lnTo>
                    <a:pt x="967" y="1449"/>
                  </a:lnTo>
                  <a:lnTo>
                    <a:pt x="958" y="1460"/>
                  </a:lnTo>
                  <a:lnTo>
                    <a:pt x="950" y="1470"/>
                  </a:lnTo>
                  <a:lnTo>
                    <a:pt x="943" y="1482"/>
                  </a:lnTo>
                  <a:lnTo>
                    <a:pt x="936" y="1493"/>
                  </a:lnTo>
                  <a:lnTo>
                    <a:pt x="931" y="1506"/>
                  </a:lnTo>
                  <a:lnTo>
                    <a:pt x="927" y="1518"/>
                  </a:lnTo>
                  <a:lnTo>
                    <a:pt x="947" y="1510"/>
                  </a:lnTo>
                  <a:lnTo>
                    <a:pt x="967" y="1503"/>
                  </a:lnTo>
                  <a:lnTo>
                    <a:pt x="988" y="1497"/>
                  </a:lnTo>
                  <a:lnTo>
                    <a:pt x="1010" y="1490"/>
                  </a:lnTo>
                  <a:lnTo>
                    <a:pt x="1030" y="1482"/>
                  </a:lnTo>
                  <a:lnTo>
                    <a:pt x="1050" y="1471"/>
                  </a:lnTo>
                  <a:lnTo>
                    <a:pt x="1069" y="1459"/>
                  </a:lnTo>
                  <a:lnTo>
                    <a:pt x="1085" y="1442"/>
                  </a:lnTo>
                  <a:lnTo>
                    <a:pt x="1095" y="1424"/>
                  </a:lnTo>
                  <a:lnTo>
                    <a:pt x="1099" y="1402"/>
                  </a:lnTo>
                  <a:lnTo>
                    <a:pt x="1101" y="1379"/>
                  </a:lnTo>
                  <a:lnTo>
                    <a:pt x="1106" y="1357"/>
                  </a:lnTo>
                  <a:lnTo>
                    <a:pt x="1117" y="1332"/>
                  </a:lnTo>
                  <a:lnTo>
                    <a:pt x="1135" y="1311"/>
                  </a:lnTo>
                  <a:lnTo>
                    <a:pt x="1156" y="1295"/>
                  </a:lnTo>
                  <a:lnTo>
                    <a:pt x="1181" y="1282"/>
                  </a:lnTo>
                  <a:lnTo>
                    <a:pt x="1207" y="1272"/>
                  </a:lnTo>
                  <a:lnTo>
                    <a:pt x="1234" y="1263"/>
                  </a:lnTo>
                  <a:lnTo>
                    <a:pt x="1260" y="1254"/>
                  </a:lnTo>
                  <a:lnTo>
                    <a:pt x="1284" y="1243"/>
                  </a:lnTo>
                  <a:lnTo>
                    <a:pt x="1307" y="1229"/>
                  </a:lnTo>
                  <a:lnTo>
                    <a:pt x="1329" y="1213"/>
                  </a:lnTo>
                  <a:lnTo>
                    <a:pt x="1348" y="1194"/>
                  </a:lnTo>
                  <a:lnTo>
                    <a:pt x="1365" y="1172"/>
                  </a:lnTo>
                  <a:lnTo>
                    <a:pt x="1378" y="1149"/>
                  </a:lnTo>
                  <a:lnTo>
                    <a:pt x="1387" y="1124"/>
                  </a:lnTo>
                  <a:lnTo>
                    <a:pt x="1394" y="1097"/>
                  </a:lnTo>
                  <a:lnTo>
                    <a:pt x="1396" y="1071"/>
                  </a:lnTo>
                  <a:lnTo>
                    <a:pt x="1395" y="1058"/>
                  </a:lnTo>
                  <a:lnTo>
                    <a:pt x="1393" y="1046"/>
                  </a:lnTo>
                  <a:lnTo>
                    <a:pt x="1388" y="1036"/>
                  </a:lnTo>
                  <a:lnTo>
                    <a:pt x="1382" y="1025"/>
                  </a:lnTo>
                  <a:lnTo>
                    <a:pt x="1375" y="1015"/>
                  </a:lnTo>
                  <a:lnTo>
                    <a:pt x="1368" y="1005"/>
                  </a:lnTo>
                  <a:lnTo>
                    <a:pt x="1359" y="996"/>
                  </a:lnTo>
                  <a:lnTo>
                    <a:pt x="1351" y="987"/>
                  </a:lnTo>
                  <a:lnTo>
                    <a:pt x="1355" y="1007"/>
                  </a:lnTo>
                  <a:lnTo>
                    <a:pt x="1359" y="1028"/>
                  </a:lnTo>
                  <a:lnTo>
                    <a:pt x="1360" y="1049"/>
                  </a:lnTo>
                  <a:lnTo>
                    <a:pt x="1356" y="1069"/>
                  </a:lnTo>
                  <a:lnTo>
                    <a:pt x="1350" y="1082"/>
                  </a:lnTo>
                  <a:lnTo>
                    <a:pt x="1342" y="1092"/>
                  </a:lnTo>
                  <a:lnTo>
                    <a:pt x="1332" y="1101"/>
                  </a:lnTo>
                  <a:lnTo>
                    <a:pt x="1321" y="1107"/>
                  </a:lnTo>
                  <a:lnTo>
                    <a:pt x="1310" y="1114"/>
                  </a:lnTo>
                  <a:lnTo>
                    <a:pt x="1298" y="1120"/>
                  </a:lnTo>
                  <a:lnTo>
                    <a:pt x="1287" y="1125"/>
                  </a:lnTo>
                  <a:lnTo>
                    <a:pt x="1275" y="1130"/>
                  </a:lnTo>
                  <a:lnTo>
                    <a:pt x="1264" y="1137"/>
                  </a:lnTo>
                  <a:lnTo>
                    <a:pt x="1256" y="1147"/>
                  </a:lnTo>
                  <a:lnTo>
                    <a:pt x="1250" y="1156"/>
                  </a:lnTo>
                  <a:lnTo>
                    <a:pt x="1245" y="1166"/>
                  </a:lnTo>
                  <a:lnTo>
                    <a:pt x="1242" y="1178"/>
                  </a:lnTo>
                  <a:lnTo>
                    <a:pt x="1238" y="1188"/>
                  </a:lnTo>
                  <a:lnTo>
                    <a:pt x="1235" y="1198"/>
                  </a:lnTo>
                  <a:lnTo>
                    <a:pt x="1230" y="1209"/>
                  </a:lnTo>
                  <a:lnTo>
                    <a:pt x="1224" y="1195"/>
                  </a:lnTo>
                  <a:lnTo>
                    <a:pt x="1223" y="1175"/>
                  </a:lnTo>
                  <a:lnTo>
                    <a:pt x="1228" y="1159"/>
                  </a:lnTo>
                  <a:lnTo>
                    <a:pt x="1236" y="1144"/>
                  </a:lnTo>
                  <a:lnTo>
                    <a:pt x="1247" y="1129"/>
                  </a:lnTo>
                  <a:lnTo>
                    <a:pt x="1260" y="1117"/>
                  </a:lnTo>
                  <a:lnTo>
                    <a:pt x="1274" y="1104"/>
                  </a:lnTo>
                  <a:lnTo>
                    <a:pt x="1288" y="1091"/>
                  </a:lnTo>
                  <a:lnTo>
                    <a:pt x="1299" y="1079"/>
                  </a:lnTo>
                  <a:lnTo>
                    <a:pt x="1312" y="1057"/>
                  </a:lnTo>
                  <a:lnTo>
                    <a:pt x="1317" y="1031"/>
                  </a:lnTo>
                  <a:lnTo>
                    <a:pt x="1315" y="1005"/>
                  </a:lnTo>
                  <a:lnTo>
                    <a:pt x="1310" y="978"/>
                  </a:lnTo>
                  <a:lnTo>
                    <a:pt x="1304" y="952"/>
                  </a:lnTo>
                  <a:lnTo>
                    <a:pt x="1305" y="927"/>
                  </a:lnTo>
                  <a:lnTo>
                    <a:pt x="1311" y="904"/>
                  </a:lnTo>
                  <a:lnTo>
                    <a:pt x="1319" y="881"/>
                  </a:lnTo>
                  <a:lnTo>
                    <a:pt x="1327" y="859"/>
                  </a:lnTo>
                  <a:lnTo>
                    <a:pt x="1335" y="836"/>
                  </a:lnTo>
                  <a:lnTo>
                    <a:pt x="1340" y="812"/>
                  </a:lnTo>
                  <a:lnTo>
                    <a:pt x="1340" y="787"/>
                  </a:lnTo>
                  <a:lnTo>
                    <a:pt x="1338" y="778"/>
                  </a:lnTo>
                  <a:lnTo>
                    <a:pt x="1336" y="769"/>
                  </a:lnTo>
                  <a:lnTo>
                    <a:pt x="1332" y="762"/>
                  </a:lnTo>
                  <a:lnTo>
                    <a:pt x="1325" y="757"/>
                  </a:lnTo>
                  <a:lnTo>
                    <a:pt x="1269" y="814"/>
                  </a:lnTo>
                  <a:lnTo>
                    <a:pt x="1265" y="835"/>
                  </a:lnTo>
                  <a:lnTo>
                    <a:pt x="1266" y="855"/>
                  </a:lnTo>
                  <a:lnTo>
                    <a:pt x="1269" y="876"/>
                  </a:lnTo>
                  <a:lnTo>
                    <a:pt x="1272" y="897"/>
                  </a:lnTo>
                  <a:lnTo>
                    <a:pt x="1270" y="909"/>
                  </a:lnTo>
                  <a:lnTo>
                    <a:pt x="1268" y="920"/>
                  </a:lnTo>
                  <a:lnTo>
                    <a:pt x="1262" y="931"/>
                  </a:lnTo>
                  <a:lnTo>
                    <a:pt x="1257" y="942"/>
                  </a:lnTo>
                  <a:lnTo>
                    <a:pt x="1250" y="951"/>
                  </a:lnTo>
                  <a:lnTo>
                    <a:pt x="1242" y="961"/>
                  </a:lnTo>
                  <a:lnTo>
                    <a:pt x="1234" y="970"/>
                  </a:lnTo>
                  <a:lnTo>
                    <a:pt x="1227" y="981"/>
                  </a:lnTo>
                  <a:lnTo>
                    <a:pt x="1224" y="1087"/>
                  </a:lnTo>
                  <a:lnTo>
                    <a:pt x="1215" y="1058"/>
                  </a:lnTo>
                  <a:lnTo>
                    <a:pt x="1211" y="1041"/>
                  </a:lnTo>
                  <a:lnTo>
                    <a:pt x="1207" y="1022"/>
                  </a:lnTo>
                  <a:lnTo>
                    <a:pt x="1205" y="1003"/>
                  </a:lnTo>
                  <a:lnTo>
                    <a:pt x="1204" y="983"/>
                  </a:lnTo>
                  <a:lnTo>
                    <a:pt x="1206" y="965"/>
                  </a:lnTo>
                  <a:lnTo>
                    <a:pt x="1212" y="947"/>
                  </a:lnTo>
                  <a:lnTo>
                    <a:pt x="1221" y="931"/>
                  </a:lnTo>
                  <a:lnTo>
                    <a:pt x="1236" y="919"/>
                  </a:lnTo>
                  <a:lnTo>
                    <a:pt x="1238" y="906"/>
                  </a:lnTo>
                  <a:lnTo>
                    <a:pt x="1238" y="894"/>
                  </a:lnTo>
                  <a:lnTo>
                    <a:pt x="1235" y="884"/>
                  </a:lnTo>
                  <a:lnTo>
                    <a:pt x="1230" y="874"/>
                  </a:lnTo>
                  <a:lnTo>
                    <a:pt x="1224" y="863"/>
                  </a:lnTo>
                  <a:lnTo>
                    <a:pt x="1219" y="854"/>
                  </a:lnTo>
                  <a:lnTo>
                    <a:pt x="1213" y="844"/>
                  </a:lnTo>
                  <a:lnTo>
                    <a:pt x="1208" y="833"/>
                  </a:lnTo>
                  <a:lnTo>
                    <a:pt x="1205" y="809"/>
                  </a:lnTo>
                  <a:lnTo>
                    <a:pt x="1209" y="787"/>
                  </a:lnTo>
                  <a:lnTo>
                    <a:pt x="1220" y="769"/>
                  </a:lnTo>
                  <a:lnTo>
                    <a:pt x="1235" y="752"/>
                  </a:lnTo>
                  <a:lnTo>
                    <a:pt x="1251" y="736"/>
                  </a:lnTo>
                  <a:lnTo>
                    <a:pt x="1268" y="719"/>
                  </a:lnTo>
                  <a:lnTo>
                    <a:pt x="1282" y="702"/>
                  </a:lnTo>
                  <a:lnTo>
                    <a:pt x="1292" y="683"/>
                  </a:lnTo>
                  <a:lnTo>
                    <a:pt x="1296" y="665"/>
                  </a:lnTo>
                  <a:lnTo>
                    <a:pt x="1294" y="650"/>
                  </a:lnTo>
                  <a:lnTo>
                    <a:pt x="1287" y="635"/>
                  </a:lnTo>
                  <a:lnTo>
                    <a:pt x="1276" y="620"/>
                  </a:lnTo>
                  <a:lnTo>
                    <a:pt x="1265" y="607"/>
                  </a:lnTo>
                  <a:lnTo>
                    <a:pt x="1252" y="593"/>
                  </a:lnTo>
                  <a:lnTo>
                    <a:pt x="1239" y="580"/>
                  </a:lnTo>
                  <a:lnTo>
                    <a:pt x="1228" y="566"/>
                  </a:lnTo>
                  <a:lnTo>
                    <a:pt x="1227" y="586"/>
                  </a:lnTo>
                  <a:lnTo>
                    <a:pt x="1229" y="604"/>
                  </a:lnTo>
                  <a:lnTo>
                    <a:pt x="1234" y="623"/>
                  </a:lnTo>
                  <a:lnTo>
                    <a:pt x="1239" y="642"/>
                  </a:lnTo>
                  <a:lnTo>
                    <a:pt x="1243" y="660"/>
                  </a:lnTo>
                  <a:lnTo>
                    <a:pt x="1244" y="678"/>
                  </a:lnTo>
                  <a:lnTo>
                    <a:pt x="1239" y="695"/>
                  </a:lnTo>
                  <a:lnTo>
                    <a:pt x="1230" y="711"/>
                  </a:lnTo>
                  <a:lnTo>
                    <a:pt x="1234" y="696"/>
                  </a:lnTo>
                  <a:lnTo>
                    <a:pt x="1232" y="683"/>
                  </a:lnTo>
                  <a:lnTo>
                    <a:pt x="1229" y="669"/>
                  </a:lnTo>
                  <a:lnTo>
                    <a:pt x="1223" y="657"/>
                  </a:lnTo>
                  <a:lnTo>
                    <a:pt x="1216" y="645"/>
                  </a:lnTo>
                  <a:lnTo>
                    <a:pt x="1208" y="633"/>
                  </a:lnTo>
                  <a:lnTo>
                    <a:pt x="1203" y="620"/>
                  </a:lnTo>
                  <a:lnTo>
                    <a:pt x="1198" y="608"/>
                  </a:lnTo>
                  <a:lnTo>
                    <a:pt x="1194" y="566"/>
                  </a:lnTo>
                  <a:lnTo>
                    <a:pt x="1203" y="529"/>
                  </a:lnTo>
                  <a:lnTo>
                    <a:pt x="1217" y="495"/>
                  </a:lnTo>
                  <a:lnTo>
                    <a:pt x="1237" y="462"/>
                  </a:lnTo>
                  <a:lnTo>
                    <a:pt x="1257" y="429"/>
                  </a:lnTo>
                  <a:lnTo>
                    <a:pt x="1270" y="396"/>
                  </a:lnTo>
                  <a:lnTo>
                    <a:pt x="1276" y="361"/>
                  </a:lnTo>
                  <a:lnTo>
                    <a:pt x="1268" y="323"/>
                  </a:lnTo>
                  <a:lnTo>
                    <a:pt x="1264" y="337"/>
                  </a:lnTo>
                  <a:lnTo>
                    <a:pt x="1257" y="350"/>
                  </a:lnTo>
                  <a:lnTo>
                    <a:pt x="1249" y="361"/>
                  </a:lnTo>
                  <a:lnTo>
                    <a:pt x="1238" y="373"/>
                  </a:lnTo>
                  <a:lnTo>
                    <a:pt x="1224" y="390"/>
                  </a:lnTo>
                  <a:lnTo>
                    <a:pt x="1214" y="409"/>
                  </a:lnTo>
                  <a:lnTo>
                    <a:pt x="1208" y="429"/>
                  </a:lnTo>
                  <a:lnTo>
                    <a:pt x="1205" y="450"/>
                  </a:lnTo>
                  <a:lnTo>
                    <a:pt x="1200" y="472"/>
                  </a:lnTo>
                  <a:lnTo>
                    <a:pt x="1194" y="491"/>
                  </a:lnTo>
                  <a:lnTo>
                    <a:pt x="1186" y="510"/>
                  </a:lnTo>
                  <a:lnTo>
                    <a:pt x="1174" y="525"/>
                  </a:lnTo>
                  <a:lnTo>
                    <a:pt x="1182" y="483"/>
                  </a:lnTo>
                  <a:lnTo>
                    <a:pt x="1182" y="462"/>
                  </a:lnTo>
                  <a:lnTo>
                    <a:pt x="1185" y="441"/>
                  </a:lnTo>
                  <a:lnTo>
                    <a:pt x="1190" y="421"/>
                  </a:lnTo>
                  <a:lnTo>
                    <a:pt x="1197" y="402"/>
                  </a:lnTo>
                  <a:lnTo>
                    <a:pt x="1206" y="383"/>
                  </a:lnTo>
                  <a:lnTo>
                    <a:pt x="1215" y="365"/>
                  </a:lnTo>
                  <a:lnTo>
                    <a:pt x="1224" y="348"/>
                  </a:lnTo>
                  <a:lnTo>
                    <a:pt x="1235" y="329"/>
                  </a:lnTo>
                  <a:lnTo>
                    <a:pt x="1244" y="305"/>
                  </a:lnTo>
                  <a:lnTo>
                    <a:pt x="1242" y="283"/>
                  </a:lnTo>
                  <a:lnTo>
                    <a:pt x="1232" y="265"/>
                  </a:lnTo>
                  <a:lnTo>
                    <a:pt x="1220" y="246"/>
                  </a:lnTo>
                  <a:lnTo>
                    <a:pt x="1204" y="228"/>
                  </a:lnTo>
                  <a:lnTo>
                    <a:pt x="1190" y="209"/>
                  </a:lnTo>
                  <a:lnTo>
                    <a:pt x="1179" y="187"/>
                  </a:lnTo>
                  <a:lnTo>
                    <a:pt x="1176" y="163"/>
                  </a:lnTo>
                  <a:lnTo>
                    <a:pt x="1178" y="144"/>
                  </a:lnTo>
                  <a:lnTo>
                    <a:pt x="1182" y="123"/>
                  </a:lnTo>
                  <a:lnTo>
                    <a:pt x="1185" y="102"/>
                  </a:lnTo>
                  <a:lnTo>
                    <a:pt x="1189" y="83"/>
                  </a:lnTo>
                  <a:lnTo>
                    <a:pt x="1189" y="63"/>
                  </a:lnTo>
                  <a:lnTo>
                    <a:pt x="1185" y="45"/>
                  </a:lnTo>
                  <a:lnTo>
                    <a:pt x="1178" y="27"/>
                  </a:lnTo>
                  <a:lnTo>
                    <a:pt x="1166" y="11"/>
                  </a:lnTo>
                  <a:lnTo>
                    <a:pt x="1170" y="36"/>
                  </a:lnTo>
                  <a:lnTo>
                    <a:pt x="1170" y="59"/>
                  </a:lnTo>
                  <a:lnTo>
                    <a:pt x="1167" y="83"/>
                  </a:lnTo>
                  <a:lnTo>
                    <a:pt x="1162" y="105"/>
                  </a:lnTo>
                  <a:lnTo>
                    <a:pt x="1158" y="128"/>
                  </a:lnTo>
                  <a:lnTo>
                    <a:pt x="1153" y="151"/>
                  </a:lnTo>
                  <a:lnTo>
                    <a:pt x="1152" y="175"/>
                  </a:lnTo>
                  <a:lnTo>
                    <a:pt x="1154" y="199"/>
                  </a:lnTo>
                  <a:lnTo>
                    <a:pt x="1158" y="207"/>
                  </a:lnTo>
                  <a:lnTo>
                    <a:pt x="1162" y="215"/>
                  </a:lnTo>
                  <a:lnTo>
                    <a:pt x="1167" y="223"/>
                  </a:lnTo>
                  <a:lnTo>
                    <a:pt x="1167" y="232"/>
                  </a:lnTo>
                  <a:lnTo>
                    <a:pt x="1161" y="227"/>
                  </a:lnTo>
                  <a:lnTo>
                    <a:pt x="1155" y="221"/>
                  </a:lnTo>
                  <a:lnTo>
                    <a:pt x="1149" y="215"/>
                  </a:lnTo>
                  <a:lnTo>
                    <a:pt x="1145" y="208"/>
                  </a:lnTo>
                  <a:lnTo>
                    <a:pt x="1140" y="202"/>
                  </a:lnTo>
                  <a:lnTo>
                    <a:pt x="1136" y="196"/>
                  </a:lnTo>
                  <a:lnTo>
                    <a:pt x="1131" y="189"/>
                  </a:lnTo>
                  <a:lnTo>
                    <a:pt x="1126" y="182"/>
                  </a:lnTo>
                  <a:lnTo>
                    <a:pt x="1118" y="163"/>
                  </a:lnTo>
                  <a:lnTo>
                    <a:pt x="1116" y="145"/>
                  </a:lnTo>
                  <a:lnTo>
                    <a:pt x="1118" y="125"/>
                  </a:lnTo>
                  <a:lnTo>
                    <a:pt x="1123" y="106"/>
                  </a:lnTo>
                  <a:lnTo>
                    <a:pt x="1129" y="86"/>
                  </a:lnTo>
                  <a:lnTo>
                    <a:pt x="1132" y="67"/>
                  </a:lnTo>
                  <a:lnTo>
                    <a:pt x="1133" y="47"/>
                  </a:lnTo>
                  <a:lnTo>
                    <a:pt x="1130" y="26"/>
                  </a:lnTo>
                  <a:lnTo>
                    <a:pt x="1128" y="21"/>
                  </a:lnTo>
                  <a:lnTo>
                    <a:pt x="1124" y="15"/>
                  </a:lnTo>
                  <a:lnTo>
                    <a:pt x="1120" y="10"/>
                  </a:lnTo>
                  <a:lnTo>
                    <a:pt x="1115" y="7"/>
                  </a:lnTo>
                  <a:lnTo>
                    <a:pt x="1109" y="3"/>
                  </a:lnTo>
                  <a:lnTo>
                    <a:pt x="1103" y="1"/>
                  </a:lnTo>
                  <a:lnTo>
                    <a:pt x="1096" y="0"/>
                  </a:lnTo>
                  <a:lnTo>
                    <a:pt x="1091" y="0"/>
                  </a:lnTo>
                  <a:lnTo>
                    <a:pt x="1098" y="18"/>
                  </a:lnTo>
                  <a:lnTo>
                    <a:pt x="1100" y="37"/>
                  </a:lnTo>
                  <a:lnTo>
                    <a:pt x="1098" y="55"/>
                  </a:lnTo>
                  <a:lnTo>
                    <a:pt x="1093" y="74"/>
                  </a:lnTo>
                  <a:lnTo>
                    <a:pt x="1087" y="92"/>
                  </a:lnTo>
                  <a:lnTo>
                    <a:pt x="1082" y="110"/>
                  </a:lnTo>
                  <a:lnTo>
                    <a:pt x="1076" y="129"/>
                  </a:lnTo>
                  <a:lnTo>
                    <a:pt x="1071" y="147"/>
                  </a:lnTo>
                  <a:lnTo>
                    <a:pt x="1069" y="160"/>
                  </a:lnTo>
                  <a:lnTo>
                    <a:pt x="1068" y="173"/>
                  </a:lnTo>
                  <a:lnTo>
                    <a:pt x="1067" y="185"/>
                  </a:lnTo>
                  <a:lnTo>
                    <a:pt x="1064" y="197"/>
                  </a:lnTo>
                  <a:lnTo>
                    <a:pt x="1055" y="173"/>
                  </a:lnTo>
                  <a:lnTo>
                    <a:pt x="1052" y="150"/>
                  </a:lnTo>
                  <a:lnTo>
                    <a:pt x="1053" y="125"/>
                  </a:lnTo>
                  <a:lnTo>
                    <a:pt x="1057" y="101"/>
                  </a:lnTo>
                  <a:lnTo>
                    <a:pt x="1062" y="78"/>
                  </a:lnTo>
                  <a:lnTo>
                    <a:pt x="1067" y="54"/>
                  </a:lnTo>
                  <a:lnTo>
                    <a:pt x="1069" y="30"/>
                  </a:lnTo>
                  <a:lnTo>
                    <a:pt x="1067" y="6"/>
                  </a:lnTo>
                  <a:lnTo>
                    <a:pt x="1035" y="16"/>
                  </a:lnTo>
                  <a:lnTo>
                    <a:pt x="1035" y="32"/>
                  </a:lnTo>
                  <a:lnTo>
                    <a:pt x="1033" y="48"/>
                  </a:lnTo>
                  <a:lnTo>
                    <a:pt x="1029" y="63"/>
                  </a:lnTo>
                  <a:lnTo>
                    <a:pt x="1023" y="78"/>
                  </a:lnTo>
                  <a:lnTo>
                    <a:pt x="1017" y="93"/>
                  </a:lnTo>
                  <a:lnTo>
                    <a:pt x="1012" y="108"/>
                  </a:lnTo>
                  <a:lnTo>
                    <a:pt x="1009" y="124"/>
                  </a:lnTo>
                  <a:lnTo>
                    <a:pt x="1008" y="140"/>
                  </a:lnTo>
                  <a:lnTo>
                    <a:pt x="1001" y="128"/>
                  </a:lnTo>
                  <a:lnTo>
                    <a:pt x="999" y="114"/>
                  </a:lnTo>
                  <a:lnTo>
                    <a:pt x="1000" y="100"/>
                  </a:lnTo>
                  <a:lnTo>
                    <a:pt x="1002" y="86"/>
                  </a:lnTo>
                  <a:lnTo>
                    <a:pt x="1005" y="72"/>
                  </a:lnTo>
                  <a:lnTo>
                    <a:pt x="1009" y="57"/>
                  </a:lnTo>
                  <a:lnTo>
                    <a:pt x="1010" y="44"/>
                  </a:lnTo>
                  <a:lnTo>
                    <a:pt x="1009" y="30"/>
                  </a:lnTo>
                  <a:lnTo>
                    <a:pt x="997" y="36"/>
                  </a:lnTo>
                  <a:lnTo>
                    <a:pt x="986" y="40"/>
                  </a:lnTo>
                  <a:lnTo>
                    <a:pt x="973" y="45"/>
                  </a:lnTo>
                  <a:lnTo>
                    <a:pt x="961" y="48"/>
                  </a:lnTo>
                  <a:lnTo>
                    <a:pt x="948" y="52"/>
                  </a:lnTo>
                  <a:lnTo>
                    <a:pt x="935" y="54"/>
                  </a:lnTo>
                  <a:lnTo>
                    <a:pt x="921" y="55"/>
                  </a:lnTo>
                  <a:lnTo>
                    <a:pt x="908" y="56"/>
                  </a:lnTo>
                  <a:lnTo>
                    <a:pt x="923" y="69"/>
                  </a:lnTo>
                  <a:lnTo>
                    <a:pt x="937" y="82"/>
                  </a:lnTo>
                  <a:lnTo>
                    <a:pt x="954" y="95"/>
                  </a:lnTo>
                  <a:lnTo>
                    <a:pt x="969" y="109"/>
                  </a:lnTo>
                  <a:lnTo>
                    <a:pt x="982" y="125"/>
                  </a:lnTo>
                  <a:lnTo>
                    <a:pt x="993" y="141"/>
                  </a:lnTo>
                  <a:lnTo>
                    <a:pt x="1000" y="159"/>
                  </a:lnTo>
                  <a:lnTo>
                    <a:pt x="1002" y="177"/>
                  </a:lnTo>
                  <a:lnTo>
                    <a:pt x="1002" y="197"/>
                  </a:lnTo>
                  <a:lnTo>
                    <a:pt x="1001" y="216"/>
                  </a:lnTo>
                  <a:lnTo>
                    <a:pt x="1000" y="236"/>
                  </a:lnTo>
                  <a:lnTo>
                    <a:pt x="1000" y="255"/>
                  </a:lnTo>
                  <a:lnTo>
                    <a:pt x="1001" y="258"/>
                  </a:lnTo>
                  <a:lnTo>
                    <a:pt x="1002" y="260"/>
                  </a:lnTo>
                  <a:lnTo>
                    <a:pt x="1002" y="261"/>
                  </a:lnTo>
                  <a:lnTo>
                    <a:pt x="1003" y="263"/>
                  </a:lnTo>
                  <a:lnTo>
                    <a:pt x="1012" y="284"/>
                  </a:lnTo>
                  <a:lnTo>
                    <a:pt x="1023" y="305"/>
                  </a:lnTo>
                  <a:lnTo>
                    <a:pt x="1031" y="326"/>
                  </a:lnTo>
                  <a:lnTo>
                    <a:pt x="1040" y="348"/>
                  </a:lnTo>
                  <a:lnTo>
                    <a:pt x="1047" y="369"/>
                  </a:lnTo>
                  <a:lnTo>
                    <a:pt x="1054" y="391"/>
                  </a:lnTo>
                  <a:lnTo>
                    <a:pt x="1060" y="413"/>
                  </a:lnTo>
                  <a:lnTo>
                    <a:pt x="1065" y="435"/>
                  </a:lnTo>
                  <a:lnTo>
                    <a:pt x="1078" y="453"/>
                  </a:lnTo>
                  <a:lnTo>
                    <a:pt x="1085" y="475"/>
                  </a:lnTo>
                  <a:lnTo>
                    <a:pt x="1087" y="498"/>
                  </a:lnTo>
                  <a:lnTo>
                    <a:pt x="1085" y="523"/>
                  </a:lnTo>
                  <a:lnTo>
                    <a:pt x="1080" y="547"/>
                  </a:lnTo>
                  <a:lnTo>
                    <a:pt x="1075" y="571"/>
                  </a:lnTo>
                  <a:lnTo>
                    <a:pt x="1069" y="595"/>
                  </a:lnTo>
                  <a:lnTo>
                    <a:pt x="1064" y="617"/>
                  </a:lnTo>
                  <a:lnTo>
                    <a:pt x="1070" y="631"/>
                  </a:lnTo>
                  <a:lnTo>
                    <a:pt x="1077" y="646"/>
                  </a:lnTo>
                  <a:lnTo>
                    <a:pt x="1083" y="662"/>
                  </a:lnTo>
                  <a:lnTo>
                    <a:pt x="1087" y="678"/>
                  </a:lnTo>
                  <a:lnTo>
                    <a:pt x="1090" y="694"/>
                  </a:lnTo>
                  <a:lnTo>
                    <a:pt x="1088" y="709"/>
                  </a:lnTo>
                  <a:lnTo>
                    <a:pt x="1084" y="724"/>
                  </a:lnTo>
                  <a:lnTo>
                    <a:pt x="1073" y="736"/>
                  </a:lnTo>
                  <a:lnTo>
                    <a:pt x="1060" y="749"/>
                  </a:lnTo>
                  <a:lnTo>
                    <a:pt x="1048" y="763"/>
                  </a:lnTo>
                  <a:lnTo>
                    <a:pt x="1037" y="777"/>
                  </a:lnTo>
                  <a:lnTo>
                    <a:pt x="1026" y="792"/>
                  </a:lnTo>
                  <a:lnTo>
                    <a:pt x="1017" y="807"/>
                  </a:lnTo>
                  <a:lnTo>
                    <a:pt x="1008" y="821"/>
                  </a:lnTo>
                  <a:lnTo>
                    <a:pt x="999" y="836"/>
                  </a:lnTo>
                  <a:lnTo>
                    <a:pt x="990" y="851"/>
                  </a:lnTo>
                  <a:lnTo>
                    <a:pt x="990" y="860"/>
                  </a:lnTo>
                  <a:lnTo>
                    <a:pt x="992" y="869"/>
                  </a:lnTo>
                  <a:lnTo>
                    <a:pt x="993" y="879"/>
                  </a:lnTo>
                  <a:lnTo>
                    <a:pt x="995" y="889"/>
                  </a:lnTo>
                  <a:lnTo>
                    <a:pt x="1000" y="901"/>
                  </a:lnTo>
                  <a:lnTo>
                    <a:pt x="1005" y="913"/>
                  </a:lnTo>
                  <a:lnTo>
                    <a:pt x="1014" y="923"/>
                  </a:lnTo>
                  <a:lnTo>
                    <a:pt x="1022" y="934"/>
                  </a:lnTo>
                  <a:lnTo>
                    <a:pt x="1029" y="943"/>
                  </a:lnTo>
                  <a:lnTo>
                    <a:pt x="1037" y="953"/>
                  </a:lnTo>
                  <a:lnTo>
                    <a:pt x="1041" y="963"/>
                  </a:lnTo>
                  <a:lnTo>
                    <a:pt x="1045" y="97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9"/>
            <p:cNvSpPr>
              <a:spLocks/>
            </p:cNvSpPr>
            <p:nvPr/>
          </p:nvSpPr>
          <p:spPr bwMode="auto">
            <a:xfrm>
              <a:off x="949077" y="2241115"/>
              <a:ext cx="222250" cy="577850"/>
            </a:xfrm>
            <a:custGeom>
              <a:avLst/>
              <a:gdLst>
                <a:gd name="T0" fmla="*/ 241 w 280"/>
                <a:gd name="T1" fmla="*/ 723 h 726"/>
                <a:gd name="T2" fmla="*/ 204 w 280"/>
                <a:gd name="T3" fmla="*/ 714 h 726"/>
                <a:gd name="T4" fmla="*/ 170 w 280"/>
                <a:gd name="T5" fmla="*/ 699 h 726"/>
                <a:gd name="T6" fmla="*/ 140 w 280"/>
                <a:gd name="T7" fmla="*/ 678 h 726"/>
                <a:gd name="T8" fmla="*/ 128 w 280"/>
                <a:gd name="T9" fmla="*/ 640 h 726"/>
                <a:gd name="T10" fmla="*/ 122 w 280"/>
                <a:gd name="T11" fmla="*/ 594 h 726"/>
                <a:gd name="T12" fmla="*/ 112 w 280"/>
                <a:gd name="T13" fmla="*/ 549 h 726"/>
                <a:gd name="T14" fmla="*/ 97 w 280"/>
                <a:gd name="T15" fmla="*/ 505 h 726"/>
                <a:gd name="T16" fmla="*/ 77 w 280"/>
                <a:gd name="T17" fmla="*/ 463 h 726"/>
                <a:gd name="T18" fmla="*/ 59 w 280"/>
                <a:gd name="T19" fmla="*/ 419 h 726"/>
                <a:gd name="T20" fmla="*/ 40 w 280"/>
                <a:gd name="T21" fmla="*/ 376 h 726"/>
                <a:gd name="T22" fmla="*/ 23 w 280"/>
                <a:gd name="T23" fmla="*/ 332 h 726"/>
                <a:gd name="T24" fmla="*/ 8 w 280"/>
                <a:gd name="T25" fmla="*/ 281 h 726"/>
                <a:gd name="T26" fmla="*/ 1 w 280"/>
                <a:gd name="T27" fmla="*/ 222 h 726"/>
                <a:gd name="T28" fmla="*/ 6 w 280"/>
                <a:gd name="T29" fmla="*/ 159 h 726"/>
                <a:gd name="T30" fmla="*/ 13 w 280"/>
                <a:gd name="T31" fmla="*/ 85 h 726"/>
                <a:gd name="T32" fmla="*/ 21 w 280"/>
                <a:gd name="T33" fmla="*/ 53 h 726"/>
                <a:gd name="T34" fmla="*/ 58 w 280"/>
                <a:gd name="T35" fmla="*/ 45 h 726"/>
                <a:gd name="T36" fmla="*/ 96 w 280"/>
                <a:gd name="T37" fmla="*/ 30 h 726"/>
                <a:gd name="T38" fmla="*/ 128 w 280"/>
                <a:gd name="T39" fmla="*/ 11 h 726"/>
                <a:gd name="T40" fmla="*/ 139 w 280"/>
                <a:gd name="T41" fmla="*/ 0 h 726"/>
                <a:gd name="T42" fmla="*/ 143 w 280"/>
                <a:gd name="T43" fmla="*/ 0 h 726"/>
                <a:gd name="T44" fmla="*/ 146 w 280"/>
                <a:gd name="T45" fmla="*/ 24 h 726"/>
                <a:gd name="T46" fmla="*/ 145 w 280"/>
                <a:gd name="T47" fmla="*/ 77 h 726"/>
                <a:gd name="T48" fmla="*/ 142 w 280"/>
                <a:gd name="T49" fmla="*/ 122 h 726"/>
                <a:gd name="T50" fmla="*/ 140 w 280"/>
                <a:gd name="T51" fmla="*/ 159 h 726"/>
                <a:gd name="T52" fmla="*/ 142 w 280"/>
                <a:gd name="T53" fmla="*/ 229 h 726"/>
                <a:gd name="T54" fmla="*/ 152 w 280"/>
                <a:gd name="T55" fmla="*/ 332 h 726"/>
                <a:gd name="T56" fmla="*/ 167 w 280"/>
                <a:gd name="T57" fmla="*/ 436 h 726"/>
                <a:gd name="T58" fmla="*/ 188 w 280"/>
                <a:gd name="T59" fmla="*/ 540 h 726"/>
                <a:gd name="T60" fmla="*/ 206 w 280"/>
                <a:gd name="T61" fmla="*/ 607 h 726"/>
                <a:gd name="T62" fmla="*/ 225 w 280"/>
                <a:gd name="T63" fmla="*/ 639 h 726"/>
                <a:gd name="T64" fmla="*/ 246 w 280"/>
                <a:gd name="T65" fmla="*/ 670 h 726"/>
                <a:gd name="T66" fmla="*/ 269 w 280"/>
                <a:gd name="T67" fmla="*/ 701 h 726"/>
                <a:gd name="T68" fmla="*/ 278 w 280"/>
                <a:gd name="T69" fmla="*/ 722 h 726"/>
                <a:gd name="T70" fmla="*/ 266 w 280"/>
                <a:gd name="T71" fmla="*/ 725 h 726"/>
                <a:gd name="T72" fmla="*/ 259 w 280"/>
                <a:gd name="T73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0" h="726">
                  <a:moveTo>
                    <a:pt x="259" y="726"/>
                  </a:moveTo>
                  <a:lnTo>
                    <a:pt x="241" y="723"/>
                  </a:lnTo>
                  <a:lnTo>
                    <a:pt x="222" y="719"/>
                  </a:lnTo>
                  <a:lnTo>
                    <a:pt x="204" y="714"/>
                  </a:lnTo>
                  <a:lnTo>
                    <a:pt x="187" y="707"/>
                  </a:lnTo>
                  <a:lnTo>
                    <a:pt x="170" y="699"/>
                  </a:lnTo>
                  <a:lnTo>
                    <a:pt x="155" y="689"/>
                  </a:lnTo>
                  <a:lnTo>
                    <a:pt x="140" y="678"/>
                  </a:lnTo>
                  <a:lnTo>
                    <a:pt x="128" y="664"/>
                  </a:lnTo>
                  <a:lnTo>
                    <a:pt x="128" y="640"/>
                  </a:lnTo>
                  <a:lnTo>
                    <a:pt x="125" y="617"/>
                  </a:lnTo>
                  <a:lnTo>
                    <a:pt x="122" y="594"/>
                  </a:lnTo>
                  <a:lnTo>
                    <a:pt x="117" y="571"/>
                  </a:lnTo>
                  <a:lnTo>
                    <a:pt x="112" y="549"/>
                  </a:lnTo>
                  <a:lnTo>
                    <a:pt x="105" y="527"/>
                  </a:lnTo>
                  <a:lnTo>
                    <a:pt x="97" y="505"/>
                  </a:lnTo>
                  <a:lnTo>
                    <a:pt x="87" y="484"/>
                  </a:lnTo>
                  <a:lnTo>
                    <a:pt x="77" y="463"/>
                  </a:lnTo>
                  <a:lnTo>
                    <a:pt x="68" y="441"/>
                  </a:lnTo>
                  <a:lnTo>
                    <a:pt x="59" y="419"/>
                  </a:lnTo>
                  <a:lnTo>
                    <a:pt x="49" y="397"/>
                  </a:lnTo>
                  <a:lnTo>
                    <a:pt x="40" y="376"/>
                  </a:lnTo>
                  <a:lnTo>
                    <a:pt x="31" y="354"/>
                  </a:lnTo>
                  <a:lnTo>
                    <a:pt x="23" y="332"/>
                  </a:lnTo>
                  <a:lnTo>
                    <a:pt x="14" y="311"/>
                  </a:lnTo>
                  <a:lnTo>
                    <a:pt x="8" y="281"/>
                  </a:lnTo>
                  <a:lnTo>
                    <a:pt x="3" y="252"/>
                  </a:lnTo>
                  <a:lnTo>
                    <a:pt x="1" y="222"/>
                  </a:lnTo>
                  <a:lnTo>
                    <a:pt x="0" y="193"/>
                  </a:lnTo>
                  <a:lnTo>
                    <a:pt x="6" y="159"/>
                  </a:lnTo>
                  <a:lnTo>
                    <a:pt x="11" y="122"/>
                  </a:lnTo>
                  <a:lnTo>
                    <a:pt x="13" y="85"/>
                  </a:lnTo>
                  <a:lnTo>
                    <a:pt x="5" y="54"/>
                  </a:lnTo>
                  <a:lnTo>
                    <a:pt x="21" y="53"/>
                  </a:lnTo>
                  <a:lnTo>
                    <a:pt x="38" y="49"/>
                  </a:lnTo>
                  <a:lnTo>
                    <a:pt x="58" y="45"/>
                  </a:lnTo>
                  <a:lnTo>
                    <a:pt x="77" y="38"/>
                  </a:lnTo>
                  <a:lnTo>
                    <a:pt x="96" y="30"/>
                  </a:lnTo>
                  <a:lnTo>
                    <a:pt x="114" y="22"/>
                  </a:lnTo>
                  <a:lnTo>
                    <a:pt x="128" y="11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42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6" y="24"/>
                  </a:lnTo>
                  <a:lnTo>
                    <a:pt x="146" y="50"/>
                  </a:lnTo>
                  <a:lnTo>
                    <a:pt x="145" y="77"/>
                  </a:lnTo>
                  <a:lnTo>
                    <a:pt x="143" y="104"/>
                  </a:lnTo>
                  <a:lnTo>
                    <a:pt x="142" y="122"/>
                  </a:lnTo>
                  <a:lnTo>
                    <a:pt x="142" y="140"/>
                  </a:lnTo>
                  <a:lnTo>
                    <a:pt x="140" y="159"/>
                  </a:lnTo>
                  <a:lnTo>
                    <a:pt x="139" y="177"/>
                  </a:lnTo>
                  <a:lnTo>
                    <a:pt x="142" y="229"/>
                  </a:lnTo>
                  <a:lnTo>
                    <a:pt x="146" y="281"/>
                  </a:lnTo>
                  <a:lnTo>
                    <a:pt x="152" y="332"/>
                  </a:lnTo>
                  <a:lnTo>
                    <a:pt x="159" y="384"/>
                  </a:lnTo>
                  <a:lnTo>
                    <a:pt x="167" y="436"/>
                  </a:lnTo>
                  <a:lnTo>
                    <a:pt x="177" y="488"/>
                  </a:lnTo>
                  <a:lnTo>
                    <a:pt x="188" y="540"/>
                  </a:lnTo>
                  <a:lnTo>
                    <a:pt x="200" y="590"/>
                  </a:lnTo>
                  <a:lnTo>
                    <a:pt x="206" y="607"/>
                  </a:lnTo>
                  <a:lnTo>
                    <a:pt x="214" y="623"/>
                  </a:lnTo>
                  <a:lnTo>
                    <a:pt x="225" y="639"/>
                  </a:lnTo>
                  <a:lnTo>
                    <a:pt x="235" y="655"/>
                  </a:lnTo>
                  <a:lnTo>
                    <a:pt x="246" y="670"/>
                  </a:lnTo>
                  <a:lnTo>
                    <a:pt x="258" y="686"/>
                  </a:lnTo>
                  <a:lnTo>
                    <a:pt x="269" y="701"/>
                  </a:lnTo>
                  <a:lnTo>
                    <a:pt x="280" y="716"/>
                  </a:lnTo>
                  <a:lnTo>
                    <a:pt x="278" y="722"/>
                  </a:lnTo>
                  <a:lnTo>
                    <a:pt x="273" y="724"/>
                  </a:lnTo>
                  <a:lnTo>
                    <a:pt x="266" y="725"/>
                  </a:lnTo>
                  <a:lnTo>
                    <a:pt x="259" y="726"/>
                  </a:lnTo>
                  <a:lnTo>
                    <a:pt x="259" y="726"/>
                  </a:lnTo>
                  <a:lnTo>
                    <a:pt x="259" y="726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663203" y="2280340"/>
              <a:ext cx="342900" cy="469900"/>
            </a:xfrm>
            <a:custGeom>
              <a:avLst/>
              <a:gdLst>
                <a:gd name="T0" fmla="*/ 62 w 430"/>
                <a:gd name="T1" fmla="*/ 582 h 590"/>
                <a:gd name="T2" fmla="*/ 31 w 430"/>
                <a:gd name="T3" fmla="*/ 551 h 590"/>
                <a:gd name="T4" fmla="*/ 9 w 430"/>
                <a:gd name="T5" fmla="*/ 507 h 590"/>
                <a:gd name="T6" fmla="*/ 0 w 430"/>
                <a:gd name="T7" fmla="*/ 464 h 590"/>
                <a:gd name="T8" fmla="*/ 34 w 430"/>
                <a:gd name="T9" fmla="*/ 420 h 590"/>
                <a:gd name="T10" fmla="*/ 89 w 430"/>
                <a:gd name="T11" fmla="*/ 358 h 590"/>
                <a:gd name="T12" fmla="*/ 133 w 430"/>
                <a:gd name="T13" fmla="*/ 284 h 590"/>
                <a:gd name="T14" fmla="*/ 163 w 430"/>
                <a:gd name="T15" fmla="*/ 206 h 590"/>
                <a:gd name="T16" fmla="*/ 179 w 430"/>
                <a:gd name="T17" fmla="*/ 153 h 590"/>
                <a:gd name="T18" fmla="*/ 193 w 430"/>
                <a:gd name="T19" fmla="*/ 129 h 590"/>
                <a:gd name="T20" fmla="*/ 203 w 430"/>
                <a:gd name="T21" fmla="*/ 118 h 590"/>
                <a:gd name="T22" fmla="*/ 205 w 430"/>
                <a:gd name="T23" fmla="*/ 117 h 590"/>
                <a:gd name="T24" fmla="*/ 217 w 430"/>
                <a:gd name="T25" fmla="*/ 103 h 590"/>
                <a:gd name="T26" fmla="*/ 244 w 430"/>
                <a:gd name="T27" fmla="*/ 77 h 590"/>
                <a:gd name="T28" fmla="*/ 269 w 430"/>
                <a:gd name="T29" fmla="*/ 47 h 590"/>
                <a:gd name="T30" fmla="*/ 291 w 430"/>
                <a:gd name="T31" fmla="*/ 17 h 590"/>
                <a:gd name="T32" fmla="*/ 298 w 430"/>
                <a:gd name="T33" fmla="*/ 0 h 590"/>
                <a:gd name="T34" fmla="*/ 298 w 430"/>
                <a:gd name="T35" fmla="*/ 0 h 590"/>
                <a:gd name="T36" fmla="*/ 314 w 430"/>
                <a:gd name="T37" fmla="*/ 7 h 590"/>
                <a:gd name="T38" fmla="*/ 343 w 430"/>
                <a:gd name="T39" fmla="*/ 17 h 590"/>
                <a:gd name="T40" fmla="*/ 372 w 430"/>
                <a:gd name="T41" fmla="*/ 24 h 590"/>
                <a:gd name="T42" fmla="*/ 403 w 430"/>
                <a:gd name="T43" fmla="*/ 27 h 590"/>
                <a:gd name="T44" fmla="*/ 426 w 430"/>
                <a:gd name="T45" fmla="*/ 34 h 590"/>
                <a:gd name="T46" fmla="*/ 430 w 430"/>
                <a:gd name="T47" fmla="*/ 51 h 590"/>
                <a:gd name="T48" fmla="*/ 420 w 430"/>
                <a:gd name="T49" fmla="*/ 72 h 590"/>
                <a:gd name="T50" fmla="*/ 404 w 430"/>
                <a:gd name="T51" fmla="*/ 94 h 590"/>
                <a:gd name="T52" fmla="*/ 388 w 430"/>
                <a:gd name="T53" fmla="*/ 116 h 590"/>
                <a:gd name="T54" fmla="*/ 372 w 430"/>
                <a:gd name="T55" fmla="*/ 134 h 590"/>
                <a:gd name="T56" fmla="*/ 350 w 430"/>
                <a:gd name="T57" fmla="*/ 160 h 590"/>
                <a:gd name="T58" fmla="*/ 320 w 430"/>
                <a:gd name="T59" fmla="*/ 199 h 590"/>
                <a:gd name="T60" fmla="*/ 288 w 430"/>
                <a:gd name="T61" fmla="*/ 237 h 590"/>
                <a:gd name="T62" fmla="*/ 254 w 430"/>
                <a:gd name="T63" fmla="*/ 274 h 590"/>
                <a:gd name="T64" fmla="*/ 221 w 430"/>
                <a:gd name="T65" fmla="*/ 311 h 590"/>
                <a:gd name="T66" fmla="*/ 187 w 430"/>
                <a:gd name="T67" fmla="*/ 347 h 590"/>
                <a:gd name="T68" fmla="*/ 156 w 430"/>
                <a:gd name="T69" fmla="*/ 384 h 590"/>
                <a:gd name="T70" fmla="*/ 127 w 430"/>
                <a:gd name="T71" fmla="*/ 423 h 590"/>
                <a:gd name="T72" fmla="*/ 102 w 430"/>
                <a:gd name="T73" fmla="*/ 463 h 590"/>
                <a:gd name="T74" fmla="*/ 89 w 430"/>
                <a:gd name="T75" fmla="*/ 496 h 590"/>
                <a:gd name="T76" fmla="*/ 86 w 430"/>
                <a:gd name="T77" fmla="*/ 527 h 590"/>
                <a:gd name="T78" fmla="*/ 88 w 430"/>
                <a:gd name="T79" fmla="*/ 563 h 590"/>
                <a:gd name="T80" fmla="*/ 86 w 430"/>
                <a:gd name="T81" fmla="*/ 587 h 590"/>
                <a:gd name="T82" fmla="*/ 81 w 430"/>
                <a:gd name="T83" fmla="*/ 590 h 590"/>
                <a:gd name="T84" fmla="*/ 79 w 430"/>
                <a:gd name="T85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0" h="590">
                  <a:moveTo>
                    <a:pt x="79" y="590"/>
                  </a:moveTo>
                  <a:lnTo>
                    <a:pt x="62" y="582"/>
                  </a:lnTo>
                  <a:lnTo>
                    <a:pt x="46" y="570"/>
                  </a:lnTo>
                  <a:lnTo>
                    <a:pt x="31" y="551"/>
                  </a:lnTo>
                  <a:lnTo>
                    <a:pt x="18" y="530"/>
                  </a:lnTo>
                  <a:lnTo>
                    <a:pt x="9" y="507"/>
                  </a:lnTo>
                  <a:lnTo>
                    <a:pt x="2" y="484"/>
                  </a:lnTo>
                  <a:lnTo>
                    <a:pt x="0" y="464"/>
                  </a:lnTo>
                  <a:lnTo>
                    <a:pt x="2" y="444"/>
                  </a:lnTo>
                  <a:lnTo>
                    <a:pt x="34" y="420"/>
                  </a:lnTo>
                  <a:lnTo>
                    <a:pt x="64" y="391"/>
                  </a:lnTo>
                  <a:lnTo>
                    <a:pt x="89" y="358"/>
                  </a:lnTo>
                  <a:lnTo>
                    <a:pt x="114" y="322"/>
                  </a:lnTo>
                  <a:lnTo>
                    <a:pt x="133" y="284"/>
                  </a:lnTo>
                  <a:lnTo>
                    <a:pt x="151" y="245"/>
                  </a:lnTo>
                  <a:lnTo>
                    <a:pt x="163" y="206"/>
                  </a:lnTo>
                  <a:lnTo>
                    <a:pt x="174" y="167"/>
                  </a:lnTo>
                  <a:lnTo>
                    <a:pt x="179" y="153"/>
                  </a:lnTo>
                  <a:lnTo>
                    <a:pt x="186" y="140"/>
                  </a:lnTo>
                  <a:lnTo>
                    <a:pt x="193" y="129"/>
                  </a:lnTo>
                  <a:lnTo>
                    <a:pt x="203" y="121"/>
                  </a:lnTo>
                  <a:lnTo>
                    <a:pt x="203" y="118"/>
                  </a:lnTo>
                  <a:lnTo>
                    <a:pt x="205" y="117"/>
                  </a:lnTo>
                  <a:lnTo>
                    <a:pt x="205" y="117"/>
                  </a:lnTo>
                  <a:lnTo>
                    <a:pt x="205" y="116"/>
                  </a:lnTo>
                  <a:lnTo>
                    <a:pt x="217" y="103"/>
                  </a:lnTo>
                  <a:lnTo>
                    <a:pt x="230" y="91"/>
                  </a:lnTo>
                  <a:lnTo>
                    <a:pt x="244" y="77"/>
                  </a:lnTo>
                  <a:lnTo>
                    <a:pt x="256" y="62"/>
                  </a:lnTo>
                  <a:lnTo>
                    <a:pt x="269" y="47"/>
                  </a:lnTo>
                  <a:lnTo>
                    <a:pt x="281" y="32"/>
                  </a:lnTo>
                  <a:lnTo>
                    <a:pt x="291" y="17"/>
                  </a:lnTo>
                  <a:lnTo>
                    <a:pt x="298" y="1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9" y="0"/>
                  </a:lnTo>
                  <a:lnTo>
                    <a:pt x="314" y="7"/>
                  </a:lnTo>
                  <a:lnTo>
                    <a:pt x="329" y="12"/>
                  </a:lnTo>
                  <a:lnTo>
                    <a:pt x="343" y="17"/>
                  </a:lnTo>
                  <a:lnTo>
                    <a:pt x="358" y="20"/>
                  </a:lnTo>
                  <a:lnTo>
                    <a:pt x="372" y="24"/>
                  </a:lnTo>
                  <a:lnTo>
                    <a:pt x="387" y="26"/>
                  </a:lnTo>
                  <a:lnTo>
                    <a:pt x="403" y="27"/>
                  </a:lnTo>
                  <a:lnTo>
                    <a:pt x="419" y="27"/>
                  </a:lnTo>
                  <a:lnTo>
                    <a:pt x="426" y="34"/>
                  </a:lnTo>
                  <a:lnTo>
                    <a:pt x="429" y="42"/>
                  </a:lnTo>
                  <a:lnTo>
                    <a:pt x="430" y="51"/>
                  </a:lnTo>
                  <a:lnTo>
                    <a:pt x="427" y="63"/>
                  </a:lnTo>
                  <a:lnTo>
                    <a:pt x="420" y="72"/>
                  </a:lnTo>
                  <a:lnTo>
                    <a:pt x="412" y="83"/>
                  </a:lnTo>
                  <a:lnTo>
                    <a:pt x="404" y="94"/>
                  </a:lnTo>
                  <a:lnTo>
                    <a:pt x="396" y="106"/>
                  </a:lnTo>
                  <a:lnTo>
                    <a:pt x="388" y="116"/>
                  </a:lnTo>
                  <a:lnTo>
                    <a:pt x="380" y="126"/>
                  </a:lnTo>
                  <a:lnTo>
                    <a:pt x="372" y="134"/>
                  </a:lnTo>
                  <a:lnTo>
                    <a:pt x="365" y="140"/>
                  </a:lnTo>
                  <a:lnTo>
                    <a:pt x="350" y="160"/>
                  </a:lnTo>
                  <a:lnTo>
                    <a:pt x="335" y="179"/>
                  </a:lnTo>
                  <a:lnTo>
                    <a:pt x="320" y="199"/>
                  </a:lnTo>
                  <a:lnTo>
                    <a:pt x="304" y="218"/>
                  </a:lnTo>
                  <a:lnTo>
                    <a:pt x="288" y="237"/>
                  </a:lnTo>
                  <a:lnTo>
                    <a:pt x="270" y="255"/>
                  </a:lnTo>
                  <a:lnTo>
                    <a:pt x="254" y="274"/>
                  </a:lnTo>
                  <a:lnTo>
                    <a:pt x="237" y="292"/>
                  </a:lnTo>
                  <a:lnTo>
                    <a:pt x="221" y="311"/>
                  </a:lnTo>
                  <a:lnTo>
                    <a:pt x="203" y="329"/>
                  </a:lnTo>
                  <a:lnTo>
                    <a:pt x="187" y="347"/>
                  </a:lnTo>
                  <a:lnTo>
                    <a:pt x="172" y="366"/>
                  </a:lnTo>
                  <a:lnTo>
                    <a:pt x="156" y="384"/>
                  </a:lnTo>
                  <a:lnTo>
                    <a:pt x="142" y="404"/>
                  </a:lnTo>
                  <a:lnTo>
                    <a:pt x="127" y="423"/>
                  </a:lnTo>
                  <a:lnTo>
                    <a:pt x="115" y="444"/>
                  </a:lnTo>
                  <a:lnTo>
                    <a:pt x="102" y="463"/>
                  </a:lnTo>
                  <a:lnTo>
                    <a:pt x="94" y="480"/>
                  </a:lnTo>
                  <a:lnTo>
                    <a:pt x="89" y="496"/>
                  </a:lnTo>
                  <a:lnTo>
                    <a:pt x="87" y="511"/>
                  </a:lnTo>
                  <a:lnTo>
                    <a:pt x="86" y="527"/>
                  </a:lnTo>
                  <a:lnTo>
                    <a:pt x="87" y="543"/>
                  </a:lnTo>
                  <a:lnTo>
                    <a:pt x="88" y="563"/>
                  </a:lnTo>
                  <a:lnTo>
                    <a:pt x="88" y="585"/>
                  </a:lnTo>
                  <a:lnTo>
                    <a:pt x="86" y="587"/>
                  </a:lnTo>
                  <a:lnTo>
                    <a:pt x="84" y="589"/>
                  </a:lnTo>
                  <a:lnTo>
                    <a:pt x="81" y="590"/>
                  </a:lnTo>
                  <a:lnTo>
                    <a:pt x="79" y="590"/>
                  </a:lnTo>
                  <a:lnTo>
                    <a:pt x="79" y="590"/>
                  </a:lnTo>
                  <a:lnTo>
                    <a:pt x="79" y="590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11"/>
            <p:cNvSpPr>
              <a:spLocks/>
            </p:cNvSpPr>
            <p:nvPr/>
          </p:nvSpPr>
          <p:spPr bwMode="auto">
            <a:xfrm>
              <a:off x="522784" y="1772816"/>
              <a:ext cx="304800" cy="238125"/>
            </a:xfrm>
            <a:custGeom>
              <a:avLst/>
              <a:gdLst>
                <a:gd name="T0" fmla="*/ 50 w 384"/>
                <a:gd name="T1" fmla="*/ 300 h 300"/>
                <a:gd name="T2" fmla="*/ 46 w 384"/>
                <a:gd name="T3" fmla="*/ 273 h 300"/>
                <a:gd name="T4" fmla="*/ 40 w 384"/>
                <a:gd name="T5" fmla="*/ 248 h 300"/>
                <a:gd name="T6" fmla="*/ 33 w 384"/>
                <a:gd name="T7" fmla="*/ 223 h 300"/>
                <a:gd name="T8" fmla="*/ 26 w 384"/>
                <a:gd name="T9" fmla="*/ 200 h 300"/>
                <a:gd name="T10" fmla="*/ 18 w 384"/>
                <a:gd name="T11" fmla="*/ 166 h 300"/>
                <a:gd name="T12" fmla="*/ 10 w 384"/>
                <a:gd name="T13" fmla="*/ 132 h 300"/>
                <a:gd name="T14" fmla="*/ 2 w 384"/>
                <a:gd name="T15" fmla="*/ 96 h 300"/>
                <a:gd name="T16" fmla="*/ 0 w 384"/>
                <a:gd name="T17" fmla="*/ 64 h 300"/>
                <a:gd name="T18" fmla="*/ 19 w 384"/>
                <a:gd name="T19" fmla="*/ 60 h 300"/>
                <a:gd name="T20" fmla="*/ 40 w 384"/>
                <a:gd name="T21" fmla="*/ 57 h 300"/>
                <a:gd name="T22" fmla="*/ 60 w 384"/>
                <a:gd name="T23" fmla="*/ 55 h 300"/>
                <a:gd name="T24" fmla="*/ 79 w 384"/>
                <a:gd name="T25" fmla="*/ 51 h 300"/>
                <a:gd name="T26" fmla="*/ 100 w 384"/>
                <a:gd name="T27" fmla="*/ 47 h 300"/>
                <a:gd name="T28" fmla="*/ 120 w 384"/>
                <a:gd name="T29" fmla="*/ 43 h 300"/>
                <a:gd name="T30" fmla="*/ 140 w 384"/>
                <a:gd name="T31" fmla="*/ 40 h 300"/>
                <a:gd name="T32" fmla="*/ 160 w 384"/>
                <a:gd name="T33" fmla="*/ 36 h 300"/>
                <a:gd name="T34" fmla="*/ 179 w 384"/>
                <a:gd name="T35" fmla="*/ 32 h 300"/>
                <a:gd name="T36" fmla="*/ 200 w 384"/>
                <a:gd name="T37" fmla="*/ 28 h 300"/>
                <a:gd name="T38" fmla="*/ 220 w 384"/>
                <a:gd name="T39" fmla="*/ 25 h 300"/>
                <a:gd name="T40" fmla="*/ 241 w 384"/>
                <a:gd name="T41" fmla="*/ 20 h 300"/>
                <a:gd name="T42" fmla="*/ 260 w 384"/>
                <a:gd name="T43" fmla="*/ 17 h 300"/>
                <a:gd name="T44" fmla="*/ 280 w 384"/>
                <a:gd name="T45" fmla="*/ 12 h 300"/>
                <a:gd name="T46" fmla="*/ 300 w 384"/>
                <a:gd name="T47" fmla="*/ 9 h 300"/>
                <a:gd name="T48" fmla="*/ 320 w 384"/>
                <a:gd name="T49" fmla="*/ 5 h 300"/>
                <a:gd name="T50" fmla="*/ 326 w 384"/>
                <a:gd name="T51" fmla="*/ 4 h 300"/>
                <a:gd name="T52" fmla="*/ 332 w 384"/>
                <a:gd name="T53" fmla="*/ 2 h 300"/>
                <a:gd name="T54" fmla="*/ 338 w 384"/>
                <a:gd name="T55" fmla="*/ 0 h 300"/>
                <a:gd name="T56" fmla="*/ 345 w 384"/>
                <a:gd name="T57" fmla="*/ 0 h 300"/>
                <a:gd name="T58" fmla="*/ 348 w 384"/>
                <a:gd name="T59" fmla="*/ 15 h 300"/>
                <a:gd name="T60" fmla="*/ 352 w 384"/>
                <a:gd name="T61" fmla="*/ 37 h 300"/>
                <a:gd name="T62" fmla="*/ 359 w 384"/>
                <a:gd name="T63" fmla="*/ 72 h 300"/>
                <a:gd name="T64" fmla="*/ 370 w 384"/>
                <a:gd name="T65" fmla="*/ 123 h 300"/>
                <a:gd name="T66" fmla="*/ 376 w 384"/>
                <a:gd name="T67" fmla="*/ 174 h 300"/>
                <a:gd name="T68" fmla="*/ 381 w 384"/>
                <a:gd name="T69" fmla="*/ 204 h 300"/>
                <a:gd name="T70" fmla="*/ 383 w 384"/>
                <a:gd name="T71" fmla="*/ 223 h 300"/>
                <a:gd name="T72" fmla="*/ 384 w 384"/>
                <a:gd name="T73" fmla="*/ 234 h 300"/>
                <a:gd name="T74" fmla="*/ 365 w 384"/>
                <a:gd name="T75" fmla="*/ 241 h 300"/>
                <a:gd name="T76" fmla="*/ 345 w 384"/>
                <a:gd name="T77" fmla="*/ 248 h 300"/>
                <a:gd name="T78" fmla="*/ 325 w 384"/>
                <a:gd name="T79" fmla="*/ 254 h 300"/>
                <a:gd name="T80" fmla="*/ 304 w 384"/>
                <a:gd name="T81" fmla="*/ 258 h 300"/>
                <a:gd name="T82" fmla="*/ 283 w 384"/>
                <a:gd name="T83" fmla="*/ 264 h 300"/>
                <a:gd name="T84" fmla="*/ 262 w 384"/>
                <a:gd name="T85" fmla="*/ 269 h 300"/>
                <a:gd name="T86" fmla="*/ 241 w 384"/>
                <a:gd name="T87" fmla="*/ 272 h 300"/>
                <a:gd name="T88" fmla="*/ 220 w 384"/>
                <a:gd name="T89" fmla="*/ 276 h 300"/>
                <a:gd name="T90" fmla="*/ 198 w 384"/>
                <a:gd name="T91" fmla="*/ 279 h 300"/>
                <a:gd name="T92" fmla="*/ 177 w 384"/>
                <a:gd name="T93" fmla="*/ 283 h 300"/>
                <a:gd name="T94" fmla="*/ 155 w 384"/>
                <a:gd name="T95" fmla="*/ 286 h 300"/>
                <a:gd name="T96" fmla="*/ 135 w 384"/>
                <a:gd name="T97" fmla="*/ 288 h 300"/>
                <a:gd name="T98" fmla="*/ 113 w 384"/>
                <a:gd name="T99" fmla="*/ 292 h 300"/>
                <a:gd name="T100" fmla="*/ 92 w 384"/>
                <a:gd name="T101" fmla="*/ 294 h 300"/>
                <a:gd name="T102" fmla="*/ 71 w 384"/>
                <a:gd name="T103" fmla="*/ 298 h 300"/>
                <a:gd name="T104" fmla="*/ 50 w 384"/>
                <a:gd name="T105" fmla="*/ 300 h 300"/>
                <a:gd name="T106" fmla="*/ 50 w 384"/>
                <a:gd name="T107" fmla="*/ 300 h 300"/>
                <a:gd name="T108" fmla="*/ 50 w 384"/>
                <a:gd name="T10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4" h="300">
                  <a:moveTo>
                    <a:pt x="50" y="300"/>
                  </a:moveTo>
                  <a:lnTo>
                    <a:pt x="46" y="273"/>
                  </a:lnTo>
                  <a:lnTo>
                    <a:pt x="40" y="248"/>
                  </a:lnTo>
                  <a:lnTo>
                    <a:pt x="33" y="223"/>
                  </a:lnTo>
                  <a:lnTo>
                    <a:pt x="26" y="200"/>
                  </a:lnTo>
                  <a:lnTo>
                    <a:pt x="18" y="166"/>
                  </a:lnTo>
                  <a:lnTo>
                    <a:pt x="10" y="132"/>
                  </a:lnTo>
                  <a:lnTo>
                    <a:pt x="2" y="96"/>
                  </a:lnTo>
                  <a:lnTo>
                    <a:pt x="0" y="64"/>
                  </a:lnTo>
                  <a:lnTo>
                    <a:pt x="19" y="60"/>
                  </a:lnTo>
                  <a:lnTo>
                    <a:pt x="40" y="57"/>
                  </a:lnTo>
                  <a:lnTo>
                    <a:pt x="60" y="55"/>
                  </a:lnTo>
                  <a:lnTo>
                    <a:pt x="79" y="51"/>
                  </a:lnTo>
                  <a:lnTo>
                    <a:pt x="100" y="47"/>
                  </a:lnTo>
                  <a:lnTo>
                    <a:pt x="120" y="43"/>
                  </a:lnTo>
                  <a:lnTo>
                    <a:pt x="140" y="40"/>
                  </a:lnTo>
                  <a:lnTo>
                    <a:pt x="160" y="36"/>
                  </a:lnTo>
                  <a:lnTo>
                    <a:pt x="179" y="32"/>
                  </a:lnTo>
                  <a:lnTo>
                    <a:pt x="200" y="28"/>
                  </a:lnTo>
                  <a:lnTo>
                    <a:pt x="220" y="25"/>
                  </a:lnTo>
                  <a:lnTo>
                    <a:pt x="241" y="20"/>
                  </a:lnTo>
                  <a:lnTo>
                    <a:pt x="260" y="17"/>
                  </a:lnTo>
                  <a:lnTo>
                    <a:pt x="280" y="12"/>
                  </a:lnTo>
                  <a:lnTo>
                    <a:pt x="300" y="9"/>
                  </a:lnTo>
                  <a:lnTo>
                    <a:pt x="320" y="5"/>
                  </a:lnTo>
                  <a:lnTo>
                    <a:pt x="326" y="4"/>
                  </a:lnTo>
                  <a:lnTo>
                    <a:pt x="332" y="2"/>
                  </a:lnTo>
                  <a:lnTo>
                    <a:pt x="338" y="0"/>
                  </a:lnTo>
                  <a:lnTo>
                    <a:pt x="345" y="0"/>
                  </a:lnTo>
                  <a:lnTo>
                    <a:pt x="348" y="15"/>
                  </a:lnTo>
                  <a:lnTo>
                    <a:pt x="352" y="37"/>
                  </a:lnTo>
                  <a:lnTo>
                    <a:pt x="359" y="72"/>
                  </a:lnTo>
                  <a:lnTo>
                    <a:pt x="370" y="123"/>
                  </a:lnTo>
                  <a:lnTo>
                    <a:pt x="376" y="174"/>
                  </a:lnTo>
                  <a:lnTo>
                    <a:pt x="381" y="204"/>
                  </a:lnTo>
                  <a:lnTo>
                    <a:pt x="383" y="223"/>
                  </a:lnTo>
                  <a:lnTo>
                    <a:pt x="384" y="234"/>
                  </a:lnTo>
                  <a:lnTo>
                    <a:pt x="365" y="241"/>
                  </a:lnTo>
                  <a:lnTo>
                    <a:pt x="345" y="248"/>
                  </a:lnTo>
                  <a:lnTo>
                    <a:pt x="325" y="254"/>
                  </a:lnTo>
                  <a:lnTo>
                    <a:pt x="304" y="258"/>
                  </a:lnTo>
                  <a:lnTo>
                    <a:pt x="283" y="264"/>
                  </a:lnTo>
                  <a:lnTo>
                    <a:pt x="262" y="269"/>
                  </a:lnTo>
                  <a:lnTo>
                    <a:pt x="241" y="272"/>
                  </a:lnTo>
                  <a:lnTo>
                    <a:pt x="220" y="276"/>
                  </a:lnTo>
                  <a:lnTo>
                    <a:pt x="198" y="279"/>
                  </a:lnTo>
                  <a:lnTo>
                    <a:pt x="177" y="283"/>
                  </a:lnTo>
                  <a:lnTo>
                    <a:pt x="155" y="286"/>
                  </a:lnTo>
                  <a:lnTo>
                    <a:pt x="135" y="288"/>
                  </a:lnTo>
                  <a:lnTo>
                    <a:pt x="113" y="292"/>
                  </a:lnTo>
                  <a:lnTo>
                    <a:pt x="92" y="294"/>
                  </a:lnTo>
                  <a:lnTo>
                    <a:pt x="71" y="298"/>
                  </a:lnTo>
                  <a:lnTo>
                    <a:pt x="50" y="300"/>
                  </a:lnTo>
                  <a:lnTo>
                    <a:pt x="50" y="300"/>
                  </a:lnTo>
                  <a:lnTo>
                    <a:pt x="50" y="300"/>
                  </a:lnTo>
                  <a:close/>
                </a:path>
              </a:pathLst>
            </a:custGeom>
            <a:solidFill>
              <a:srgbClr val="A88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12"/>
            <p:cNvSpPr>
              <a:spLocks/>
            </p:cNvSpPr>
            <p:nvPr/>
          </p:nvSpPr>
          <p:spPr bwMode="auto">
            <a:xfrm>
              <a:off x="733053" y="1486134"/>
              <a:ext cx="398463" cy="823913"/>
            </a:xfrm>
            <a:custGeom>
              <a:avLst/>
              <a:gdLst>
                <a:gd name="T0" fmla="*/ 258 w 502"/>
                <a:gd name="T1" fmla="*/ 1036 h 1038"/>
                <a:gd name="T2" fmla="*/ 224 w 502"/>
                <a:gd name="T3" fmla="*/ 1025 h 1038"/>
                <a:gd name="T4" fmla="*/ 193 w 502"/>
                <a:gd name="T5" fmla="*/ 1010 h 1038"/>
                <a:gd name="T6" fmla="*/ 188 w 502"/>
                <a:gd name="T7" fmla="*/ 1008 h 1038"/>
                <a:gd name="T8" fmla="*/ 161 w 502"/>
                <a:gd name="T9" fmla="*/ 935 h 1038"/>
                <a:gd name="T10" fmla="*/ 118 w 502"/>
                <a:gd name="T11" fmla="*/ 833 h 1038"/>
                <a:gd name="T12" fmla="*/ 80 w 502"/>
                <a:gd name="T13" fmla="*/ 730 h 1038"/>
                <a:gd name="T14" fmla="*/ 76 w 502"/>
                <a:gd name="T15" fmla="*/ 597 h 1038"/>
                <a:gd name="T16" fmla="*/ 114 w 502"/>
                <a:gd name="T17" fmla="*/ 517 h 1038"/>
                <a:gd name="T18" fmla="*/ 141 w 502"/>
                <a:gd name="T19" fmla="*/ 464 h 1038"/>
                <a:gd name="T20" fmla="*/ 161 w 502"/>
                <a:gd name="T21" fmla="*/ 410 h 1038"/>
                <a:gd name="T22" fmla="*/ 186 w 502"/>
                <a:gd name="T23" fmla="*/ 206 h 1038"/>
                <a:gd name="T24" fmla="*/ 175 w 502"/>
                <a:gd name="T25" fmla="*/ 137 h 1038"/>
                <a:gd name="T26" fmla="*/ 150 w 502"/>
                <a:gd name="T27" fmla="*/ 148 h 1038"/>
                <a:gd name="T28" fmla="*/ 99 w 502"/>
                <a:gd name="T29" fmla="*/ 164 h 1038"/>
                <a:gd name="T30" fmla="*/ 47 w 502"/>
                <a:gd name="T31" fmla="*/ 177 h 1038"/>
                <a:gd name="T32" fmla="*/ 9 w 502"/>
                <a:gd name="T33" fmla="*/ 163 h 1038"/>
                <a:gd name="T34" fmla="*/ 0 w 502"/>
                <a:gd name="T35" fmla="*/ 126 h 1038"/>
                <a:gd name="T36" fmla="*/ 17 w 502"/>
                <a:gd name="T37" fmla="*/ 89 h 1038"/>
                <a:gd name="T38" fmla="*/ 74 w 502"/>
                <a:gd name="T39" fmla="*/ 69 h 1038"/>
                <a:gd name="T40" fmla="*/ 130 w 502"/>
                <a:gd name="T41" fmla="*/ 49 h 1038"/>
                <a:gd name="T42" fmla="*/ 176 w 502"/>
                <a:gd name="T43" fmla="*/ 27 h 1038"/>
                <a:gd name="T44" fmla="*/ 213 w 502"/>
                <a:gd name="T45" fmla="*/ 12 h 1038"/>
                <a:gd name="T46" fmla="*/ 254 w 502"/>
                <a:gd name="T47" fmla="*/ 3 h 1038"/>
                <a:gd name="T48" fmla="*/ 285 w 502"/>
                <a:gd name="T49" fmla="*/ 3 h 1038"/>
                <a:gd name="T50" fmla="*/ 312 w 502"/>
                <a:gd name="T51" fmla="*/ 5 h 1038"/>
                <a:gd name="T52" fmla="*/ 342 w 502"/>
                <a:gd name="T53" fmla="*/ 6 h 1038"/>
                <a:gd name="T54" fmla="*/ 350 w 502"/>
                <a:gd name="T55" fmla="*/ 75 h 1038"/>
                <a:gd name="T56" fmla="*/ 395 w 502"/>
                <a:gd name="T57" fmla="*/ 121 h 1038"/>
                <a:gd name="T58" fmla="*/ 451 w 502"/>
                <a:gd name="T59" fmla="*/ 130 h 1038"/>
                <a:gd name="T60" fmla="*/ 466 w 502"/>
                <a:gd name="T61" fmla="*/ 122 h 1038"/>
                <a:gd name="T62" fmla="*/ 478 w 502"/>
                <a:gd name="T63" fmla="*/ 114 h 1038"/>
                <a:gd name="T64" fmla="*/ 502 w 502"/>
                <a:gd name="T65" fmla="*/ 156 h 1038"/>
                <a:gd name="T66" fmla="*/ 487 w 502"/>
                <a:gd name="T67" fmla="*/ 210 h 1038"/>
                <a:gd name="T68" fmla="*/ 482 w 502"/>
                <a:gd name="T69" fmla="*/ 232 h 1038"/>
                <a:gd name="T70" fmla="*/ 480 w 502"/>
                <a:gd name="T71" fmla="*/ 276 h 1038"/>
                <a:gd name="T72" fmla="*/ 467 w 502"/>
                <a:gd name="T73" fmla="*/ 320 h 1038"/>
                <a:gd name="T74" fmla="*/ 422 w 502"/>
                <a:gd name="T75" fmla="*/ 362 h 1038"/>
                <a:gd name="T76" fmla="*/ 379 w 502"/>
                <a:gd name="T77" fmla="*/ 444 h 1038"/>
                <a:gd name="T78" fmla="*/ 368 w 502"/>
                <a:gd name="T79" fmla="*/ 538 h 1038"/>
                <a:gd name="T80" fmla="*/ 373 w 502"/>
                <a:gd name="T81" fmla="*/ 585 h 1038"/>
                <a:gd name="T82" fmla="*/ 388 w 502"/>
                <a:gd name="T83" fmla="*/ 649 h 1038"/>
                <a:gd name="T84" fmla="*/ 418 w 502"/>
                <a:gd name="T85" fmla="*/ 788 h 1038"/>
                <a:gd name="T86" fmla="*/ 446 w 502"/>
                <a:gd name="T87" fmla="*/ 928 h 1038"/>
                <a:gd name="T88" fmla="*/ 419 w 502"/>
                <a:gd name="T89" fmla="*/ 1004 h 1038"/>
                <a:gd name="T90" fmla="*/ 350 w 502"/>
                <a:gd name="T91" fmla="*/ 1030 h 1038"/>
                <a:gd name="T92" fmla="*/ 282 w 502"/>
                <a:gd name="T93" fmla="*/ 103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2" h="1038">
                  <a:moveTo>
                    <a:pt x="282" y="1038"/>
                  </a:moveTo>
                  <a:lnTo>
                    <a:pt x="270" y="1037"/>
                  </a:lnTo>
                  <a:lnTo>
                    <a:pt x="258" y="1036"/>
                  </a:lnTo>
                  <a:lnTo>
                    <a:pt x="246" y="1032"/>
                  </a:lnTo>
                  <a:lnTo>
                    <a:pt x="235" y="1029"/>
                  </a:lnTo>
                  <a:lnTo>
                    <a:pt x="224" y="1025"/>
                  </a:lnTo>
                  <a:lnTo>
                    <a:pt x="213" y="1021"/>
                  </a:lnTo>
                  <a:lnTo>
                    <a:pt x="203" y="1016"/>
                  </a:lnTo>
                  <a:lnTo>
                    <a:pt x="193" y="1010"/>
                  </a:lnTo>
                  <a:lnTo>
                    <a:pt x="190" y="1009"/>
                  </a:lnTo>
                  <a:lnTo>
                    <a:pt x="189" y="1009"/>
                  </a:lnTo>
                  <a:lnTo>
                    <a:pt x="188" y="1008"/>
                  </a:lnTo>
                  <a:lnTo>
                    <a:pt x="186" y="1007"/>
                  </a:lnTo>
                  <a:lnTo>
                    <a:pt x="174" y="971"/>
                  </a:lnTo>
                  <a:lnTo>
                    <a:pt x="161" y="935"/>
                  </a:lnTo>
                  <a:lnTo>
                    <a:pt x="146" y="901"/>
                  </a:lnTo>
                  <a:lnTo>
                    <a:pt x="133" y="866"/>
                  </a:lnTo>
                  <a:lnTo>
                    <a:pt x="118" y="833"/>
                  </a:lnTo>
                  <a:lnTo>
                    <a:pt x="104" y="798"/>
                  </a:lnTo>
                  <a:lnTo>
                    <a:pt x="91" y="765"/>
                  </a:lnTo>
                  <a:lnTo>
                    <a:pt x="80" y="730"/>
                  </a:lnTo>
                  <a:lnTo>
                    <a:pt x="72" y="682"/>
                  </a:lnTo>
                  <a:lnTo>
                    <a:pt x="69" y="638"/>
                  </a:lnTo>
                  <a:lnTo>
                    <a:pt x="76" y="597"/>
                  </a:lnTo>
                  <a:lnTo>
                    <a:pt x="93" y="552"/>
                  </a:lnTo>
                  <a:lnTo>
                    <a:pt x="104" y="535"/>
                  </a:lnTo>
                  <a:lnTo>
                    <a:pt x="114" y="517"/>
                  </a:lnTo>
                  <a:lnTo>
                    <a:pt x="123" y="500"/>
                  </a:lnTo>
                  <a:lnTo>
                    <a:pt x="133" y="483"/>
                  </a:lnTo>
                  <a:lnTo>
                    <a:pt x="141" y="464"/>
                  </a:lnTo>
                  <a:lnTo>
                    <a:pt x="149" y="447"/>
                  </a:lnTo>
                  <a:lnTo>
                    <a:pt x="156" y="429"/>
                  </a:lnTo>
                  <a:lnTo>
                    <a:pt x="161" y="410"/>
                  </a:lnTo>
                  <a:lnTo>
                    <a:pt x="173" y="342"/>
                  </a:lnTo>
                  <a:lnTo>
                    <a:pt x="181" y="274"/>
                  </a:lnTo>
                  <a:lnTo>
                    <a:pt x="186" y="206"/>
                  </a:lnTo>
                  <a:lnTo>
                    <a:pt x="188" y="140"/>
                  </a:lnTo>
                  <a:lnTo>
                    <a:pt x="182" y="136"/>
                  </a:lnTo>
                  <a:lnTo>
                    <a:pt x="175" y="137"/>
                  </a:lnTo>
                  <a:lnTo>
                    <a:pt x="170" y="141"/>
                  </a:lnTo>
                  <a:lnTo>
                    <a:pt x="166" y="143"/>
                  </a:lnTo>
                  <a:lnTo>
                    <a:pt x="150" y="148"/>
                  </a:lnTo>
                  <a:lnTo>
                    <a:pt x="134" y="154"/>
                  </a:lnTo>
                  <a:lnTo>
                    <a:pt x="117" y="159"/>
                  </a:lnTo>
                  <a:lnTo>
                    <a:pt x="99" y="164"/>
                  </a:lnTo>
                  <a:lnTo>
                    <a:pt x="81" y="170"/>
                  </a:lnTo>
                  <a:lnTo>
                    <a:pt x="65" y="173"/>
                  </a:lnTo>
                  <a:lnTo>
                    <a:pt x="47" y="177"/>
                  </a:lnTo>
                  <a:lnTo>
                    <a:pt x="32" y="178"/>
                  </a:lnTo>
                  <a:lnTo>
                    <a:pt x="19" y="172"/>
                  </a:lnTo>
                  <a:lnTo>
                    <a:pt x="9" y="163"/>
                  </a:lnTo>
                  <a:lnTo>
                    <a:pt x="4" y="152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4" y="113"/>
                  </a:lnTo>
                  <a:lnTo>
                    <a:pt x="9" y="101"/>
                  </a:lnTo>
                  <a:lnTo>
                    <a:pt x="17" y="89"/>
                  </a:lnTo>
                  <a:lnTo>
                    <a:pt x="36" y="82"/>
                  </a:lnTo>
                  <a:lnTo>
                    <a:pt x="54" y="75"/>
                  </a:lnTo>
                  <a:lnTo>
                    <a:pt x="74" y="69"/>
                  </a:lnTo>
                  <a:lnTo>
                    <a:pt x="92" y="63"/>
                  </a:lnTo>
                  <a:lnTo>
                    <a:pt x="112" y="56"/>
                  </a:lnTo>
                  <a:lnTo>
                    <a:pt x="130" y="49"/>
                  </a:lnTo>
                  <a:lnTo>
                    <a:pt x="150" y="42"/>
                  </a:lnTo>
                  <a:lnTo>
                    <a:pt x="168" y="34"/>
                  </a:lnTo>
                  <a:lnTo>
                    <a:pt x="176" y="27"/>
                  </a:lnTo>
                  <a:lnTo>
                    <a:pt x="187" y="21"/>
                  </a:lnTo>
                  <a:lnTo>
                    <a:pt x="199" y="16"/>
                  </a:lnTo>
                  <a:lnTo>
                    <a:pt x="213" y="12"/>
                  </a:lnTo>
                  <a:lnTo>
                    <a:pt x="227" y="8"/>
                  </a:lnTo>
                  <a:lnTo>
                    <a:pt x="241" y="5"/>
                  </a:lnTo>
                  <a:lnTo>
                    <a:pt x="254" y="3"/>
                  </a:lnTo>
                  <a:lnTo>
                    <a:pt x="265" y="0"/>
                  </a:lnTo>
                  <a:lnTo>
                    <a:pt x="274" y="2"/>
                  </a:lnTo>
                  <a:lnTo>
                    <a:pt x="285" y="3"/>
                  </a:lnTo>
                  <a:lnTo>
                    <a:pt x="294" y="4"/>
                  </a:lnTo>
                  <a:lnTo>
                    <a:pt x="303" y="5"/>
                  </a:lnTo>
                  <a:lnTo>
                    <a:pt x="312" y="5"/>
                  </a:lnTo>
                  <a:lnTo>
                    <a:pt x="323" y="6"/>
                  </a:lnTo>
                  <a:lnTo>
                    <a:pt x="332" y="6"/>
                  </a:lnTo>
                  <a:lnTo>
                    <a:pt x="342" y="6"/>
                  </a:lnTo>
                  <a:lnTo>
                    <a:pt x="340" y="31"/>
                  </a:lnTo>
                  <a:lnTo>
                    <a:pt x="343" y="54"/>
                  </a:lnTo>
                  <a:lnTo>
                    <a:pt x="350" y="75"/>
                  </a:lnTo>
                  <a:lnTo>
                    <a:pt x="361" y="95"/>
                  </a:lnTo>
                  <a:lnTo>
                    <a:pt x="377" y="110"/>
                  </a:lnTo>
                  <a:lnTo>
                    <a:pt x="395" y="121"/>
                  </a:lnTo>
                  <a:lnTo>
                    <a:pt x="418" y="129"/>
                  </a:lnTo>
                  <a:lnTo>
                    <a:pt x="445" y="132"/>
                  </a:lnTo>
                  <a:lnTo>
                    <a:pt x="451" y="130"/>
                  </a:lnTo>
                  <a:lnTo>
                    <a:pt x="455" y="128"/>
                  </a:lnTo>
                  <a:lnTo>
                    <a:pt x="461" y="125"/>
                  </a:lnTo>
                  <a:lnTo>
                    <a:pt x="466" y="122"/>
                  </a:lnTo>
                  <a:lnTo>
                    <a:pt x="470" y="119"/>
                  </a:lnTo>
                  <a:lnTo>
                    <a:pt x="474" y="117"/>
                  </a:lnTo>
                  <a:lnTo>
                    <a:pt x="478" y="114"/>
                  </a:lnTo>
                  <a:lnTo>
                    <a:pt x="483" y="112"/>
                  </a:lnTo>
                  <a:lnTo>
                    <a:pt x="495" y="132"/>
                  </a:lnTo>
                  <a:lnTo>
                    <a:pt x="502" y="156"/>
                  </a:lnTo>
                  <a:lnTo>
                    <a:pt x="502" y="182"/>
                  </a:lnTo>
                  <a:lnTo>
                    <a:pt x="491" y="204"/>
                  </a:lnTo>
                  <a:lnTo>
                    <a:pt x="487" y="210"/>
                  </a:lnTo>
                  <a:lnTo>
                    <a:pt x="485" y="217"/>
                  </a:lnTo>
                  <a:lnTo>
                    <a:pt x="483" y="224"/>
                  </a:lnTo>
                  <a:lnTo>
                    <a:pt x="482" y="232"/>
                  </a:lnTo>
                  <a:lnTo>
                    <a:pt x="482" y="244"/>
                  </a:lnTo>
                  <a:lnTo>
                    <a:pt x="482" y="259"/>
                  </a:lnTo>
                  <a:lnTo>
                    <a:pt x="480" y="276"/>
                  </a:lnTo>
                  <a:lnTo>
                    <a:pt x="477" y="292"/>
                  </a:lnTo>
                  <a:lnTo>
                    <a:pt x="474" y="307"/>
                  </a:lnTo>
                  <a:lnTo>
                    <a:pt x="467" y="320"/>
                  </a:lnTo>
                  <a:lnTo>
                    <a:pt x="457" y="332"/>
                  </a:lnTo>
                  <a:lnTo>
                    <a:pt x="445" y="341"/>
                  </a:lnTo>
                  <a:lnTo>
                    <a:pt x="422" y="362"/>
                  </a:lnTo>
                  <a:lnTo>
                    <a:pt x="403" y="386"/>
                  </a:lnTo>
                  <a:lnTo>
                    <a:pt x="389" y="414"/>
                  </a:lnTo>
                  <a:lnTo>
                    <a:pt x="379" y="444"/>
                  </a:lnTo>
                  <a:lnTo>
                    <a:pt x="372" y="475"/>
                  </a:lnTo>
                  <a:lnTo>
                    <a:pt x="369" y="506"/>
                  </a:lnTo>
                  <a:lnTo>
                    <a:pt x="368" y="538"/>
                  </a:lnTo>
                  <a:lnTo>
                    <a:pt x="370" y="568"/>
                  </a:lnTo>
                  <a:lnTo>
                    <a:pt x="372" y="576"/>
                  </a:lnTo>
                  <a:lnTo>
                    <a:pt x="373" y="585"/>
                  </a:lnTo>
                  <a:lnTo>
                    <a:pt x="376" y="593"/>
                  </a:lnTo>
                  <a:lnTo>
                    <a:pt x="377" y="603"/>
                  </a:lnTo>
                  <a:lnTo>
                    <a:pt x="388" y="649"/>
                  </a:lnTo>
                  <a:lnTo>
                    <a:pt x="400" y="695"/>
                  </a:lnTo>
                  <a:lnTo>
                    <a:pt x="409" y="742"/>
                  </a:lnTo>
                  <a:lnTo>
                    <a:pt x="418" y="788"/>
                  </a:lnTo>
                  <a:lnTo>
                    <a:pt x="428" y="835"/>
                  </a:lnTo>
                  <a:lnTo>
                    <a:pt x="437" y="881"/>
                  </a:lnTo>
                  <a:lnTo>
                    <a:pt x="446" y="928"/>
                  </a:lnTo>
                  <a:lnTo>
                    <a:pt x="455" y="976"/>
                  </a:lnTo>
                  <a:lnTo>
                    <a:pt x="439" y="992"/>
                  </a:lnTo>
                  <a:lnTo>
                    <a:pt x="419" y="1004"/>
                  </a:lnTo>
                  <a:lnTo>
                    <a:pt x="398" y="1016"/>
                  </a:lnTo>
                  <a:lnTo>
                    <a:pt x="375" y="1024"/>
                  </a:lnTo>
                  <a:lnTo>
                    <a:pt x="350" y="1030"/>
                  </a:lnTo>
                  <a:lnTo>
                    <a:pt x="326" y="1034"/>
                  </a:lnTo>
                  <a:lnTo>
                    <a:pt x="303" y="1037"/>
                  </a:lnTo>
                  <a:lnTo>
                    <a:pt x="282" y="1038"/>
                  </a:lnTo>
                  <a:lnTo>
                    <a:pt x="282" y="1038"/>
                  </a:lnTo>
                  <a:lnTo>
                    <a:pt x="282" y="1038"/>
                  </a:lnTo>
                  <a:close/>
                </a:path>
              </a:pathLst>
            </a:custGeom>
            <a:solidFill>
              <a:srgbClr val="B5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21"/>
            <p:cNvSpPr>
              <a:spLocks/>
            </p:cNvSpPr>
            <p:nvPr/>
          </p:nvSpPr>
          <p:spPr bwMode="auto">
            <a:xfrm>
              <a:off x="1140814" y="1609166"/>
              <a:ext cx="263525" cy="241300"/>
            </a:xfrm>
            <a:custGeom>
              <a:avLst/>
              <a:gdLst>
                <a:gd name="T0" fmla="*/ 197 w 332"/>
                <a:gd name="T1" fmla="*/ 285 h 304"/>
                <a:gd name="T2" fmla="*/ 188 w 332"/>
                <a:gd name="T3" fmla="*/ 256 h 304"/>
                <a:gd name="T4" fmla="*/ 155 w 332"/>
                <a:gd name="T5" fmla="*/ 229 h 304"/>
                <a:gd name="T6" fmla="*/ 113 w 332"/>
                <a:gd name="T7" fmla="*/ 200 h 304"/>
                <a:gd name="T8" fmla="*/ 71 w 332"/>
                <a:gd name="T9" fmla="*/ 171 h 304"/>
                <a:gd name="T10" fmla="*/ 32 w 332"/>
                <a:gd name="T11" fmla="*/ 141 h 304"/>
                <a:gd name="T12" fmla="*/ 3 w 332"/>
                <a:gd name="T13" fmla="*/ 105 h 304"/>
                <a:gd name="T14" fmla="*/ 1 w 332"/>
                <a:gd name="T15" fmla="*/ 25 h 304"/>
                <a:gd name="T16" fmla="*/ 11 w 332"/>
                <a:gd name="T17" fmla="*/ 3 h 304"/>
                <a:gd name="T18" fmla="*/ 31 w 332"/>
                <a:gd name="T19" fmla="*/ 20 h 304"/>
                <a:gd name="T20" fmla="*/ 52 w 332"/>
                <a:gd name="T21" fmla="*/ 44 h 304"/>
                <a:gd name="T22" fmla="*/ 70 w 332"/>
                <a:gd name="T23" fmla="*/ 67 h 304"/>
                <a:gd name="T24" fmla="*/ 87 w 332"/>
                <a:gd name="T25" fmla="*/ 85 h 304"/>
                <a:gd name="T26" fmla="*/ 106 w 332"/>
                <a:gd name="T27" fmla="*/ 104 h 304"/>
                <a:gd name="T28" fmla="*/ 127 w 332"/>
                <a:gd name="T29" fmla="*/ 124 h 304"/>
                <a:gd name="T30" fmla="*/ 146 w 332"/>
                <a:gd name="T31" fmla="*/ 145 h 304"/>
                <a:gd name="T32" fmla="*/ 167 w 332"/>
                <a:gd name="T33" fmla="*/ 164 h 304"/>
                <a:gd name="T34" fmla="*/ 185 w 332"/>
                <a:gd name="T35" fmla="*/ 181 h 304"/>
                <a:gd name="T36" fmla="*/ 205 w 332"/>
                <a:gd name="T37" fmla="*/ 195 h 304"/>
                <a:gd name="T38" fmla="*/ 228 w 332"/>
                <a:gd name="T39" fmla="*/ 203 h 304"/>
                <a:gd name="T40" fmla="*/ 243 w 332"/>
                <a:gd name="T41" fmla="*/ 207 h 304"/>
                <a:gd name="T42" fmla="*/ 253 w 332"/>
                <a:gd name="T43" fmla="*/ 213 h 304"/>
                <a:gd name="T44" fmla="*/ 269 w 332"/>
                <a:gd name="T45" fmla="*/ 225 h 304"/>
                <a:gd name="T46" fmla="*/ 284 w 332"/>
                <a:gd name="T47" fmla="*/ 241 h 304"/>
                <a:gd name="T48" fmla="*/ 303 w 332"/>
                <a:gd name="T49" fmla="*/ 256 h 304"/>
                <a:gd name="T50" fmla="*/ 321 w 332"/>
                <a:gd name="T51" fmla="*/ 271 h 304"/>
                <a:gd name="T52" fmla="*/ 327 w 332"/>
                <a:gd name="T53" fmla="*/ 281 h 304"/>
                <a:gd name="T54" fmla="*/ 313 w 332"/>
                <a:gd name="T55" fmla="*/ 284 h 304"/>
                <a:gd name="T56" fmla="*/ 303 w 332"/>
                <a:gd name="T57" fmla="*/ 277 h 304"/>
                <a:gd name="T58" fmla="*/ 295 w 332"/>
                <a:gd name="T59" fmla="*/ 270 h 304"/>
                <a:gd name="T60" fmla="*/ 284 w 332"/>
                <a:gd name="T61" fmla="*/ 270 h 304"/>
                <a:gd name="T62" fmla="*/ 274 w 332"/>
                <a:gd name="T63" fmla="*/ 272 h 304"/>
                <a:gd name="T64" fmla="*/ 262 w 332"/>
                <a:gd name="T65" fmla="*/ 275 h 304"/>
                <a:gd name="T66" fmla="*/ 250 w 332"/>
                <a:gd name="T67" fmla="*/ 279 h 304"/>
                <a:gd name="T68" fmla="*/ 238 w 332"/>
                <a:gd name="T69" fmla="*/ 286 h 304"/>
                <a:gd name="T70" fmla="*/ 226 w 332"/>
                <a:gd name="T71" fmla="*/ 291 h 304"/>
                <a:gd name="T72" fmla="*/ 219 w 332"/>
                <a:gd name="T73" fmla="*/ 295 h 304"/>
                <a:gd name="T74" fmla="*/ 219 w 332"/>
                <a:gd name="T75" fmla="*/ 299 h 304"/>
                <a:gd name="T76" fmla="*/ 218 w 332"/>
                <a:gd name="T77" fmla="*/ 304 h 304"/>
                <a:gd name="T78" fmla="*/ 211 w 332"/>
                <a:gd name="T79" fmla="*/ 302 h 304"/>
                <a:gd name="T80" fmla="*/ 203 w 332"/>
                <a:gd name="T81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2" h="304">
                  <a:moveTo>
                    <a:pt x="203" y="304"/>
                  </a:moveTo>
                  <a:lnTo>
                    <a:pt x="197" y="285"/>
                  </a:lnTo>
                  <a:lnTo>
                    <a:pt x="193" y="270"/>
                  </a:lnTo>
                  <a:lnTo>
                    <a:pt x="188" y="256"/>
                  </a:lnTo>
                  <a:lnTo>
                    <a:pt x="177" y="243"/>
                  </a:lnTo>
                  <a:lnTo>
                    <a:pt x="155" y="229"/>
                  </a:lnTo>
                  <a:lnTo>
                    <a:pt x="133" y="215"/>
                  </a:lnTo>
                  <a:lnTo>
                    <a:pt x="113" y="200"/>
                  </a:lnTo>
                  <a:lnTo>
                    <a:pt x="92" y="186"/>
                  </a:lnTo>
                  <a:lnTo>
                    <a:pt x="71" y="171"/>
                  </a:lnTo>
                  <a:lnTo>
                    <a:pt x="52" y="156"/>
                  </a:lnTo>
                  <a:lnTo>
                    <a:pt x="32" y="141"/>
                  </a:lnTo>
                  <a:lnTo>
                    <a:pt x="12" y="126"/>
                  </a:lnTo>
                  <a:lnTo>
                    <a:pt x="3" y="105"/>
                  </a:lnTo>
                  <a:lnTo>
                    <a:pt x="0" y="66"/>
                  </a:lnTo>
                  <a:lnTo>
                    <a:pt x="1" y="25"/>
                  </a:lnTo>
                  <a:lnTo>
                    <a:pt x="3" y="0"/>
                  </a:lnTo>
                  <a:lnTo>
                    <a:pt x="11" y="3"/>
                  </a:lnTo>
                  <a:lnTo>
                    <a:pt x="21" y="10"/>
                  </a:lnTo>
                  <a:lnTo>
                    <a:pt x="31" y="20"/>
                  </a:lnTo>
                  <a:lnTo>
                    <a:pt x="41" y="32"/>
                  </a:lnTo>
                  <a:lnTo>
                    <a:pt x="52" y="44"/>
                  </a:lnTo>
                  <a:lnTo>
                    <a:pt x="61" y="57"/>
                  </a:lnTo>
                  <a:lnTo>
                    <a:pt x="70" y="67"/>
                  </a:lnTo>
                  <a:lnTo>
                    <a:pt x="78" y="74"/>
                  </a:lnTo>
                  <a:lnTo>
                    <a:pt x="87" y="85"/>
                  </a:lnTo>
                  <a:lnTo>
                    <a:pt x="97" y="94"/>
                  </a:lnTo>
                  <a:lnTo>
                    <a:pt x="106" y="104"/>
                  </a:lnTo>
                  <a:lnTo>
                    <a:pt x="116" y="114"/>
                  </a:lnTo>
                  <a:lnTo>
                    <a:pt x="127" y="124"/>
                  </a:lnTo>
                  <a:lnTo>
                    <a:pt x="136" y="134"/>
                  </a:lnTo>
                  <a:lnTo>
                    <a:pt x="146" y="145"/>
                  </a:lnTo>
                  <a:lnTo>
                    <a:pt x="156" y="155"/>
                  </a:lnTo>
                  <a:lnTo>
                    <a:pt x="167" y="164"/>
                  </a:lnTo>
                  <a:lnTo>
                    <a:pt x="176" y="172"/>
                  </a:lnTo>
                  <a:lnTo>
                    <a:pt x="185" y="181"/>
                  </a:lnTo>
                  <a:lnTo>
                    <a:pt x="194" y="188"/>
                  </a:lnTo>
                  <a:lnTo>
                    <a:pt x="205" y="195"/>
                  </a:lnTo>
                  <a:lnTo>
                    <a:pt x="215" y="200"/>
                  </a:lnTo>
                  <a:lnTo>
                    <a:pt x="228" y="203"/>
                  </a:lnTo>
                  <a:lnTo>
                    <a:pt x="242" y="206"/>
                  </a:lnTo>
                  <a:lnTo>
                    <a:pt x="243" y="207"/>
                  </a:lnTo>
                  <a:lnTo>
                    <a:pt x="247" y="209"/>
                  </a:lnTo>
                  <a:lnTo>
                    <a:pt x="253" y="213"/>
                  </a:lnTo>
                  <a:lnTo>
                    <a:pt x="261" y="218"/>
                  </a:lnTo>
                  <a:lnTo>
                    <a:pt x="269" y="225"/>
                  </a:lnTo>
                  <a:lnTo>
                    <a:pt x="276" y="233"/>
                  </a:lnTo>
                  <a:lnTo>
                    <a:pt x="284" y="241"/>
                  </a:lnTo>
                  <a:lnTo>
                    <a:pt x="294" y="249"/>
                  </a:lnTo>
                  <a:lnTo>
                    <a:pt x="303" y="256"/>
                  </a:lnTo>
                  <a:lnTo>
                    <a:pt x="312" y="264"/>
                  </a:lnTo>
                  <a:lnTo>
                    <a:pt x="321" y="271"/>
                  </a:lnTo>
                  <a:lnTo>
                    <a:pt x="332" y="277"/>
                  </a:lnTo>
                  <a:lnTo>
                    <a:pt x="327" y="281"/>
                  </a:lnTo>
                  <a:lnTo>
                    <a:pt x="320" y="283"/>
                  </a:lnTo>
                  <a:lnTo>
                    <a:pt x="313" y="284"/>
                  </a:lnTo>
                  <a:lnTo>
                    <a:pt x="307" y="285"/>
                  </a:lnTo>
                  <a:lnTo>
                    <a:pt x="303" y="277"/>
                  </a:lnTo>
                  <a:lnTo>
                    <a:pt x="299" y="272"/>
                  </a:lnTo>
                  <a:lnTo>
                    <a:pt x="295" y="270"/>
                  </a:lnTo>
                  <a:lnTo>
                    <a:pt x="289" y="270"/>
                  </a:lnTo>
                  <a:lnTo>
                    <a:pt x="284" y="270"/>
                  </a:lnTo>
                  <a:lnTo>
                    <a:pt x="280" y="271"/>
                  </a:lnTo>
                  <a:lnTo>
                    <a:pt x="274" y="272"/>
                  </a:lnTo>
                  <a:lnTo>
                    <a:pt x="269" y="272"/>
                  </a:lnTo>
                  <a:lnTo>
                    <a:pt x="262" y="275"/>
                  </a:lnTo>
                  <a:lnTo>
                    <a:pt x="256" y="277"/>
                  </a:lnTo>
                  <a:lnTo>
                    <a:pt x="250" y="279"/>
                  </a:lnTo>
                  <a:lnTo>
                    <a:pt x="244" y="283"/>
                  </a:lnTo>
                  <a:lnTo>
                    <a:pt x="238" y="286"/>
                  </a:lnTo>
                  <a:lnTo>
                    <a:pt x="232" y="289"/>
                  </a:lnTo>
                  <a:lnTo>
                    <a:pt x="226" y="291"/>
                  </a:lnTo>
                  <a:lnTo>
                    <a:pt x="220" y="293"/>
                  </a:lnTo>
                  <a:lnTo>
                    <a:pt x="219" y="295"/>
                  </a:lnTo>
                  <a:lnTo>
                    <a:pt x="219" y="297"/>
                  </a:lnTo>
                  <a:lnTo>
                    <a:pt x="219" y="299"/>
                  </a:lnTo>
                  <a:lnTo>
                    <a:pt x="219" y="304"/>
                  </a:lnTo>
                  <a:lnTo>
                    <a:pt x="218" y="304"/>
                  </a:lnTo>
                  <a:lnTo>
                    <a:pt x="215" y="302"/>
                  </a:lnTo>
                  <a:lnTo>
                    <a:pt x="211" y="302"/>
                  </a:lnTo>
                  <a:lnTo>
                    <a:pt x="203" y="304"/>
                  </a:lnTo>
                  <a:lnTo>
                    <a:pt x="203" y="304"/>
                  </a:lnTo>
                  <a:lnTo>
                    <a:pt x="203" y="304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22"/>
            <p:cNvSpPr>
              <a:spLocks/>
            </p:cNvSpPr>
            <p:nvPr/>
          </p:nvSpPr>
          <p:spPr bwMode="auto">
            <a:xfrm>
              <a:off x="630092" y="1542491"/>
              <a:ext cx="133350" cy="482600"/>
            </a:xfrm>
            <a:custGeom>
              <a:avLst/>
              <a:gdLst>
                <a:gd name="T0" fmla="*/ 48 w 167"/>
                <a:gd name="T1" fmla="*/ 601 h 609"/>
                <a:gd name="T2" fmla="*/ 55 w 167"/>
                <a:gd name="T3" fmla="*/ 587 h 609"/>
                <a:gd name="T4" fmla="*/ 82 w 167"/>
                <a:gd name="T5" fmla="*/ 557 h 609"/>
                <a:gd name="T6" fmla="*/ 102 w 167"/>
                <a:gd name="T7" fmla="*/ 525 h 609"/>
                <a:gd name="T8" fmla="*/ 95 w 167"/>
                <a:gd name="T9" fmla="*/ 522 h 609"/>
                <a:gd name="T10" fmla="*/ 83 w 167"/>
                <a:gd name="T11" fmla="*/ 542 h 609"/>
                <a:gd name="T12" fmla="*/ 58 w 167"/>
                <a:gd name="T13" fmla="*/ 575 h 609"/>
                <a:gd name="T14" fmla="*/ 27 w 167"/>
                <a:gd name="T15" fmla="*/ 599 h 609"/>
                <a:gd name="T16" fmla="*/ 22 w 167"/>
                <a:gd name="T17" fmla="*/ 587 h 609"/>
                <a:gd name="T18" fmla="*/ 40 w 167"/>
                <a:gd name="T19" fmla="*/ 563 h 609"/>
                <a:gd name="T20" fmla="*/ 61 w 167"/>
                <a:gd name="T21" fmla="*/ 541 h 609"/>
                <a:gd name="T22" fmla="*/ 80 w 167"/>
                <a:gd name="T23" fmla="*/ 515 h 609"/>
                <a:gd name="T24" fmla="*/ 71 w 167"/>
                <a:gd name="T25" fmla="*/ 511 h 609"/>
                <a:gd name="T26" fmla="*/ 52 w 167"/>
                <a:gd name="T27" fmla="*/ 534 h 609"/>
                <a:gd name="T28" fmla="*/ 40 w 167"/>
                <a:gd name="T29" fmla="*/ 552 h 609"/>
                <a:gd name="T30" fmla="*/ 25 w 167"/>
                <a:gd name="T31" fmla="*/ 563 h 609"/>
                <a:gd name="T32" fmla="*/ 10 w 167"/>
                <a:gd name="T33" fmla="*/ 571 h 609"/>
                <a:gd name="T34" fmla="*/ 4 w 167"/>
                <a:gd name="T35" fmla="*/ 567 h 609"/>
                <a:gd name="T36" fmla="*/ 31 w 167"/>
                <a:gd name="T37" fmla="*/ 540 h 609"/>
                <a:gd name="T38" fmla="*/ 53 w 167"/>
                <a:gd name="T39" fmla="*/ 502 h 609"/>
                <a:gd name="T40" fmla="*/ 56 w 167"/>
                <a:gd name="T41" fmla="*/ 489 h 609"/>
                <a:gd name="T42" fmla="*/ 51 w 167"/>
                <a:gd name="T43" fmla="*/ 492 h 609"/>
                <a:gd name="T44" fmla="*/ 38 w 167"/>
                <a:gd name="T45" fmla="*/ 508 h 609"/>
                <a:gd name="T46" fmla="*/ 25 w 167"/>
                <a:gd name="T47" fmla="*/ 527 h 609"/>
                <a:gd name="T48" fmla="*/ 15 w 167"/>
                <a:gd name="T49" fmla="*/ 532 h 609"/>
                <a:gd name="T50" fmla="*/ 17 w 167"/>
                <a:gd name="T51" fmla="*/ 525 h 609"/>
                <a:gd name="T52" fmla="*/ 40 w 167"/>
                <a:gd name="T53" fmla="*/ 489 h 609"/>
                <a:gd name="T54" fmla="*/ 59 w 167"/>
                <a:gd name="T55" fmla="*/ 453 h 609"/>
                <a:gd name="T56" fmla="*/ 87 w 167"/>
                <a:gd name="T57" fmla="*/ 419 h 609"/>
                <a:gd name="T58" fmla="*/ 105 w 167"/>
                <a:gd name="T59" fmla="*/ 381 h 609"/>
                <a:gd name="T60" fmla="*/ 96 w 167"/>
                <a:gd name="T61" fmla="*/ 334 h 609"/>
                <a:gd name="T62" fmla="*/ 78 w 167"/>
                <a:gd name="T63" fmla="*/ 289 h 609"/>
                <a:gd name="T64" fmla="*/ 56 w 167"/>
                <a:gd name="T65" fmla="*/ 227 h 609"/>
                <a:gd name="T66" fmla="*/ 36 w 167"/>
                <a:gd name="T67" fmla="*/ 153 h 609"/>
                <a:gd name="T68" fmla="*/ 28 w 167"/>
                <a:gd name="T69" fmla="*/ 77 h 609"/>
                <a:gd name="T70" fmla="*/ 66 w 167"/>
                <a:gd name="T71" fmla="*/ 42 h 609"/>
                <a:gd name="T72" fmla="*/ 120 w 167"/>
                <a:gd name="T73" fmla="*/ 7 h 609"/>
                <a:gd name="T74" fmla="*/ 137 w 167"/>
                <a:gd name="T75" fmla="*/ 23 h 609"/>
                <a:gd name="T76" fmla="*/ 157 w 167"/>
                <a:gd name="T77" fmla="*/ 84 h 609"/>
                <a:gd name="T78" fmla="*/ 165 w 167"/>
                <a:gd name="T79" fmla="*/ 88 h 609"/>
                <a:gd name="T80" fmla="*/ 158 w 167"/>
                <a:gd name="T81" fmla="*/ 95 h 609"/>
                <a:gd name="T82" fmla="*/ 144 w 167"/>
                <a:gd name="T83" fmla="*/ 104 h 609"/>
                <a:gd name="T84" fmla="*/ 132 w 167"/>
                <a:gd name="T85" fmla="*/ 113 h 609"/>
                <a:gd name="T86" fmla="*/ 134 w 167"/>
                <a:gd name="T87" fmla="*/ 144 h 609"/>
                <a:gd name="T88" fmla="*/ 147 w 167"/>
                <a:gd name="T89" fmla="*/ 229 h 609"/>
                <a:gd name="T90" fmla="*/ 156 w 167"/>
                <a:gd name="T91" fmla="*/ 350 h 609"/>
                <a:gd name="T92" fmla="*/ 141 w 167"/>
                <a:gd name="T93" fmla="*/ 466 h 609"/>
                <a:gd name="T94" fmla="*/ 116 w 167"/>
                <a:gd name="T95" fmla="*/ 522 h 609"/>
                <a:gd name="T96" fmla="*/ 74 w 167"/>
                <a:gd name="T97" fmla="*/ 586 h 609"/>
                <a:gd name="T98" fmla="*/ 46 w 167"/>
                <a:gd name="T9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7" h="609">
                  <a:moveTo>
                    <a:pt x="46" y="609"/>
                  </a:moveTo>
                  <a:lnTo>
                    <a:pt x="48" y="605"/>
                  </a:lnTo>
                  <a:lnTo>
                    <a:pt x="48" y="601"/>
                  </a:lnTo>
                  <a:lnTo>
                    <a:pt x="48" y="598"/>
                  </a:lnTo>
                  <a:lnTo>
                    <a:pt x="48" y="594"/>
                  </a:lnTo>
                  <a:lnTo>
                    <a:pt x="55" y="587"/>
                  </a:lnTo>
                  <a:lnTo>
                    <a:pt x="63" y="579"/>
                  </a:lnTo>
                  <a:lnTo>
                    <a:pt x="73" y="569"/>
                  </a:lnTo>
                  <a:lnTo>
                    <a:pt x="82" y="557"/>
                  </a:lnTo>
                  <a:lnTo>
                    <a:pt x="90" y="546"/>
                  </a:lnTo>
                  <a:lnTo>
                    <a:pt x="97" y="536"/>
                  </a:lnTo>
                  <a:lnTo>
                    <a:pt x="102" y="525"/>
                  </a:lnTo>
                  <a:lnTo>
                    <a:pt x="102" y="517"/>
                  </a:lnTo>
                  <a:lnTo>
                    <a:pt x="97" y="518"/>
                  </a:lnTo>
                  <a:lnTo>
                    <a:pt x="95" y="522"/>
                  </a:lnTo>
                  <a:lnTo>
                    <a:pt x="93" y="525"/>
                  </a:lnTo>
                  <a:lnTo>
                    <a:pt x="89" y="529"/>
                  </a:lnTo>
                  <a:lnTo>
                    <a:pt x="83" y="542"/>
                  </a:lnTo>
                  <a:lnTo>
                    <a:pt x="75" y="554"/>
                  </a:lnTo>
                  <a:lnTo>
                    <a:pt x="67" y="564"/>
                  </a:lnTo>
                  <a:lnTo>
                    <a:pt x="58" y="575"/>
                  </a:lnTo>
                  <a:lnTo>
                    <a:pt x="48" y="583"/>
                  </a:lnTo>
                  <a:lnTo>
                    <a:pt x="37" y="591"/>
                  </a:lnTo>
                  <a:lnTo>
                    <a:pt x="27" y="599"/>
                  </a:lnTo>
                  <a:lnTo>
                    <a:pt x="17" y="607"/>
                  </a:lnTo>
                  <a:lnTo>
                    <a:pt x="19" y="597"/>
                  </a:lnTo>
                  <a:lnTo>
                    <a:pt x="22" y="587"/>
                  </a:lnTo>
                  <a:lnTo>
                    <a:pt x="27" y="579"/>
                  </a:lnTo>
                  <a:lnTo>
                    <a:pt x="33" y="570"/>
                  </a:lnTo>
                  <a:lnTo>
                    <a:pt x="40" y="563"/>
                  </a:lnTo>
                  <a:lnTo>
                    <a:pt x="46" y="555"/>
                  </a:lnTo>
                  <a:lnTo>
                    <a:pt x="53" y="548"/>
                  </a:lnTo>
                  <a:lnTo>
                    <a:pt x="61" y="541"/>
                  </a:lnTo>
                  <a:lnTo>
                    <a:pt x="67" y="532"/>
                  </a:lnTo>
                  <a:lnTo>
                    <a:pt x="74" y="523"/>
                  </a:lnTo>
                  <a:lnTo>
                    <a:pt x="80" y="515"/>
                  </a:lnTo>
                  <a:lnTo>
                    <a:pt x="82" y="506"/>
                  </a:lnTo>
                  <a:lnTo>
                    <a:pt x="76" y="507"/>
                  </a:lnTo>
                  <a:lnTo>
                    <a:pt x="71" y="511"/>
                  </a:lnTo>
                  <a:lnTo>
                    <a:pt x="65" y="518"/>
                  </a:lnTo>
                  <a:lnTo>
                    <a:pt x="58" y="526"/>
                  </a:lnTo>
                  <a:lnTo>
                    <a:pt x="52" y="534"/>
                  </a:lnTo>
                  <a:lnTo>
                    <a:pt x="46" y="541"/>
                  </a:lnTo>
                  <a:lnTo>
                    <a:pt x="42" y="548"/>
                  </a:lnTo>
                  <a:lnTo>
                    <a:pt x="40" y="552"/>
                  </a:lnTo>
                  <a:lnTo>
                    <a:pt x="35" y="556"/>
                  </a:lnTo>
                  <a:lnTo>
                    <a:pt x="30" y="560"/>
                  </a:lnTo>
                  <a:lnTo>
                    <a:pt x="25" y="563"/>
                  </a:lnTo>
                  <a:lnTo>
                    <a:pt x="20" y="565"/>
                  </a:lnTo>
                  <a:lnTo>
                    <a:pt x="15" y="569"/>
                  </a:lnTo>
                  <a:lnTo>
                    <a:pt x="10" y="571"/>
                  </a:lnTo>
                  <a:lnTo>
                    <a:pt x="5" y="574"/>
                  </a:lnTo>
                  <a:lnTo>
                    <a:pt x="0" y="576"/>
                  </a:lnTo>
                  <a:lnTo>
                    <a:pt x="4" y="567"/>
                  </a:lnTo>
                  <a:lnTo>
                    <a:pt x="13" y="557"/>
                  </a:lnTo>
                  <a:lnTo>
                    <a:pt x="23" y="549"/>
                  </a:lnTo>
                  <a:lnTo>
                    <a:pt x="31" y="540"/>
                  </a:lnTo>
                  <a:lnTo>
                    <a:pt x="37" y="527"/>
                  </a:lnTo>
                  <a:lnTo>
                    <a:pt x="45" y="515"/>
                  </a:lnTo>
                  <a:lnTo>
                    <a:pt x="53" y="502"/>
                  </a:lnTo>
                  <a:lnTo>
                    <a:pt x="58" y="489"/>
                  </a:lnTo>
                  <a:lnTo>
                    <a:pt x="57" y="489"/>
                  </a:lnTo>
                  <a:lnTo>
                    <a:pt x="56" y="489"/>
                  </a:lnTo>
                  <a:lnTo>
                    <a:pt x="56" y="489"/>
                  </a:lnTo>
                  <a:lnTo>
                    <a:pt x="56" y="489"/>
                  </a:lnTo>
                  <a:lnTo>
                    <a:pt x="51" y="492"/>
                  </a:lnTo>
                  <a:lnTo>
                    <a:pt x="46" y="496"/>
                  </a:lnTo>
                  <a:lnTo>
                    <a:pt x="42" y="502"/>
                  </a:lnTo>
                  <a:lnTo>
                    <a:pt x="38" y="508"/>
                  </a:lnTo>
                  <a:lnTo>
                    <a:pt x="34" y="515"/>
                  </a:lnTo>
                  <a:lnTo>
                    <a:pt x="29" y="522"/>
                  </a:lnTo>
                  <a:lnTo>
                    <a:pt x="25" y="527"/>
                  </a:lnTo>
                  <a:lnTo>
                    <a:pt x="20" y="532"/>
                  </a:lnTo>
                  <a:lnTo>
                    <a:pt x="18" y="532"/>
                  </a:lnTo>
                  <a:lnTo>
                    <a:pt x="15" y="532"/>
                  </a:lnTo>
                  <a:lnTo>
                    <a:pt x="14" y="532"/>
                  </a:lnTo>
                  <a:lnTo>
                    <a:pt x="13" y="533"/>
                  </a:lnTo>
                  <a:lnTo>
                    <a:pt x="17" y="525"/>
                  </a:lnTo>
                  <a:lnTo>
                    <a:pt x="25" y="511"/>
                  </a:lnTo>
                  <a:lnTo>
                    <a:pt x="34" y="498"/>
                  </a:lnTo>
                  <a:lnTo>
                    <a:pt x="40" y="489"/>
                  </a:lnTo>
                  <a:lnTo>
                    <a:pt x="45" y="477"/>
                  </a:lnTo>
                  <a:lnTo>
                    <a:pt x="51" y="464"/>
                  </a:lnTo>
                  <a:lnTo>
                    <a:pt x="59" y="453"/>
                  </a:lnTo>
                  <a:lnTo>
                    <a:pt x="68" y="441"/>
                  </a:lnTo>
                  <a:lnTo>
                    <a:pt x="78" y="431"/>
                  </a:lnTo>
                  <a:lnTo>
                    <a:pt x="87" y="419"/>
                  </a:lnTo>
                  <a:lnTo>
                    <a:pt x="97" y="408"/>
                  </a:lnTo>
                  <a:lnTo>
                    <a:pt x="105" y="396"/>
                  </a:lnTo>
                  <a:lnTo>
                    <a:pt x="105" y="381"/>
                  </a:lnTo>
                  <a:lnTo>
                    <a:pt x="104" y="365"/>
                  </a:lnTo>
                  <a:lnTo>
                    <a:pt x="101" y="350"/>
                  </a:lnTo>
                  <a:lnTo>
                    <a:pt x="96" y="334"/>
                  </a:lnTo>
                  <a:lnTo>
                    <a:pt x="90" y="319"/>
                  </a:lnTo>
                  <a:lnTo>
                    <a:pt x="84" y="304"/>
                  </a:lnTo>
                  <a:lnTo>
                    <a:pt x="78" y="289"/>
                  </a:lnTo>
                  <a:lnTo>
                    <a:pt x="72" y="276"/>
                  </a:lnTo>
                  <a:lnTo>
                    <a:pt x="64" y="251"/>
                  </a:lnTo>
                  <a:lnTo>
                    <a:pt x="56" y="227"/>
                  </a:lnTo>
                  <a:lnTo>
                    <a:pt x="49" y="203"/>
                  </a:lnTo>
                  <a:lnTo>
                    <a:pt x="42" y="177"/>
                  </a:lnTo>
                  <a:lnTo>
                    <a:pt x="36" y="153"/>
                  </a:lnTo>
                  <a:lnTo>
                    <a:pt x="31" y="128"/>
                  </a:lnTo>
                  <a:lnTo>
                    <a:pt x="29" y="103"/>
                  </a:lnTo>
                  <a:lnTo>
                    <a:pt x="28" y="77"/>
                  </a:lnTo>
                  <a:lnTo>
                    <a:pt x="36" y="67"/>
                  </a:lnTo>
                  <a:lnTo>
                    <a:pt x="50" y="54"/>
                  </a:lnTo>
                  <a:lnTo>
                    <a:pt x="66" y="42"/>
                  </a:lnTo>
                  <a:lnTo>
                    <a:pt x="84" y="28"/>
                  </a:lnTo>
                  <a:lnTo>
                    <a:pt x="103" y="16"/>
                  </a:lnTo>
                  <a:lnTo>
                    <a:pt x="120" y="7"/>
                  </a:lnTo>
                  <a:lnTo>
                    <a:pt x="134" y="1"/>
                  </a:lnTo>
                  <a:lnTo>
                    <a:pt x="144" y="0"/>
                  </a:lnTo>
                  <a:lnTo>
                    <a:pt x="137" y="23"/>
                  </a:lnTo>
                  <a:lnTo>
                    <a:pt x="135" y="45"/>
                  </a:lnTo>
                  <a:lnTo>
                    <a:pt x="142" y="66"/>
                  </a:lnTo>
                  <a:lnTo>
                    <a:pt x="157" y="84"/>
                  </a:lnTo>
                  <a:lnTo>
                    <a:pt x="162" y="85"/>
                  </a:lnTo>
                  <a:lnTo>
                    <a:pt x="164" y="86"/>
                  </a:lnTo>
                  <a:lnTo>
                    <a:pt x="165" y="88"/>
                  </a:lnTo>
                  <a:lnTo>
                    <a:pt x="167" y="89"/>
                  </a:lnTo>
                  <a:lnTo>
                    <a:pt x="163" y="92"/>
                  </a:lnTo>
                  <a:lnTo>
                    <a:pt x="158" y="95"/>
                  </a:lnTo>
                  <a:lnTo>
                    <a:pt x="154" y="98"/>
                  </a:lnTo>
                  <a:lnTo>
                    <a:pt x="149" y="100"/>
                  </a:lnTo>
                  <a:lnTo>
                    <a:pt x="144" y="104"/>
                  </a:lnTo>
                  <a:lnTo>
                    <a:pt x="140" y="107"/>
                  </a:lnTo>
                  <a:lnTo>
                    <a:pt x="136" y="109"/>
                  </a:lnTo>
                  <a:lnTo>
                    <a:pt x="132" y="113"/>
                  </a:lnTo>
                  <a:lnTo>
                    <a:pt x="132" y="123"/>
                  </a:lnTo>
                  <a:lnTo>
                    <a:pt x="133" y="134"/>
                  </a:lnTo>
                  <a:lnTo>
                    <a:pt x="134" y="144"/>
                  </a:lnTo>
                  <a:lnTo>
                    <a:pt x="136" y="154"/>
                  </a:lnTo>
                  <a:lnTo>
                    <a:pt x="141" y="191"/>
                  </a:lnTo>
                  <a:lnTo>
                    <a:pt x="147" y="229"/>
                  </a:lnTo>
                  <a:lnTo>
                    <a:pt x="151" y="268"/>
                  </a:lnTo>
                  <a:lnTo>
                    <a:pt x="155" y="309"/>
                  </a:lnTo>
                  <a:lnTo>
                    <a:pt x="156" y="350"/>
                  </a:lnTo>
                  <a:lnTo>
                    <a:pt x="155" y="389"/>
                  </a:lnTo>
                  <a:lnTo>
                    <a:pt x="150" y="428"/>
                  </a:lnTo>
                  <a:lnTo>
                    <a:pt x="141" y="466"/>
                  </a:lnTo>
                  <a:lnTo>
                    <a:pt x="135" y="480"/>
                  </a:lnTo>
                  <a:lnTo>
                    <a:pt x="126" y="500"/>
                  </a:lnTo>
                  <a:lnTo>
                    <a:pt x="116" y="522"/>
                  </a:lnTo>
                  <a:lnTo>
                    <a:pt x="103" y="545"/>
                  </a:lnTo>
                  <a:lnTo>
                    <a:pt x="89" y="568"/>
                  </a:lnTo>
                  <a:lnTo>
                    <a:pt x="74" y="586"/>
                  </a:lnTo>
                  <a:lnTo>
                    <a:pt x="60" y="601"/>
                  </a:lnTo>
                  <a:lnTo>
                    <a:pt x="46" y="609"/>
                  </a:lnTo>
                  <a:lnTo>
                    <a:pt x="46" y="609"/>
                  </a:lnTo>
                  <a:lnTo>
                    <a:pt x="46" y="609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24"/>
            <p:cNvSpPr>
              <a:spLocks/>
            </p:cNvSpPr>
            <p:nvPr/>
          </p:nvSpPr>
          <p:spPr bwMode="auto">
            <a:xfrm>
              <a:off x="973584" y="1449027"/>
              <a:ext cx="263525" cy="136525"/>
            </a:xfrm>
            <a:custGeom>
              <a:avLst/>
              <a:gdLst>
                <a:gd name="T0" fmla="*/ 75 w 332"/>
                <a:gd name="T1" fmla="*/ 170 h 172"/>
                <a:gd name="T2" fmla="*/ 57 w 332"/>
                <a:gd name="T3" fmla="*/ 165 h 172"/>
                <a:gd name="T4" fmla="*/ 39 w 332"/>
                <a:gd name="T5" fmla="*/ 155 h 172"/>
                <a:gd name="T6" fmla="*/ 24 w 332"/>
                <a:gd name="T7" fmla="*/ 144 h 172"/>
                <a:gd name="T8" fmla="*/ 6 w 332"/>
                <a:gd name="T9" fmla="*/ 116 h 172"/>
                <a:gd name="T10" fmla="*/ 0 w 332"/>
                <a:gd name="T11" fmla="*/ 75 h 172"/>
                <a:gd name="T12" fmla="*/ 2 w 332"/>
                <a:gd name="T13" fmla="*/ 50 h 172"/>
                <a:gd name="T14" fmla="*/ 17 w 332"/>
                <a:gd name="T15" fmla="*/ 45 h 172"/>
                <a:gd name="T16" fmla="*/ 32 w 332"/>
                <a:gd name="T17" fmla="*/ 36 h 172"/>
                <a:gd name="T18" fmla="*/ 46 w 332"/>
                <a:gd name="T19" fmla="*/ 24 h 172"/>
                <a:gd name="T20" fmla="*/ 62 w 332"/>
                <a:gd name="T21" fmla="*/ 12 h 172"/>
                <a:gd name="T22" fmla="*/ 75 w 332"/>
                <a:gd name="T23" fmla="*/ 2 h 172"/>
                <a:gd name="T24" fmla="*/ 95 w 332"/>
                <a:gd name="T25" fmla="*/ 12 h 172"/>
                <a:gd name="T26" fmla="*/ 127 w 332"/>
                <a:gd name="T27" fmla="*/ 32 h 172"/>
                <a:gd name="T28" fmla="*/ 161 w 332"/>
                <a:gd name="T29" fmla="*/ 47 h 172"/>
                <a:gd name="T30" fmla="*/ 197 w 332"/>
                <a:gd name="T31" fmla="*/ 59 h 172"/>
                <a:gd name="T32" fmla="*/ 225 w 332"/>
                <a:gd name="T33" fmla="*/ 62 h 172"/>
                <a:gd name="T34" fmla="*/ 239 w 332"/>
                <a:gd name="T35" fmla="*/ 59 h 172"/>
                <a:gd name="T36" fmla="*/ 250 w 332"/>
                <a:gd name="T37" fmla="*/ 51 h 172"/>
                <a:gd name="T38" fmla="*/ 262 w 332"/>
                <a:gd name="T39" fmla="*/ 39 h 172"/>
                <a:gd name="T40" fmla="*/ 277 w 332"/>
                <a:gd name="T41" fmla="*/ 18 h 172"/>
                <a:gd name="T42" fmla="*/ 290 w 332"/>
                <a:gd name="T43" fmla="*/ 6 h 172"/>
                <a:gd name="T44" fmla="*/ 303 w 332"/>
                <a:gd name="T45" fmla="*/ 8 h 172"/>
                <a:gd name="T46" fmla="*/ 320 w 332"/>
                <a:gd name="T47" fmla="*/ 18 h 172"/>
                <a:gd name="T48" fmla="*/ 331 w 332"/>
                <a:gd name="T49" fmla="*/ 31 h 172"/>
                <a:gd name="T50" fmla="*/ 323 w 332"/>
                <a:gd name="T51" fmla="*/ 54 h 172"/>
                <a:gd name="T52" fmla="*/ 319 w 332"/>
                <a:gd name="T53" fmla="*/ 67 h 172"/>
                <a:gd name="T54" fmla="*/ 316 w 332"/>
                <a:gd name="T55" fmla="*/ 84 h 172"/>
                <a:gd name="T56" fmla="*/ 305 w 332"/>
                <a:gd name="T57" fmla="*/ 90 h 172"/>
                <a:gd name="T58" fmla="*/ 295 w 332"/>
                <a:gd name="T59" fmla="*/ 89 h 172"/>
                <a:gd name="T60" fmla="*/ 287 w 332"/>
                <a:gd name="T61" fmla="*/ 90 h 172"/>
                <a:gd name="T62" fmla="*/ 279 w 332"/>
                <a:gd name="T63" fmla="*/ 96 h 172"/>
                <a:gd name="T64" fmla="*/ 269 w 332"/>
                <a:gd name="T65" fmla="*/ 104 h 172"/>
                <a:gd name="T66" fmla="*/ 263 w 332"/>
                <a:gd name="T67" fmla="*/ 108 h 172"/>
                <a:gd name="T68" fmla="*/ 248 w 332"/>
                <a:gd name="T69" fmla="*/ 113 h 172"/>
                <a:gd name="T70" fmla="*/ 239 w 332"/>
                <a:gd name="T71" fmla="*/ 116 h 172"/>
                <a:gd name="T72" fmla="*/ 222 w 332"/>
                <a:gd name="T73" fmla="*/ 132 h 172"/>
                <a:gd name="T74" fmla="*/ 198 w 332"/>
                <a:gd name="T75" fmla="*/ 126 h 172"/>
                <a:gd name="T76" fmla="*/ 178 w 332"/>
                <a:gd name="T77" fmla="*/ 106 h 172"/>
                <a:gd name="T78" fmla="*/ 157 w 332"/>
                <a:gd name="T79" fmla="*/ 94 h 172"/>
                <a:gd name="T80" fmla="*/ 140 w 332"/>
                <a:gd name="T81" fmla="*/ 107 h 172"/>
                <a:gd name="T82" fmla="*/ 133 w 332"/>
                <a:gd name="T83" fmla="*/ 127 h 172"/>
                <a:gd name="T84" fmla="*/ 126 w 332"/>
                <a:gd name="T85" fmla="*/ 145 h 172"/>
                <a:gd name="T86" fmla="*/ 113 w 332"/>
                <a:gd name="T87" fmla="*/ 161 h 172"/>
                <a:gd name="T88" fmla="*/ 99 w 332"/>
                <a:gd name="T89" fmla="*/ 168 h 172"/>
                <a:gd name="T90" fmla="*/ 90 w 332"/>
                <a:gd name="T91" fmla="*/ 169 h 172"/>
                <a:gd name="T92" fmla="*/ 87 w 332"/>
                <a:gd name="T9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2" h="172">
                  <a:moveTo>
                    <a:pt x="87" y="172"/>
                  </a:moveTo>
                  <a:lnTo>
                    <a:pt x="75" y="170"/>
                  </a:lnTo>
                  <a:lnTo>
                    <a:pt x="66" y="167"/>
                  </a:lnTo>
                  <a:lnTo>
                    <a:pt x="57" y="165"/>
                  </a:lnTo>
                  <a:lnTo>
                    <a:pt x="47" y="160"/>
                  </a:lnTo>
                  <a:lnTo>
                    <a:pt x="39" y="155"/>
                  </a:lnTo>
                  <a:lnTo>
                    <a:pt x="32" y="150"/>
                  </a:lnTo>
                  <a:lnTo>
                    <a:pt x="24" y="144"/>
                  </a:lnTo>
                  <a:lnTo>
                    <a:pt x="17" y="137"/>
                  </a:lnTo>
                  <a:lnTo>
                    <a:pt x="6" y="116"/>
                  </a:lnTo>
                  <a:lnTo>
                    <a:pt x="1" y="97"/>
                  </a:lnTo>
                  <a:lnTo>
                    <a:pt x="0" y="75"/>
                  </a:lnTo>
                  <a:lnTo>
                    <a:pt x="0" y="51"/>
                  </a:lnTo>
                  <a:lnTo>
                    <a:pt x="2" y="50"/>
                  </a:lnTo>
                  <a:lnTo>
                    <a:pt x="9" y="48"/>
                  </a:lnTo>
                  <a:lnTo>
                    <a:pt x="17" y="45"/>
                  </a:lnTo>
                  <a:lnTo>
                    <a:pt x="28" y="39"/>
                  </a:lnTo>
                  <a:lnTo>
                    <a:pt x="32" y="36"/>
                  </a:lnTo>
                  <a:lnTo>
                    <a:pt x="38" y="30"/>
                  </a:lnTo>
                  <a:lnTo>
                    <a:pt x="46" y="24"/>
                  </a:lnTo>
                  <a:lnTo>
                    <a:pt x="54" y="17"/>
                  </a:lnTo>
                  <a:lnTo>
                    <a:pt x="62" y="12"/>
                  </a:lnTo>
                  <a:lnTo>
                    <a:pt x="69" y="6"/>
                  </a:lnTo>
                  <a:lnTo>
                    <a:pt x="75" y="2"/>
                  </a:lnTo>
                  <a:lnTo>
                    <a:pt x="80" y="0"/>
                  </a:lnTo>
                  <a:lnTo>
                    <a:pt x="95" y="12"/>
                  </a:lnTo>
                  <a:lnTo>
                    <a:pt x="111" y="22"/>
                  </a:lnTo>
                  <a:lnTo>
                    <a:pt x="127" y="32"/>
                  </a:lnTo>
                  <a:lnTo>
                    <a:pt x="143" y="40"/>
                  </a:lnTo>
                  <a:lnTo>
                    <a:pt x="161" y="47"/>
                  </a:lnTo>
                  <a:lnTo>
                    <a:pt x="179" y="54"/>
                  </a:lnTo>
                  <a:lnTo>
                    <a:pt x="197" y="59"/>
                  </a:lnTo>
                  <a:lnTo>
                    <a:pt x="217" y="63"/>
                  </a:lnTo>
                  <a:lnTo>
                    <a:pt x="225" y="62"/>
                  </a:lnTo>
                  <a:lnTo>
                    <a:pt x="232" y="61"/>
                  </a:lnTo>
                  <a:lnTo>
                    <a:pt x="239" y="59"/>
                  </a:lnTo>
                  <a:lnTo>
                    <a:pt x="244" y="54"/>
                  </a:lnTo>
                  <a:lnTo>
                    <a:pt x="250" y="51"/>
                  </a:lnTo>
                  <a:lnTo>
                    <a:pt x="256" y="45"/>
                  </a:lnTo>
                  <a:lnTo>
                    <a:pt x="262" y="39"/>
                  </a:lnTo>
                  <a:lnTo>
                    <a:pt x="267" y="32"/>
                  </a:lnTo>
                  <a:lnTo>
                    <a:pt x="277" y="18"/>
                  </a:lnTo>
                  <a:lnTo>
                    <a:pt x="284" y="10"/>
                  </a:lnTo>
                  <a:lnTo>
                    <a:pt x="290" y="6"/>
                  </a:lnTo>
                  <a:lnTo>
                    <a:pt x="296" y="6"/>
                  </a:lnTo>
                  <a:lnTo>
                    <a:pt x="303" y="8"/>
                  </a:lnTo>
                  <a:lnTo>
                    <a:pt x="310" y="13"/>
                  </a:lnTo>
                  <a:lnTo>
                    <a:pt x="320" y="18"/>
                  </a:lnTo>
                  <a:lnTo>
                    <a:pt x="332" y="24"/>
                  </a:lnTo>
                  <a:lnTo>
                    <a:pt x="331" y="31"/>
                  </a:lnTo>
                  <a:lnTo>
                    <a:pt x="326" y="43"/>
                  </a:lnTo>
                  <a:lnTo>
                    <a:pt x="323" y="54"/>
                  </a:lnTo>
                  <a:lnTo>
                    <a:pt x="320" y="62"/>
                  </a:lnTo>
                  <a:lnTo>
                    <a:pt x="319" y="67"/>
                  </a:lnTo>
                  <a:lnTo>
                    <a:pt x="318" y="75"/>
                  </a:lnTo>
                  <a:lnTo>
                    <a:pt x="316" y="84"/>
                  </a:lnTo>
                  <a:lnTo>
                    <a:pt x="312" y="90"/>
                  </a:lnTo>
                  <a:lnTo>
                    <a:pt x="305" y="90"/>
                  </a:lnTo>
                  <a:lnTo>
                    <a:pt x="301" y="89"/>
                  </a:lnTo>
                  <a:lnTo>
                    <a:pt x="295" y="89"/>
                  </a:lnTo>
                  <a:lnTo>
                    <a:pt x="290" y="89"/>
                  </a:lnTo>
                  <a:lnTo>
                    <a:pt x="287" y="90"/>
                  </a:lnTo>
                  <a:lnTo>
                    <a:pt x="282" y="92"/>
                  </a:lnTo>
                  <a:lnTo>
                    <a:pt x="279" y="96"/>
                  </a:lnTo>
                  <a:lnTo>
                    <a:pt x="274" y="102"/>
                  </a:lnTo>
                  <a:lnTo>
                    <a:pt x="269" y="104"/>
                  </a:lnTo>
                  <a:lnTo>
                    <a:pt x="265" y="105"/>
                  </a:lnTo>
                  <a:lnTo>
                    <a:pt x="263" y="108"/>
                  </a:lnTo>
                  <a:lnTo>
                    <a:pt x="258" y="113"/>
                  </a:lnTo>
                  <a:lnTo>
                    <a:pt x="248" y="113"/>
                  </a:lnTo>
                  <a:lnTo>
                    <a:pt x="242" y="113"/>
                  </a:lnTo>
                  <a:lnTo>
                    <a:pt x="239" y="116"/>
                  </a:lnTo>
                  <a:lnTo>
                    <a:pt x="236" y="126"/>
                  </a:lnTo>
                  <a:lnTo>
                    <a:pt x="222" y="132"/>
                  </a:lnTo>
                  <a:lnTo>
                    <a:pt x="210" y="131"/>
                  </a:lnTo>
                  <a:lnTo>
                    <a:pt x="198" y="126"/>
                  </a:lnTo>
                  <a:lnTo>
                    <a:pt x="188" y="116"/>
                  </a:lnTo>
                  <a:lnTo>
                    <a:pt x="178" y="106"/>
                  </a:lnTo>
                  <a:lnTo>
                    <a:pt x="167" y="98"/>
                  </a:lnTo>
                  <a:lnTo>
                    <a:pt x="157" y="94"/>
                  </a:lnTo>
                  <a:lnTo>
                    <a:pt x="145" y="98"/>
                  </a:lnTo>
                  <a:lnTo>
                    <a:pt x="140" y="107"/>
                  </a:lnTo>
                  <a:lnTo>
                    <a:pt x="136" y="116"/>
                  </a:lnTo>
                  <a:lnTo>
                    <a:pt x="133" y="127"/>
                  </a:lnTo>
                  <a:lnTo>
                    <a:pt x="129" y="136"/>
                  </a:lnTo>
                  <a:lnTo>
                    <a:pt x="126" y="145"/>
                  </a:lnTo>
                  <a:lnTo>
                    <a:pt x="120" y="154"/>
                  </a:lnTo>
                  <a:lnTo>
                    <a:pt x="113" y="161"/>
                  </a:lnTo>
                  <a:lnTo>
                    <a:pt x="104" y="168"/>
                  </a:lnTo>
                  <a:lnTo>
                    <a:pt x="99" y="168"/>
                  </a:lnTo>
                  <a:lnTo>
                    <a:pt x="95" y="168"/>
                  </a:lnTo>
                  <a:lnTo>
                    <a:pt x="90" y="169"/>
                  </a:lnTo>
                  <a:lnTo>
                    <a:pt x="87" y="172"/>
                  </a:lnTo>
                  <a:lnTo>
                    <a:pt x="87" y="172"/>
                  </a:lnTo>
                  <a:lnTo>
                    <a:pt x="87" y="172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25"/>
            <p:cNvSpPr>
              <a:spLocks/>
            </p:cNvSpPr>
            <p:nvPr/>
          </p:nvSpPr>
          <p:spPr bwMode="auto">
            <a:xfrm>
              <a:off x="1006103" y="1340084"/>
              <a:ext cx="250825" cy="179388"/>
            </a:xfrm>
            <a:custGeom>
              <a:avLst/>
              <a:gdLst>
                <a:gd name="T0" fmla="*/ 165 w 316"/>
                <a:gd name="T1" fmla="*/ 224 h 224"/>
                <a:gd name="T2" fmla="*/ 154 w 316"/>
                <a:gd name="T3" fmla="*/ 222 h 224"/>
                <a:gd name="T4" fmla="*/ 143 w 316"/>
                <a:gd name="T5" fmla="*/ 220 h 224"/>
                <a:gd name="T6" fmla="*/ 131 w 316"/>
                <a:gd name="T7" fmla="*/ 217 h 224"/>
                <a:gd name="T8" fmla="*/ 120 w 316"/>
                <a:gd name="T9" fmla="*/ 214 h 224"/>
                <a:gd name="T10" fmla="*/ 108 w 316"/>
                <a:gd name="T11" fmla="*/ 210 h 224"/>
                <a:gd name="T12" fmla="*/ 98 w 316"/>
                <a:gd name="T13" fmla="*/ 205 h 224"/>
                <a:gd name="T14" fmla="*/ 89 w 316"/>
                <a:gd name="T15" fmla="*/ 200 h 224"/>
                <a:gd name="T16" fmla="*/ 81 w 316"/>
                <a:gd name="T17" fmla="*/ 193 h 224"/>
                <a:gd name="T18" fmla="*/ 67 w 316"/>
                <a:gd name="T19" fmla="*/ 186 h 224"/>
                <a:gd name="T20" fmla="*/ 52 w 316"/>
                <a:gd name="T21" fmla="*/ 177 h 224"/>
                <a:gd name="T22" fmla="*/ 38 w 316"/>
                <a:gd name="T23" fmla="*/ 166 h 224"/>
                <a:gd name="T24" fmla="*/ 27 w 316"/>
                <a:gd name="T25" fmla="*/ 153 h 224"/>
                <a:gd name="T26" fmla="*/ 15 w 316"/>
                <a:gd name="T27" fmla="*/ 139 h 224"/>
                <a:gd name="T28" fmla="*/ 7 w 316"/>
                <a:gd name="T29" fmla="*/ 125 h 224"/>
                <a:gd name="T30" fmla="*/ 2 w 316"/>
                <a:gd name="T31" fmla="*/ 110 h 224"/>
                <a:gd name="T32" fmla="*/ 0 w 316"/>
                <a:gd name="T33" fmla="*/ 95 h 224"/>
                <a:gd name="T34" fmla="*/ 8 w 316"/>
                <a:gd name="T35" fmla="*/ 81 h 224"/>
                <a:gd name="T36" fmla="*/ 17 w 316"/>
                <a:gd name="T37" fmla="*/ 69 h 224"/>
                <a:gd name="T38" fmla="*/ 28 w 316"/>
                <a:gd name="T39" fmla="*/ 57 h 224"/>
                <a:gd name="T40" fmla="*/ 39 w 316"/>
                <a:gd name="T41" fmla="*/ 46 h 224"/>
                <a:gd name="T42" fmla="*/ 51 w 316"/>
                <a:gd name="T43" fmla="*/ 37 h 224"/>
                <a:gd name="T44" fmla="*/ 63 w 316"/>
                <a:gd name="T45" fmla="*/ 29 h 224"/>
                <a:gd name="T46" fmla="*/ 77 w 316"/>
                <a:gd name="T47" fmla="*/ 22 h 224"/>
                <a:gd name="T48" fmla="*/ 92 w 316"/>
                <a:gd name="T49" fmla="*/ 16 h 224"/>
                <a:gd name="T50" fmla="*/ 107 w 316"/>
                <a:gd name="T51" fmla="*/ 10 h 224"/>
                <a:gd name="T52" fmla="*/ 122 w 316"/>
                <a:gd name="T53" fmla="*/ 7 h 224"/>
                <a:gd name="T54" fmla="*/ 138 w 316"/>
                <a:gd name="T55" fmla="*/ 3 h 224"/>
                <a:gd name="T56" fmla="*/ 153 w 316"/>
                <a:gd name="T57" fmla="*/ 1 h 224"/>
                <a:gd name="T58" fmla="*/ 169 w 316"/>
                <a:gd name="T59" fmla="*/ 0 h 224"/>
                <a:gd name="T60" fmla="*/ 185 w 316"/>
                <a:gd name="T61" fmla="*/ 0 h 224"/>
                <a:gd name="T62" fmla="*/ 202 w 316"/>
                <a:gd name="T63" fmla="*/ 1 h 224"/>
                <a:gd name="T64" fmla="*/ 218 w 316"/>
                <a:gd name="T65" fmla="*/ 2 h 224"/>
                <a:gd name="T66" fmla="*/ 248 w 316"/>
                <a:gd name="T67" fmla="*/ 14 h 224"/>
                <a:gd name="T68" fmla="*/ 272 w 316"/>
                <a:gd name="T69" fmla="*/ 30 h 224"/>
                <a:gd name="T70" fmla="*/ 291 w 316"/>
                <a:gd name="T71" fmla="*/ 48 h 224"/>
                <a:gd name="T72" fmla="*/ 305 w 316"/>
                <a:gd name="T73" fmla="*/ 69 h 224"/>
                <a:gd name="T74" fmla="*/ 313 w 316"/>
                <a:gd name="T75" fmla="*/ 94 h 224"/>
                <a:gd name="T76" fmla="*/ 316 w 316"/>
                <a:gd name="T77" fmla="*/ 121 h 224"/>
                <a:gd name="T78" fmla="*/ 312 w 316"/>
                <a:gd name="T79" fmla="*/ 151 h 224"/>
                <a:gd name="T80" fmla="*/ 303 w 316"/>
                <a:gd name="T81" fmla="*/ 182 h 224"/>
                <a:gd name="T82" fmla="*/ 296 w 316"/>
                <a:gd name="T83" fmla="*/ 186 h 224"/>
                <a:gd name="T84" fmla="*/ 288 w 316"/>
                <a:gd name="T85" fmla="*/ 186 h 224"/>
                <a:gd name="T86" fmla="*/ 279 w 316"/>
                <a:gd name="T87" fmla="*/ 184 h 224"/>
                <a:gd name="T88" fmla="*/ 268 w 316"/>
                <a:gd name="T89" fmla="*/ 178 h 224"/>
                <a:gd name="T90" fmla="*/ 259 w 316"/>
                <a:gd name="T91" fmla="*/ 172 h 224"/>
                <a:gd name="T92" fmla="*/ 250 w 316"/>
                <a:gd name="T93" fmla="*/ 168 h 224"/>
                <a:gd name="T94" fmla="*/ 242 w 316"/>
                <a:gd name="T95" fmla="*/ 163 h 224"/>
                <a:gd name="T96" fmla="*/ 236 w 316"/>
                <a:gd name="T97" fmla="*/ 162 h 224"/>
                <a:gd name="T98" fmla="*/ 232 w 316"/>
                <a:gd name="T99" fmla="*/ 169 h 224"/>
                <a:gd name="T100" fmla="*/ 225 w 316"/>
                <a:gd name="T101" fmla="*/ 178 h 224"/>
                <a:gd name="T102" fmla="*/ 218 w 316"/>
                <a:gd name="T103" fmla="*/ 187 h 224"/>
                <a:gd name="T104" fmla="*/ 210 w 316"/>
                <a:gd name="T105" fmla="*/ 198 h 224"/>
                <a:gd name="T106" fmla="*/ 200 w 316"/>
                <a:gd name="T107" fmla="*/ 207 h 224"/>
                <a:gd name="T108" fmla="*/ 192 w 316"/>
                <a:gd name="T109" fmla="*/ 215 h 224"/>
                <a:gd name="T110" fmla="*/ 183 w 316"/>
                <a:gd name="T111" fmla="*/ 221 h 224"/>
                <a:gd name="T112" fmla="*/ 176 w 316"/>
                <a:gd name="T113" fmla="*/ 224 h 224"/>
                <a:gd name="T114" fmla="*/ 173 w 316"/>
                <a:gd name="T115" fmla="*/ 224 h 224"/>
                <a:gd name="T116" fmla="*/ 170 w 316"/>
                <a:gd name="T117" fmla="*/ 224 h 224"/>
                <a:gd name="T118" fmla="*/ 167 w 316"/>
                <a:gd name="T119" fmla="*/ 224 h 224"/>
                <a:gd name="T120" fmla="*/ 165 w 316"/>
                <a:gd name="T121" fmla="*/ 224 h 224"/>
                <a:gd name="T122" fmla="*/ 165 w 316"/>
                <a:gd name="T123" fmla="*/ 224 h 224"/>
                <a:gd name="T124" fmla="*/ 165 w 316"/>
                <a:gd name="T12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6" h="224">
                  <a:moveTo>
                    <a:pt x="165" y="224"/>
                  </a:moveTo>
                  <a:lnTo>
                    <a:pt x="154" y="222"/>
                  </a:lnTo>
                  <a:lnTo>
                    <a:pt x="143" y="220"/>
                  </a:lnTo>
                  <a:lnTo>
                    <a:pt x="131" y="217"/>
                  </a:lnTo>
                  <a:lnTo>
                    <a:pt x="120" y="214"/>
                  </a:lnTo>
                  <a:lnTo>
                    <a:pt x="108" y="210"/>
                  </a:lnTo>
                  <a:lnTo>
                    <a:pt x="98" y="205"/>
                  </a:lnTo>
                  <a:lnTo>
                    <a:pt x="89" y="200"/>
                  </a:lnTo>
                  <a:lnTo>
                    <a:pt x="81" y="193"/>
                  </a:lnTo>
                  <a:lnTo>
                    <a:pt x="67" y="186"/>
                  </a:lnTo>
                  <a:lnTo>
                    <a:pt x="52" y="177"/>
                  </a:lnTo>
                  <a:lnTo>
                    <a:pt x="38" y="166"/>
                  </a:lnTo>
                  <a:lnTo>
                    <a:pt x="27" y="153"/>
                  </a:lnTo>
                  <a:lnTo>
                    <a:pt x="15" y="139"/>
                  </a:lnTo>
                  <a:lnTo>
                    <a:pt x="7" y="125"/>
                  </a:lnTo>
                  <a:lnTo>
                    <a:pt x="2" y="110"/>
                  </a:lnTo>
                  <a:lnTo>
                    <a:pt x="0" y="95"/>
                  </a:lnTo>
                  <a:lnTo>
                    <a:pt x="8" y="81"/>
                  </a:lnTo>
                  <a:lnTo>
                    <a:pt x="17" y="69"/>
                  </a:lnTo>
                  <a:lnTo>
                    <a:pt x="28" y="57"/>
                  </a:lnTo>
                  <a:lnTo>
                    <a:pt x="39" y="46"/>
                  </a:lnTo>
                  <a:lnTo>
                    <a:pt x="51" y="37"/>
                  </a:lnTo>
                  <a:lnTo>
                    <a:pt x="63" y="29"/>
                  </a:lnTo>
                  <a:lnTo>
                    <a:pt x="77" y="22"/>
                  </a:lnTo>
                  <a:lnTo>
                    <a:pt x="92" y="16"/>
                  </a:lnTo>
                  <a:lnTo>
                    <a:pt x="107" y="10"/>
                  </a:lnTo>
                  <a:lnTo>
                    <a:pt x="122" y="7"/>
                  </a:lnTo>
                  <a:lnTo>
                    <a:pt x="138" y="3"/>
                  </a:lnTo>
                  <a:lnTo>
                    <a:pt x="153" y="1"/>
                  </a:lnTo>
                  <a:lnTo>
                    <a:pt x="169" y="0"/>
                  </a:lnTo>
                  <a:lnTo>
                    <a:pt x="185" y="0"/>
                  </a:lnTo>
                  <a:lnTo>
                    <a:pt x="202" y="1"/>
                  </a:lnTo>
                  <a:lnTo>
                    <a:pt x="218" y="2"/>
                  </a:lnTo>
                  <a:lnTo>
                    <a:pt x="248" y="14"/>
                  </a:lnTo>
                  <a:lnTo>
                    <a:pt x="272" y="30"/>
                  </a:lnTo>
                  <a:lnTo>
                    <a:pt x="291" y="48"/>
                  </a:lnTo>
                  <a:lnTo>
                    <a:pt x="305" y="69"/>
                  </a:lnTo>
                  <a:lnTo>
                    <a:pt x="313" y="94"/>
                  </a:lnTo>
                  <a:lnTo>
                    <a:pt x="316" y="121"/>
                  </a:lnTo>
                  <a:lnTo>
                    <a:pt x="312" y="151"/>
                  </a:lnTo>
                  <a:lnTo>
                    <a:pt x="303" y="182"/>
                  </a:lnTo>
                  <a:lnTo>
                    <a:pt x="296" y="186"/>
                  </a:lnTo>
                  <a:lnTo>
                    <a:pt x="288" y="186"/>
                  </a:lnTo>
                  <a:lnTo>
                    <a:pt x="279" y="184"/>
                  </a:lnTo>
                  <a:lnTo>
                    <a:pt x="268" y="178"/>
                  </a:lnTo>
                  <a:lnTo>
                    <a:pt x="259" y="172"/>
                  </a:lnTo>
                  <a:lnTo>
                    <a:pt x="250" y="168"/>
                  </a:lnTo>
                  <a:lnTo>
                    <a:pt x="242" y="163"/>
                  </a:lnTo>
                  <a:lnTo>
                    <a:pt x="236" y="162"/>
                  </a:lnTo>
                  <a:lnTo>
                    <a:pt x="232" y="169"/>
                  </a:lnTo>
                  <a:lnTo>
                    <a:pt x="225" y="178"/>
                  </a:lnTo>
                  <a:lnTo>
                    <a:pt x="218" y="187"/>
                  </a:lnTo>
                  <a:lnTo>
                    <a:pt x="210" y="198"/>
                  </a:lnTo>
                  <a:lnTo>
                    <a:pt x="200" y="207"/>
                  </a:lnTo>
                  <a:lnTo>
                    <a:pt x="192" y="215"/>
                  </a:lnTo>
                  <a:lnTo>
                    <a:pt x="183" y="221"/>
                  </a:lnTo>
                  <a:lnTo>
                    <a:pt x="176" y="224"/>
                  </a:lnTo>
                  <a:lnTo>
                    <a:pt x="173" y="224"/>
                  </a:lnTo>
                  <a:lnTo>
                    <a:pt x="170" y="224"/>
                  </a:lnTo>
                  <a:lnTo>
                    <a:pt x="167" y="224"/>
                  </a:lnTo>
                  <a:lnTo>
                    <a:pt x="165" y="224"/>
                  </a:lnTo>
                  <a:lnTo>
                    <a:pt x="165" y="224"/>
                  </a:lnTo>
                  <a:lnTo>
                    <a:pt x="165" y="224"/>
                  </a:lnTo>
                  <a:close/>
                </a:path>
              </a:pathLst>
            </a:custGeom>
            <a:solidFill>
              <a:srgbClr val="A56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6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3168352" cy="58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순서도: 연결자 3"/>
          <p:cNvSpPr/>
          <p:nvPr/>
        </p:nvSpPr>
        <p:spPr>
          <a:xfrm>
            <a:off x="3563888" y="296652"/>
            <a:ext cx="4680520" cy="108012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Default Gateway router</a:t>
            </a:r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에서 입력 후 </a:t>
            </a:r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show run</a:t>
            </a:r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으로 </a:t>
            </a:r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확인한 모습입니다</a:t>
            </a:r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31" y="1556792"/>
            <a:ext cx="465539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64904"/>
            <a:ext cx="47625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805039" y="2996952"/>
            <a:ext cx="4583385" cy="180228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8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구름 모양 설명선 2113"/>
          <p:cNvSpPr/>
          <p:nvPr/>
        </p:nvSpPr>
        <p:spPr>
          <a:xfrm>
            <a:off x="1331640" y="188640"/>
            <a:ext cx="7488832" cy="1619249"/>
          </a:xfrm>
          <a:prstGeom prst="cloudCallout">
            <a:avLst>
              <a:gd name="adj1" fmla="val -44699"/>
              <a:gd name="adj2" fmla="val 631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Step.5 Use Redistribute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15" name="모서리가 둥근 직사각형 2114"/>
          <p:cNvSpPr/>
          <p:nvPr/>
        </p:nvSpPr>
        <p:spPr>
          <a:xfrm>
            <a:off x="1763688" y="2717631"/>
            <a:ext cx="6907272" cy="39517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Redistribute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란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라우팅</a:t>
            </a:r>
            <a:r>
              <a:rPr lang="ko-KR" altLang="en-US" dirty="0" smtClean="0">
                <a:solidFill>
                  <a:schemeClr val="tx1"/>
                </a:solidFill>
              </a:rPr>
              <a:t> 프로토콜이 다른 </a:t>
            </a:r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r>
              <a:rPr lang="ko-KR" altLang="en-US" dirty="0" err="1" smtClean="0">
                <a:solidFill>
                  <a:schemeClr val="tx1"/>
                </a:solidFill>
              </a:rPr>
              <a:t>라우터에서</a:t>
            </a:r>
            <a:r>
              <a:rPr lang="en-US" altLang="ko-KR" dirty="0" smtClean="0">
                <a:solidFill>
                  <a:schemeClr val="tx1"/>
                </a:solidFill>
              </a:rPr>
              <a:t>, A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라우팅</a:t>
            </a:r>
            <a:r>
              <a:rPr lang="ko-KR" altLang="en-US" dirty="0" smtClean="0">
                <a:solidFill>
                  <a:schemeClr val="tx1"/>
                </a:solidFill>
              </a:rPr>
              <a:t> 테이블정보를 </a:t>
            </a:r>
            <a:r>
              <a:rPr lang="en-US" altLang="ko-KR" dirty="0" smtClean="0">
                <a:solidFill>
                  <a:schemeClr val="tx1"/>
                </a:solidFill>
              </a:rPr>
              <a:t>B </a:t>
            </a:r>
            <a:r>
              <a:rPr lang="ko-KR" altLang="en-US" dirty="0" err="1" smtClean="0">
                <a:solidFill>
                  <a:schemeClr val="tx1"/>
                </a:solidFill>
              </a:rPr>
              <a:t>라우터에게도</a:t>
            </a:r>
            <a:r>
              <a:rPr lang="ko-KR" altLang="en-US" dirty="0" smtClean="0">
                <a:solidFill>
                  <a:schemeClr val="tx1"/>
                </a:solidFill>
              </a:rPr>
              <a:t> 공유하는 의미입니다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redistribute </a:t>
            </a:r>
            <a:r>
              <a:rPr lang="en-US" altLang="ko-KR" b="1" dirty="0" err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ospf</a:t>
            </a:r>
            <a:r>
              <a:rPr lang="en-US" altLang="ko-KR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1 </a:t>
            </a:r>
            <a:r>
              <a:rPr lang="en-US" altLang="ko-KR" b="1" dirty="0" err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metrix</a:t>
            </a:r>
            <a:r>
              <a:rPr lang="en-US" altLang="ko-KR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1544 2000 255 1 1500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metrix</a:t>
            </a:r>
            <a:r>
              <a:rPr lang="en-US" altLang="ko-KR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뒤의 </a:t>
            </a:r>
            <a:r>
              <a:rPr lang="en-US" altLang="ko-KR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개 숫자는 </a:t>
            </a:r>
            <a:r>
              <a:rPr lang="en-US" altLang="ko-KR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eigrp</a:t>
            </a:r>
            <a:r>
              <a:rPr lang="en-US" altLang="ko-KR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의 매트릭스 값</a:t>
            </a:r>
          </a:p>
          <a:p>
            <a:r>
              <a:rPr lang="ko-KR" altLang="en-US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차례대로 </a:t>
            </a:r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bandwidth, delay</a:t>
            </a:r>
            <a:r>
              <a:rPr lang="en-US" altLang="ko-KR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reliability load MTU </a:t>
            </a:r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maximum size</a:t>
            </a:r>
            <a:endParaRPr lang="en-US" altLang="ko-KR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1" dirty="0" err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reuter</a:t>
            </a:r>
            <a:r>
              <a:rPr lang="en-US" altLang="ko-KR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ospf</a:t>
            </a:r>
            <a:r>
              <a:rPr lang="en-US" altLang="ko-KR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1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redistribute </a:t>
            </a:r>
            <a:r>
              <a:rPr lang="en-US" altLang="ko-KR" b="1" dirty="0" err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eigrp</a:t>
            </a:r>
            <a:r>
              <a:rPr lang="en-US" altLang="ko-KR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100 subnet</a:t>
            </a:r>
            <a:endParaRPr lang="en-US" altLang="ko-KR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91680" y="2060848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</a:rPr>
              <a:t>Step.5 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Use Redistribute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4897" y="1340768"/>
            <a:ext cx="1374775" cy="1800884"/>
            <a:chOff x="244897" y="1340084"/>
            <a:chExt cx="1374775" cy="1800884"/>
          </a:xfrm>
        </p:grpSpPr>
        <p:sp>
          <p:nvSpPr>
            <p:cNvPr id="20" name="Freeform 31"/>
            <p:cNvSpPr>
              <a:spLocks/>
            </p:cNvSpPr>
            <p:nvPr/>
          </p:nvSpPr>
          <p:spPr bwMode="auto">
            <a:xfrm rot="4917323">
              <a:off x="377453" y="1898749"/>
              <a:ext cx="1109663" cy="1374775"/>
            </a:xfrm>
            <a:custGeom>
              <a:avLst/>
              <a:gdLst>
                <a:gd name="T0" fmla="*/ 988 w 1396"/>
                <a:gd name="T1" fmla="*/ 1150 h 1730"/>
                <a:gd name="T2" fmla="*/ 838 w 1396"/>
                <a:gd name="T3" fmla="*/ 1270 h 1730"/>
                <a:gd name="T4" fmla="*/ 780 w 1396"/>
                <a:gd name="T5" fmla="*/ 1366 h 1730"/>
                <a:gd name="T6" fmla="*/ 747 w 1396"/>
                <a:gd name="T7" fmla="*/ 1517 h 1730"/>
                <a:gd name="T8" fmla="*/ 661 w 1396"/>
                <a:gd name="T9" fmla="*/ 1500 h 1730"/>
                <a:gd name="T10" fmla="*/ 533 w 1396"/>
                <a:gd name="T11" fmla="*/ 1474 h 1730"/>
                <a:gd name="T12" fmla="*/ 411 w 1396"/>
                <a:gd name="T13" fmla="*/ 1490 h 1730"/>
                <a:gd name="T14" fmla="*/ 316 w 1396"/>
                <a:gd name="T15" fmla="*/ 1540 h 1730"/>
                <a:gd name="T16" fmla="*/ 218 w 1396"/>
                <a:gd name="T17" fmla="*/ 1556 h 1730"/>
                <a:gd name="T18" fmla="*/ 109 w 1396"/>
                <a:gd name="T19" fmla="*/ 1513 h 1730"/>
                <a:gd name="T20" fmla="*/ 20 w 1396"/>
                <a:gd name="T21" fmla="*/ 1471 h 1730"/>
                <a:gd name="T22" fmla="*/ 31 w 1396"/>
                <a:gd name="T23" fmla="*/ 1517 h 1730"/>
                <a:gd name="T24" fmla="*/ 159 w 1396"/>
                <a:gd name="T25" fmla="*/ 1562 h 1730"/>
                <a:gd name="T26" fmla="*/ 288 w 1396"/>
                <a:gd name="T27" fmla="*/ 1620 h 1730"/>
                <a:gd name="T28" fmla="*/ 397 w 1396"/>
                <a:gd name="T29" fmla="*/ 1692 h 1730"/>
                <a:gd name="T30" fmla="*/ 502 w 1396"/>
                <a:gd name="T31" fmla="*/ 1664 h 1730"/>
                <a:gd name="T32" fmla="*/ 629 w 1396"/>
                <a:gd name="T33" fmla="*/ 1700 h 1730"/>
                <a:gd name="T34" fmla="*/ 778 w 1396"/>
                <a:gd name="T35" fmla="*/ 1721 h 1730"/>
                <a:gd name="T36" fmla="*/ 866 w 1396"/>
                <a:gd name="T37" fmla="*/ 1578 h 1730"/>
                <a:gd name="T38" fmla="*/ 940 w 1396"/>
                <a:gd name="T39" fmla="*/ 1456 h 1730"/>
                <a:gd name="T40" fmla="*/ 958 w 1396"/>
                <a:gd name="T41" fmla="*/ 1460 h 1730"/>
                <a:gd name="T42" fmla="*/ 988 w 1396"/>
                <a:gd name="T43" fmla="*/ 1497 h 1730"/>
                <a:gd name="T44" fmla="*/ 1101 w 1396"/>
                <a:gd name="T45" fmla="*/ 1379 h 1730"/>
                <a:gd name="T46" fmla="*/ 1260 w 1396"/>
                <a:gd name="T47" fmla="*/ 1254 h 1730"/>
                <a:gd name="T48" fmla="*/ 1394 w 1396"/>
                <a:gd name="T49" fmla="*/ 1097 h 1730"/>
                <a:gd name="T50" fmla="*/ 1359 w 1396"/>
                <a:gd name="T51" fmla="*/ 996 h 1730"/>
                <a:gd name="T52" fmla="*/ 1332 w 1396"/>
                <a:gd name="T53" fmla="*/ 1101 h 1730"/>
                <a:gd name="T54" fmla="*/ 1250 w 1396"/>
                <a:gd name="T55" fmla="*/ 1156 h 1730"/>
                <a:gd name="T56" fmla="*/ 1228 w 1396"/>
                <a:gd name="T57" fmla="*/ 1159 h 1730"/>
                <a:gd name="T58" fmla="*/ 1317 w 1396"/>
                <a:gd name="T59" fmla="*/ 1031 h 1730"/>
                <a:gd name="T60" fmla="*/ 1335 w 1396"/>
                <a:gd name="T61" fmla="*/ 836 h 1730"/>
                <a:gd name="T62" fmla="*/ 1265 w 1396"/>
                <a:gd name="T63" fmla="*/ 835 h 1730"/>
                <a:gd name="T64" fmla="*/ 1250 w 1396"/>
                <a:gd name="T65" fmla="*/ 951 h 1730"/>
                <a:gd name="T66" fmla="*/ 1205 w 1396"/>
                <a:gd name="T67" fmla="*/ 1003 h 1730"/>
                <a:gd name="T68" fmla="*/ 1235 w 1396"/>
                <a:gd name="T69" fmla="*/ 884 h 1730"/>
                <a:gd name="T70" fmla="*/ 1220 w 1396"/>
                <a:gd name="T71" fmla="*/ 769 h 1730"/>
                <a:gd name="T72" fmla="*/ 1287 w 1396"/>
                <a:gd name="T73" fmla="*/ 635 h 1730"/>
                <a:gd name="T74" fmla="*/ 1234 w 1396"/>
                <a:gd name="T75" fmla="*/ 623 h 1730"/>
                <a:gd name="T76" fmla="*/ 1229 w 1396"/>
                <a:gd name="T77" fmla="*/ 669 h 1730"/>
                <a:gd name="T78" fmla="*/ 1217 w 1396"/>
                <a:gd name="T79" fmla="*/ 495 h 1730"/>
                <a:gd name="T80" fmla="*/ 1249 w 1396"/>
                <a:gd name="T81" fmla="*/ 361 h 1730"/>
                <a:gd name="T82" fmla="*/ 1186 w 1396"/>
                <a:gd name="T83" fmla="*/ 510 h 1730"/>
                <a:gd name="T84" fmla="*/ 1215 w 1396"/>
                <a:gd name="T85" fmla="*/ 365 h 1730"/>
                <a:gd name="T86" fmla="*/ 1190 w 1396"/>
                <a:gd name="T87" fmla="*/ 209 h 1730"/>
                <a:gd name="T88" fmla="*/ 1185 w 1396"/>
                <a:gd name="T89" fmla="*/ 45 h 1730"/>
                <a:gd name="T90" fmla="*/ 1153 w 1396"/>
                <a:gd name="T91" fmla="*/ 151 h 1730"/>
                <a:gd name="T92" fmla="*/ 1155 w 1396"/>
                <a:gd name="T93" fmla="*/ 221 h 1730"/>
                <a:gd name="T94" fmla="*/ 1116 w 1396"/>
                <a:gd name="T95" fmla="*/ 145 h 1730"/>
                <a:gd name="T96" fmla="*/ 1124 w 1396"/>
                <a:gd name="T97" fmla="*/ 15 h 1730"/>
                <a:gd name="T98" fmla="*/ 1100 w 1396"/>
                <a:gd name="T99" fmla="*/ 37 h 1730"/>
                <a:gd name="T100" fmla="*/ 1068 w 1396"/>
                <a:gd name="T101" fmla="*/ 173 h 1730"/>
                <a:gd name="T102" fmla="*/ 1067 w 1396"/>
                <a:gd name="T103" fmla="*/ 54 h 1730"/>
                <a:gd name="T104" fmla="*/ 1017 w 1396"/>
                <a:gd name="T105" fmla="*/ 93 h 1730"/>
                <a:gd name="T106" fmla="*/ 1005 w 1396"/>
                <a:gd name="T107" fmla="*/ 72 h 1730"/>
                <a:gd name="T108" fmla="*/ 948 w 1396"/>
                <a:gd name="T109" fmla="*/ 52 h 1730"/>
                <a:gd name="T110" fmla="*/ 982 w 1396"/>
                <a:gd name="T111" fmla="*/ 125 h 1730"/>
                <a:gd name="T112" fmla="*/ 1001 w 1396"/>
                <a:gd name="T113" fmla="*/ 258 h 1730"/>
                <a:gd name="T114" fmla="*/ 1047 w 1396"/>
                <a:gd name="T115" fmla="*/ 369 h 1730"/>
                <a:gd name="T116" fmla="*/ 1080 w 1396"/>
                <a:gd name="T117" fmla="*/ 547 h 1730"/>
                <a:gd name="T118" fmla="*/ 1090 w 1396"/>
                <a:gd name="T119" fmla="*/ 694 h 1730"/>
                <a:gd name="T120" fmla="*/ 1017 w 1396"/>
                <a:gd name="T121" fmla="*/ 807 h 1730"/>
                <a:gd name="T122" fmla="*/ 1000 w 1396"/>
                <a:gd name="T123" fmla="*/ 901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96" h="1730">
                  <a:moveTo>
                    <a:pt x="1045" y="975"/>
                  </a:moveTo>
                  <a:lnTo>
                    <a:pt x="1048" y="1004"/>
                  </a:lnTo>
                  <a:lnTo>
                    <a:pt x="1047" y="1031"/>
                  </a:lnTo>
                  <a:lnTo>
                    <a:pt x="1042" y="1058"/>
                  </a:lnTo>
                  <a:lnTo>
                    <a:pt x="1033" y="1082"/>
                  </a:lnTo>
                  <a:lnTo>
                    <a:pt x="1022" y="1106"/>
                  </a:lnTo>
                  <a:lnTo>
                    <a:pt x="1007" y="1129"/>
                  </a:lnTo>
                  <a:lnTo>
                    <a:pt x="988" y="1150"/>
                  </a:lnTo>
                  <a:lnTo>
                    <a:pt x="967" y="1170"/>
                  </a:lnTo>
                  <a:lnTo>
                    <a:pt x="949" y="1185"/>
                  </a:lnTo>
                  <a:lnTo>
                    <a:pt x="929" y="1198"/>
                  </a:lnTo>
                  <a:lnTo>
                    <a:pt x="910" y="1211"/>
                  </a:lnTo>
                  <a:lnTo>
                    <a:pt x="891" y="1225"/>
                  </a:lnTo>
                  <a:lnTo>
                    <a:pt x="873" y="1239"/>
                  </a:lnTo>
                  <a:lnTo>
                    <a:pt x="855" y="1254"/>
                  </a:lnTo>
                  <a:lnTo>
                    <a:pt x="838" y="1270"/>
                  </a:lnTo>
                  <a:lnTo>
                    <a:pt x="822" y="1287"/>
                  </a:lnTo>
                  <a:lnTo>
                    <a:pt x="814" y="1297"/>
                  </a:lnTo>
                  <a:lnTo>
                    <a:pt x="806" y="1309"/>
                  </a:lnTo>
                  <a:lnTo>
                    <a:pt x="799" y="1319"/>
                  </a:lnTo>
                  <a:lnTo>
                    <a:pt x="793" y="1331"/>
                  </a:lnTo>
                  <a:lnTo>
                    <a:pt x="788" y="1342"/>
                  </a:lnTo>
                  <a:lnTo>
                    <a:pt x="783" y="1354"/>
                  </a:lnTo>
                  <a:lnTo>
                    <a:pt x="780" y="1366"/>
                  </a:lnTo>
                  <a:lnTo>
                    <a:pt x="777" y="1378"/>
                  </a:lnTo>
                  <a:lnTo>
                    <a:pt x="773" y="1411"/>
                  </a:lnTo>
                  <a:lnTo>
                    <a:pt x="774" y="1445"/>
                  </a:lnTo>
                  <a:lnTo>
                    <a:pt x="774" y="1478"/>
                  </a:lnTo>
                  <a:lnTo>
                    <a:pt x="763" y="1509"/>
                  </a:lnTo>
                  <a:lnTo>
                    <a:pt x="759" y="1514"/>
                  </a:lnTo>
                  <a:lnTo>
                    <a:pt x="753" y="1516"/>
                  </a:lnTo>
                  <a:lnTo>
                    <a:pt x="747" y="1517"/>
                  </a:lnTo>
                  <a:lnTo>
                    <a:pt x="739" y="1516"/>
                  </a:lnTo>
                  <a:lnTo>
                    <a:pt x="731" y="1516"/>
                  </a:lnTo>
                  <a:lnTo>
                    <a:pt x="724" y="1515"/>
                  </a:lnTo>
                  <a:lnTo>
                    <a:pt x="716" y="1514"/>
                  </a:lnTo>
                  <a:lnTo>
                    <a:pt x="709" y="1514"/>
                  </a:lnTo>
                  <a:lnTo>
                    <a:pt x="693" y="1509"/>
                  </a:lnTo>
                  <a:lnTo>
                    <a:pt x="677" y="1505"/>
                  </a:lnTo>
                  <a:lnTo>
                    <a:pt x="661" y="1500"/>
                  </a:lnTo>
                  <a:lnTo>
                    <a:pt x="645" y="1495"/>
                  </a:lnTo>
                  <a:lnTo>
                    <a:pt x="629" y="1492"/>
                  </a:lnTo>
                  <a:lnTo>
                    <a:pt x="614" y="1487"/>
                  </a:lnTo>
                  <a:lnTo>
                    <a:pt x="598" y="1484"/>
                  </a:lnTo>
                  <a:lnTo>
                    <a:pt x="581" y="1480"/>
                  </a:lnTo>
                  <a:lnTo>
                    <a:pt x="565" y="1477"/>
                  </a:lnTo>
                  <a:lnTo>
                    <a:pt x="549" y="1475"/>
                  </a:lnTo>
                  <a:lnTo>
                    <a:pt x="533" y="1474"/>
                  </a:lnTo>
                  <a:lnTo>
                    <a:pt x="517" y="1472"/>
                  </a:lnTo>
                  <a:lnTo>
                    <a:pt x="501" y="1472"/>
                  </a:lnTo>
                  <a:lnTo>
                    <a:pt x="483" y="1472"/>
                  </a:lnTo>
                  <a:lnTo>
                    <a:pt x="467" y="1475"/>
                  </a:lnTo>
                  <a:lnTo>
                    <a:pt x="450" y="1477"/>
                  </a:lnTo>
                  <a:lnTo>
                    <a:pt x="436" y="1480"/>
                  </a:lnTo>
                  <a:lnTo>
                    <a:pt x="424" y="1485"/>
                  </a:lnTo>
                  <a:lnTo>
                    <a:pt x="411" y="1490"/>
                  </a:lnTo>
                  <a:lnTo>
                    <a:pt x="398" y="1495"/>
                  </a:lnTo>
                  <a:lnTo>
                    <a:pt x="387" y="1501"/>
                  </a:lnTo>
                  <a:lnTo>
                    <a:pt x="374" y="1507"/>
                  </a:lnTo>
                  <a:lnTo>
                    <a:pt x="363" y="1513"/>
                  </a:lnTo>
                  <a:lnTo>
                    <a:pt x="351" y="1520"/>
                  </a:lnTo>
                  <a:lnTo>
                    <a:pt x="339" y="1527"/>
                  </a:lnTo>
                  <a:lnTo>
                    <a:pt x="328" y="1533"/>
                  </a:lnTo>
                  <a:lnTo>
                    <a:pt x="316" y="1540"/>
                  </a:lnTo>
                  <a:lnTo>
                    <a:pt x="304" y="1546"/>
                  </a:lnTo>
                  <a:lnTo>
                    <a:pt x="292" y="1553"/>
                  </a:lnTo>
                  <a:lnTo>
                    <a:pt x="281" y="1560"/>
                  </a:lnTo>
                  <a:lnTo>
                    <a:pt x="268" y="1567"/>
                  </a:lnTo>
                  <a:lnTo>
                    <a:pt x="255" y="1573"/>
                  </a:lnTo>
                  <a:lnTo>
                    <a:pt x="243" y="1568"/>
                  </a:lnTo>
                  <a:lnTo>
                    <a:pt x="231" y="1562"/>
                  </a:lnTo>
                  <a:lnTo>
                    <a:pt x="218" y="1556"/>
                  </a:lnTo>
                  <a:lnTo>
                    <a:pt x="207" y="1550"/>
                  </a:lnTo>
                  <a:lnTo>
                    <a:pt x="194" y="1543"/>
                  </a:lnTo>
                  <a:lnTo>
                    <a:pt x="183" y="1536"/>
                  </a:lnTo>
                  <a:lnTo>
                    <a:pt x="171" y="1529"/>
                  </a:lnTo>
                  <a:lnTo>
                    <a:pt x="160" y="1522"/>
                  </a:lnTo>
                  <a:lnTo>
                    <a:pt x="142" y="1521"/>
                  </a:lnTo>
                  <a:lnTo>
                    <a:pt x="126" y="1518"/>
                  </a:lnTo>
                  <a:lnTo>
                    <a:pt x="109" y="1513"/>
                  </a:lnTo>
                  <a:lnTo>
                    <a:pt x="93" y="1506"/>
                  </a:lnTo>
                  <a:lnTo>
                    <a:pt x="77" y="1498"/>
                  </a:lnTo>
                  <a:lnTo>
                    <a:pt x="61" y="1489"/>
                  </a:lnTo>
                  <a:lnTo>
                    <a:pt x="46" y="1478"/>
                  </a:lnTo>
                  <a:lnTo>
                    <a:pt x="32" y="1468"/>
                  </a:lnTo>
                  <a:lnTo>
                    <a:pt x="27" y="1469"/>
                  </a:lnTo>
                  <a:lnTo>
                    <a:pt x="24" y="1470"/>
                  </a:lnTo>
                  <a:lnTo>
                    <a:pt x="20" y="1471"/>
                  </a:lnTo>
                  <a:lnTo>
                    <a:pt x="16" y="1472"/>
                  </a:lnTo>
                  <a:lnTo>
                    <a:pt x="11" y="1475"/>
                  </a:lnTo>
                  <a:lnTo>
                    <a:pt x="8" y="1477"/>
                  </a:lnTo>
                  <a:lnTo>
                    <a:pt x="4" y="1480"/>
                  </a:lnTo>
                  <a:lnTo>
                    <a:pt x="0" y="1483"/>
                  </a:lnTo>
                  <a:lnTo>
                    <a:pt x="8" y="1497"/>
                  </a:lnTo>
                  <a:lnTo>
                    <a:pt x="18" y="1508"/>
                  </a:lnTo>
                  <a:lnTo>
                    <a:pt x="31" y="1517"/>
                  </a:lnTo>
                  <a:lnTo>
                    <a:pt x="43" y="1527"/>
                  </a:lnTo>
                  <a:lnTo>
                    <a:pt x="57" y="1533"/>
                  </a:lnTo>
                  <a:lnTo>
                    <a:pt x="73" y="1540"/>
                  </a:lnTo>
                  <a:lnTo>
                    <a:pt x="89" y="1546"/>
                  </a:lnTo>
                  <a:lnTo>
                    <a:pt x="106" y="1551"/>
                  </a:lnTo>
                  <a:lnTo>
                    <a:pt x="123" y="1554"/>
                  </a:lnTo>
                  <a:lnTo>
                    <a:pt x="140" y="1559"/>
                  </a:lnTo>
                  <a:lnTo>
                    <a:pt x="159" y="1562"/>
                  </a:lnTo>
                  <a:lnTo>
                    <a:pt x="176" y="1566"/>
                  </a:lnTo>
                  <a:lnTo>
                    <a:pt x="192" y="1569"/>
                  </a:lnTo>
                  <a:lnTo>
                    <a:pt x="209" y="1573"/>
                  </a:lnTo>
                  <a:lnTo>
                    <a:pt x="224" y="1577"/>
                  </a:lnTo>
                  <a:lnTo>
                    <a:pt x="239" y="1582"/>
                  </a:lnTo>
                  <a:lnTo>
                    <a:pt x="258" y="1592"/>
                  </a:lnTo>
                  <a:lnTo>
                    <a:pt x="274" y="1605"/>
                  </a:lnTo>
                  <a:lnTo>
                    <a:pt x="288" y="1620"/>
                  </a:lnTo>
                  <a:lnTo>
                    <a:pt x="300" y="1637"/>
                  </a:lnTo>
                  <a:lnTo>
                    <a:pt x="314" y="1653"/>
                  </a:lnTo>
                  <a:lnTo>
                    <a:pt x="328" y="1668"/>
                  </a:lnTo>
                  <a:lnTo>
                    <a:pt x="344" y="1681"/>
                  </a:lnTo>
                  <a:lnTo>
                    <a:pt x="364" y="1690"/>
                  </a:lnTo>
                  <a:lnTo>
                    <a:pt x="375" y="1692"/>
                  </a:lnTo>
                  <a:lnTo>
                    <a:pt x="387" y="1693"/>
                  </a:lnTo>
                  <a:lnTo>
                    <a:pt x="397" y="1692"/>
                  </a:lnTo>
                  <a:lnTo>
                    <a:pt x="409" y="1691"/>
                  </a:lnTo>
                  <a:lnTo>
                    <a:pt x="420" y="1688"/>
                  </a:lnTo>
                  <a:lnTo>
                    <a:pt x="430" y="1684"/>
                  </a:lnTo>
                  <a:lnTo>
                    <a:pt x="441" y="1681"/>
                  </a:lnTo>
                  <a:lnTo>
                    <a:pt x="451" y="1676"/>
                  </a:lnTo>
                  <a:lnTo>
                    <a:pt x="469" y="1669"/>
                  </a:lnTo>
                  <a:lnTo>
                    <a:pt x="486" y="1666"/>
                  </a:lnTo>
                  <a:lnTo>
                    <a:pt x="502" y="1664"/>
                  </a:lnTo>
                  <a:lnTo>
                    <a:pt x="518" y="1665"/>
                  </a:lnTo>
                  <a:lnTo>
                    <a:pt x="534" y="1666"/>
                  </a:lnTo>
                  <a:lnTo>
                    <a:pt x="550" y="1670"/>
                  </a:lnTo>
                  <a:lnTo>
                    <a:pt x="566" y="1675"/>
                  </a:lnTo>
                  <a:lnTo>
                    <a:pt x="583" y="1681"/>
                  </a:lnTo>
                  <a:lnTo>
                    <a:pt x="598" y="1687"/>
                  </a:lnTo>
                  <a:lnTo>
                    <a:pt x="614" y="1693"/>
                  </a:lnTo>
                  <a:lnTo>
                    <a:pt x="629" y="1700"/>
                  </a:lnTo>
                  <a:lnTo>
                    <a:pt x="644" y="1707"/>
                  </a:lnTo>
                  <a:lnTo>
                    <a:pt x="660" y="1714"/>
                  </a:lnTo>
                  <a:lnTo>
                    <a:pt x="676" y="1720"/>
                  </a:lnTo>
                  <a:lnTo>
                    <a:pt x="691" y="1725"/>
                  </a:lnTo>
                  <a:lnTo>
                    <a:pt x="707" y="1728"/>
                  </a:lnTo>
                  <a:lnTo>
                    <a:pt x="735" y="1730"/>
                  </a:lnTo>
                  <a:lnTo>
                    <a:pt x="758" y="1728"/>
                  </a:lnTo>
                  <a:lnTo>
                    <a:pt x="778" y="1721"/>
                  </a:lnTo>
                  <a:lnTo>
                    <a:pt x="796" y="1712"/>
                  </a:lnTo>
                  <a:lnTo>
                    <a:pt x="811" y="1698"/>
                  </a:lnTo>
                  <a:lnTo>
                    <a:pt x="823" y="1682"/>
                  </a:lnTo>
                  <a:lnTo>
                    <a:pt x="834" y="1664"/>
                  </a:lnTo>
                  <a:lnTo>
                    <a:pt x="843" y="1644"/>
                  </a:lnTo>
                  <a:lnTo>
                    <a:pt x="851" y="1623"/>
                  </a:lnTo>
                  <a:lnTo>
                    <a:pt x="859" y="1601"/>
                  </a:lnTo>
                  <a:lnTo>
                    <a:pt x="866" y="1578"/>
                  </a:lnTo>
                  <a:lnTo>
                    <a:pt x="874" y="1556"/>
                  </a:lnTo>
                  <a:lnTo>
                    <a:pt x="882" y="1536"/>
                  </a:lnTo>
                  <a:lnTo>
                    <a:pt x="891" y="1515"/>
                  </a:lnTo>
                  <a:lnTo>
                    <a:pt x="903" y="1497"/>
                  </a:lnTo>
                  <a:lnTo>
                    <a:pt x="916" y="1480"/>
                  </a:lnTo>
                  <a:lnTo>
                    <a:pt x="924" y="1472"/>
                  </a:lnTo>
                  <a:lnTo>
                    <a:pt x="932" y="1464"/>
                  </a:lnTo>
                  <a:lnTo>
                    <a:pt x="940" y="1456"/>
                  </a:lnTo>
                  <a:lnTo>
                    <a:pt x="948" y="1448"/>
                  </a:lnTo>
                  <a:lnTo>
                    <a:pt x="957" y="1441"/>
                  </a:lnTo>
                  <a:lnTo>
                    <a:pt x="965" y="1436"/>
                  </a:lnTo>
                  <a:lnTo>
                    <a:pt x="974" y="1431"/>
                  </a:lnTo>
                  <a:lnTo>
                    <a:pt x="984" y="1427"/>
                  </a:lnTo>
                  <a:lnTo>
                    <a:pt x="976" y="1438"/>
                  </a:lnTo>
                  <a:lnTo>
                    <a:pt x="967" y="1449"/>
                  </a:lnTo>
                  <a:lnTo>
                    <a:pt x="958" y="1460"/>
                  </a:lnTo>
                  <a:lnTo>
                    <a:pt x="950" y="1470"/>
                  </a:lnTo>
                  <a:lnTo>
                    <a:pt x="943" y="1482"/>
                  </a:lnTo>
                  <a:lnTo>
                    <a:pt x="936" y="1493"/>
                  </a:lnTo>
                  <a:lnTo>
                    <a:pt x="931" y="1506"/>
                  </a:lnTo>
                  <a:lnTo>
                    <a:pt x="927" y="1518"/>
                  </a:lnTo>
                  <a:lnTo>
                    <a:pt x="947" y="1510"/>
                  </a:lnTo>
                  <a:lnTo>
                    <a:pt x="967" y="1503"/>
                  </a:lnTo>
                  <a:lnTo>
                    <a:pt x="988" y="1497"/>
                  </a:lnTo>
                  <a:lnTo>
                    <a:pt x="1010" y="1490"/>
                  </a:lnTo>
                  <a:lnTo>
                    <a:pt x="1030" y="1482"/>
                  </a:lnTo>
                  <a:lnTo>
                    <a:pt x="1050" y="1471"/>
                  </a:lnTo>
                  <a:lnTo>
                    <a:pt x="1069" y="1459"/>
                  </a:lnTo>
                  <a:lnTo>
                    <a:pt x="1085" y="1442"/>
                  </a:lnTo>
                  <a:lnTo>
                    <a:pt x="1095" y="1424"/>
                  </a:lnTo>
                  <a:lnTo>
                    <a:pt x="1099" y="1402"/>
                  </a:lnTo>
                  <a:lnTo>
                    <a:pt x="1101" y="1379"/>
                  </a:lnTo>
                  <a:lnTo>
                    <a:pt x="1106" y="1357"/>
                  </a:lnTo>
                  <a:lnTo>
                    <a:pt x="1117" y="1332"/>
                  </a:lnTo>
                  <a:lnTo>
                    <a:pt x="1135" y="1311"/>
                  </a:lnTo>
                  <a:lnTo>
                    <a:pt x="1156" y="1295"/>
                  </a:lnTo>
                  <a:lnTo>
                    <a:pt x="1181" y="1282"/>
                  </a:lnTo>
                  <a:lnTo>
                    <a:pt x="1207" y="1272"/>
                  </a:lnTo>
                  <a:lnTo>
                    <a:pt x="1234" y="1263"/>
                  </a:lnTo>
                  <a:lnTo>
                    <a:pt x="1260" y="1254"/>
                  </a:lnTo>
                  <a:lnTo>
                    <a:pt x="1284" y="1243"/>
                  </a:lnTo>
                  <a:lnTo>
                    <a:pt x="1307" y="1229"/>
                  </a:lnTo>
                  <a:lnTo>
                    <a:pt x="1329" y="1213"/>
                  </a:lnTo>
                  <a:lnTo>
                    <a:pt x="1348" y="1194"/>
                  </a:lnTo>
                  <a:lnTo>
                    <a:pt x="1365" y="1172"/>
                  </a:lnTo>
                  <a:lnTo>
                    <a:pt x="1378" y="1149"/>
                  </a:lnTo>
                  <a:lnTo>
                    <a:pt x="1387" y="1124"/>
                  </a:lnTo>
                  <a:lnTo>
                    <a:pt x="1394" y="1097"/>
                  </a:lnTo>
                  <a:lnTo>
                    <a:pt x="1396" y="1071"/>
                  </a:lnTo>
                  <a:lnTo>
                    <a:pt x="1395" y="1058"/>
                  </a:lnTo>
                  <a:lnTo>
                    <a:pt x="1393" y="1046"/>
                  </a:lnTo>
                  <a:lnTo>
                    <a:pt x="1388" y="1036"/>
                  </a:lnTo>
                  <a:lnTo>
                    <a:pt x="1382" y="1025"/>
                  </a:lnTo>
                  <a:lnTo>
                    <a:pt x="1375" y="1015"/>
                  </a:lnTo>
                  <a:lnTo>
                    <a:pt x="1368" y="1005"/>
                  </a:lnTo>
                  <a:lnTo>
                    <a:pt x="1359" y="996"/>
                  </a:lnTo>
                  <a:lnTo>
                    <a:pt x="1351" y="987"/>
                  </a:lnTo>
                  <a:lnTo>
                    <a:pt x="1355" y="1007"/>
                  </a:lnTo>
                  <a:lnTo>
                    <a:pt x="1359" y="1028"/>
                  </a:lnTo>
                  <a:lnTo>
                    <a:pt x="1360" y="1049"/>
                  </a:lnTo>
                  <a:lnTo>
                    <a:pt x="1356" y="1069"/>
                  </a:lnTo>
                  <a:lnTo>
                    <a:pt x="1350" y="1082"/>
                  </a:lnTo>
                  <a:lnTo>
                    <a:pt x="1342" y="1092"/>
                  </a:lnTo>
                  <a:lnTo>
                    <a:pt x="1332" y="1101"/>
                  </a:lnTo>
                  <a:lnTo>
                    <a:pt x="1321" y="1107"/>
                  </a:lnTo>
                  <a:lnTo>
                    <a:pt x="1310" y="1114"/>
                  </a:lnTo>
                  <a:lnTo>
                    <a:pt x="1298" y="1120"/>
                  </a:lnTo>
                  <a:lnTo>
                    <a:pt x="1287" y="1125"/>
                  </a:lnTo>
                  <a:lnTo>
                    <a:pt x="1275" y="1130"/>
                  </a:lnTo>
                  <a:lnTo>
                    <a:pt x="1264" y="1137"/>
                  </a:lnTo>
                  <a:lnTo>
                    <a:pt x="1256" y="1147"/>
                  </a:lnTo>
                  <a:lnTo>
                    <a:pt x="1250" y="1156"/>
                  </a:lnTo>
                  <a:lnTo>
                    <a:pt x="1245" y="1166"/>
                  </a:lnTo>
                  <a:lnTo>
                    <a:pt x="1242" y="1178"/>
                  </a:lnTo>
                  <a:lnTo>
                    <a:pt x="1238" y="1188"/>
                  </a:lnTo>
                  <a:lnTo>
                    <a:pt x="1235" y="1198"/>
                  </a:lnTo>
                  <a:lnTo>
                    <a:pt x="1230" y="1209"/>
                  </a:lnTo>
                  <a:lnTo>
                    <a:pt x="1224" y="1195"/>
                  </a:lnTo>
                  <a:lnTo>
                    <a:pt x="1223" y="1175"/>
                  </a:lnTo>
                  <a:lnTo>
                    <a:pt x="1228" y="1159"/>
                  </a:lnTo>
                  <a:lnTo>
                    <a:pt x="1236" y="1144"/>
                  </a:lnTo>
                  <a:lnTo>
                    <a:pt x="1247" y="1129"/>
                  </a:lnTo>
                  <a:lnTo>
                    <a:pt x="1260" y="1117"/>
                  </a:lnTo>
                  <a:lnTo>
                    <a:pt x="1274" y="1104"/>
                  </a:lnTo>
                  <a:lnTo>
                    <a:pt x="1288" y="1091"/>
                  </a:lnTo>
                  <a:lnTo>
                    <a:pt x="1299" y="1079"/>
                  </a:lnTo>
                  <a:lnTo>
                    <a:pt x="1312" y="1057"/>
                  </a:lnTo>
                  <a:lnTo>
                    <a:pt x="1317" y="1031"/>
                  </a:lnTo>
                  <a:lnTo>
                    <a:pt x="1315" y="1005"/>
                  </a:lnTo>
                  <a:lnTo>
                    <a:pt x="1310" y="978"/>
                  </a:lnTo>
                  <a:lnTo>
                    <a:pt x="1304" y="952"/>
                  </a:lnTo>
                  <a:lnTo>
                    <a:pt x="1305" y="927"/>
                  </a:lnTo>
                  <a:lnTo>
                    <a:pt x="1311" y="904"/>
                  </a:lnTo>
                  <a:lnTo>
                    <a:pt x="1319" y="881"/>
                  </a:lnTo>
                  <a:lnTo>
                    <a:pt x="1327" y="859"/>
                  </a:lnTo>
                  <a:lnTo>
                    <a:pt x="1335" y="836"/>
                  </a:lnTo>
                  <a:lnTo>
                    <a:pt x="1340" y="812"/>
                  </a:lnTo>
                  <a:lnTo>
                    <a:pt x="1340" y="787"/>
                  </a:lnTo>
                  <a:lnTo>
                    <a:pt x="1338" y="778"/>
                  </a:lnTo>
                  <a:lnTo>
                    <a:pt x="1336" y="769"/>
                  </a:lnTo>
                  <a:lnTo>
                    <a:pt x="1332" y="762"/>
                  </a:lnTo>
                  <a:lnTo>
                    <a:pt x="1325" y="757"/>
                  </a:lnTo>
                  <a:lnTo>
                    <a:pt x="1269" y="814"/>
                  </a:lnTo>
                  <a:lnTo>
                    <a:pt x="1265" y="835"/>
                  </a:lnTo>
                  <a:lnTo>
                    <a:pt x="1266" y="855"/>
                  </a:lnTo>
                  <a:lnTo>
                    <a:pt x="1269" y="876"/>
                  </a:lnTo>
                  <a:lnTo>
                    <a:pt x="1272" y="897"/>
                  </a:lnTo>
                  <a:lnTo>
                    <a:pt x="1270" y="909"/>
                  </a:lnTo>
                  <a:lnTo>
                    <a:pt x="1268" y="920"/>
                  </a:lnTo>
                  <a:lnTo>
                    <a:pt x="1262" y="931"/>
                  </a:lnTo>
                  <a:lnTo>
                    <a:pt x="1257" y="942"/>
                  </a:lnTo>
                  <a:lnTo>
                    <a:pt x="1250" y="951"/>
                  </a:lnTo>
                  <a:lnTo>
                    <a:pt x="1242" y="961"/>
                  </a:lnTo>
                  <a:lnTo>
                    <a:pt x="1234" y="970"/>
                  </a:lnTo>
                  <a:lnTo>
                    <a:pt x="1227" y="981"/>
                  </a:lnTo>
                  <a:lnTo>
                    <a:pt x="1224" y="1087"/>
                  </a:lnTo>
                  <a:lnTo>
                    <a:pt x="1215" y="1058"/>
                  </a:lnTo>
                  <a:lnTo>
                    <a:pt x="1211" y="1041"/>
                  </a:lnTo>
                  <a:lnTo>
                    <a:pt x="1207" y="1022"/>
                  </a:lnTo>
                  <a:lnTo>
                    <a:pt x="1205" y="1003"/>
                  </a:lnTo>
                  <a:lnTo>
                    <a:pt x="1204" y="983"/>
                  </a:lnTo>
                  <a:lnTo>
                    <a:pt x="1206" y="965"/>
                  </a:lnTo>
                  <a:lnTo>
                    <a:pt x="1212" y="947"/>
                  </a:lnTo>
                  <a:lnTo>
                    <a:pt x="1221" y="931"/>
                  </a:lnTo>
                  <a:lnTo>
                    <a:pt x="1236" y="919"/>
                  </a:lnTo>
                  <a:lnTo>
                    <a:pt x="1238" y="906"/>
                  </a:lnTo>
                  <a:lnTo>
                    <a:pt x="1238" y="894"/>
                  </a:lnTo>
                  <a:lnTo>
                    <a:pt x="1235" y="884"/>
                  </a:lnTo>
                  <a:lnTo>
                    <a:pt x="1230" y="874"/>
                  </a:lnTo>
                  <a:lnTo>
                    <a:pt x="1224" y="863"/>
                  </a:lnTo>
                  <a:lnTo>
                    <a:pt x="1219" y="854"/>
                  </a:lnTo>
                  <a:lnTo>
                    <a:pt x="1213" y="844"/>
                  </a:lnTo>
                  <a:lnTo>
                    <a:pt x="1208" y="833"/>
                  </a:lnTo>
                  <a:lnTo>
                    <a:pt x="1205" y="809"/>
                  </a:lnTo>
                  <a:lnTo>
                    <a:pt x="1209" y="787"/>
                  </a:lnTo>
                  <a:lnTo>
                    <a:pt x="1220" y="769"/>
                  </a:lnTo>
                  <a:lnTo>
                    <a:pt x="1235" y="752"/>
                  </a:lnTo>
                  <a:lnTo>
                    <a:pt x="1251" y="736"/>
                  </a:lnTo>
                  <a:lnTo>
                    <a:pt x="1268" y="719"/>
                  </a:lnTo>
                  <a:lnTo>
                    <a:pt x="1282" y="702"/>
                  </a:lnTo>
                  <a:lnTo>
                    <a:pt x="1292" y="683"/>
                  </a:lnTo>
                  <a:lnTo>
                    <a:pt x="1296" y="665"/>
                  </a:lnTo>
                  <a:lnTo>
                    <a:pt x="1294" y="650"/>
                  </a:lnTo>
                  <a:lnTo>
                    <a:pt x="1287" y="635"/>
                  </a:lnTo>
                  <a:lnTo>
                    <a:pt x="1276" y="620"/>
                  </a:lnTo>
                  <a:lnTo>
                    <a:pt x="1265" y="607"/>
                  </a:lnTo>
                  <a:lnTo>
                    <a:pt x="1252" y="593"/>
                  </a:lnTo>
                  <a:lnTo>
                    <a:pt x="1239" y="580"/>
                  </a:lnTo>
                  <a:lnTo>
                    <a:pt x="1228" y="566"/>
                  </a:lnTo>
                  <a:lnTo>
                    <a:pt x="1227" y="586"/>
                  </a:lnTo>
                  <a:lnTo>
                    <a:pt x="1229" y="604"/>
                  </a:lnTo>
                  <a:lnTo>
                    <a:pt x="1234" y="623"/>
                  </a:lnTo>
                  <a:lnTo>
                    <a:pt x="1239" y="642"/>
                  </a:lnTo>
                  <a:lnTo>
                    <a:pt x="1243" y="660"/>
                  </a:lnTo>
                  <a:lnTo>
                    <a:pt x="1244" y="678"/>
                  </a:lnTo>
                  <a:lnTo>
                    <a:pt x="1239" y="695"/>
                  </a:lnTo>
                  <a:lnTo>
                    <a:pt x="1230" y="711"/>
                  </a:lnTo>
                  <a:lnTo>
                    <a:pt x="1234" y="696"/>
                  </a:lnTo>
                  <a:lnTo>
                    <a:pt x="1232" y="683"/>
                  </a:lnTo>
                  <a:lnTo>
                    <a:pt x="1229" y="669"/>
                  </a:lnTo>
                  <a:lnTo>
                    <a:pt x="1223" y="657"/>
                  </a:lnTo>
                  <a:lnTo>
                    <a:pt x="1216" y="645"/>
                  </a:lnTo>
                  <a:lnTo>
                    <a:pt x="1208" y="633"/>
                  </a:lnTo>
                  <a:lnTo>
                    <a:pt x="1203" y="620"/>
                  </a:lnTo>
                  <a:lnTo>
                    <a:pt x="1198" y="608"/>
                  </a:lnTo>
                  <a:lnTo>
                    <a:pt x="1194" y="566"/>
                  </a:lnTo>
                  <a:lnTo>
                    <a:pt x="1203" y="529"/>
                  </a:lnTo>
                  <a:lnTo>
                    <a:pt x="1217" y="495"/>
                  </a:lnTo>
                  <a:lnTo>
                    <a:pt x="1237" y="462"/>
                  </a:lnTo>
                  <a:lnTo>
                    <a:pt x="1257" y="429"/>
                  </a:lnTo>
                  <a:lnTo>
                    <a:pt x="1270" y="396"/>
                  </a:lnTo>
                  <a:lnTo>
                    <a:pt x="1276" y="361"/>
                  </a:lnTo>
                  <a:lnTo>
                    <a:pt x="1268" y="323"/>
                  </a:lnTo>
                  <a:lnTo>
                    <a:pt x="1264" y="337"/>
                  </a:lnTo>
                  <a:lnTo>
                    <a:pt x="1257" y="350"/>
                  </a:lnTo>
                  <a:lnTo>
                    <a:pt x="1249" y="361"/>
                  </a:lnTo>
                  <a:lnTo>
                    <a:pt x="1238" y="373"/>
                  </a:lnTo>
                  <a:lnTo>
                    <a:pt x="1224" y="390"/>
                  </a:lnTo>
                  <a:lnTo>
                    <a:pt x="1214" y="409"/>
                  </a:lnTo>
                  <a:lnTo>
                    <a:pt x="1208" y="429"/>
                  </a:lnTo>
                  <a:lnTo>
                    <a:pt x="1205" y="450"/>
                  </a:lnTo>
                  <a:lnTo>
                    <a:pt x="1200" y="472"/>
                  </a:lnTo>
                  <a:lnTo>
                    <a:pt x="1194" y="491"/>
                  </a:lnTo>
                  <a:lnTo>
                    <a:pt x="1186" y="510"/>
                  </a:lnTo>
                  <a:lnTo>
                    <a:pt x="1174" y="525"/>
                  </a:lnTo>
                  <a:lnTo>
                    <a:pt x="1182" y="483"/>
                  </a:lnTo>
                  <a:lnTo>
                    <a:pt x="1182" y="462"/>
                  </a:lnTo>
                  <a:lnTo>
                    <a:pt x="1185" y="441"/>
                  </a:lnTo>
                  <a:lnTo>
                    <a:pt x="1190" y="421"/>
                  </a:lnTo>
                  <a:lnTo>
                    <a:pt x="1197" y="402"/>
                  </a:lnTo>
                  <a:lnTo>
                    <a:pt x="1206" y="383"/>
                  </a:lnTo>
                  <a:lnTo>
                    <a:pt x="1215" y="365"/>
                  </a:lnTo>
                  <a:lnTo>
                    <a:pt x="1224" y="348"/>
                  </a:lnTo>
                  <a:lnTo>
                    <a:pt x="1235" y="329"/>
                  </a:lnTo>
                  <a:lnTo>
                    <a:pt x="1244" y="305"/>
                  </a:lnTo>
                  <a:lnTo>
                    <a:pt x="1242" y="283"/>
                  </a:lnTo>
                  <a:lnTo>
                    <a:pt x="1232" y="265"/>
                  </a:lnTo>
                  <a:lnTo>
                    <a:pt x="1220" y="246"/>
                  </a:lnTo>
                  <a:lnTo>
                    <a:pt x="1204" y="228"/>
                  </a:lnTo>
                  <a:lnTo>
                    <a:pt x="1190" y="209"/>
                  </a:lnTo>
                  <a:lnTo>
                    <a:pt x="1179" y="187"/>
                  </a:lnTo>
                  <a:lnTo>
                    <a:pt x="1176" y="163"/>
                  </a:lnTo>
                  <a:lnTo>
                    <a:pt x="1178" y="144"/>
                  </a:lnTo>
                  <a:lnTo>
                    <a:pt x="1182" y="123"/>
                  </a:lnTo>
                  <a:lnTo>
                    <a:pt x="1185" y="102"/>
                  </a:lnTo>
                  <a:lnTo>
                    <a:pt x="1189" y="83"/>
                  </a:lnTo>
                  <a:lnTo>
                    <a:pt x="1189" y="63"/>
                  </a:lnTo>
                  <a:lnTo>
                    <a:pt x="1185" y="45"/>
                  </a:lnTo>
                  <a:lnTo>
                    <a:pt x="1178" y="27"/>
                  </a:lnTo>
                  <a:lnTo>
                    <a:pt x="1166" y="11"/>
                  </a:lnTo>
                  <a:lnTo>
                    <a:pt x="1170" y="36"/>
                  </a:lnTo>
                  <a:lnTo>
                    <a:pt x="1170" y="59"/>
                  </a:lnTo>
                  <a:lnTo>
                    <a:pt x="1167" y="83"/>
                  </a:lnTo>
                  <a:lnTo>
                    <a:pt x="1162" y="105"/>
                  </a:lnTo>
                  <a:lnTo>
                    <a:pt x="1158" y="128"/>
                  </a:lnTo>
                  <a:lnTo>
                    <a:pt x="1153" y="151"/>
                  </a:lnTo>
                  <a:lnTo>
                    <a:pt x="1152" y="175"/>
                  </a:lnTo>
                  <a:lnTo>
                    <a:pt x="1154" y="199"/>
                  </a:lnTo>
                  <a:lnTo>
                    <a:pt x="1158" y="207"/>
                  </a:lnTo>
                  <a:lnTo>
                    <a:pt x="1162" y="215"/>
                  </a:lnTo>
                  <a:lnTo>
                    <a:pt x="1167" y="223"/>
                  </a:lnTo>
                  <a:lnTo>
                    <a:pt x="1167" y="232"/>
                  </a:lnTo>
                  <a:lnTo>
                    <a:pt x="1161" y="227"/>
                  </a:lnTo>
                  <a:lnTo>
                    <a:pt x="1155" y="221"/>
                  </a:lnTo>
                  <a:lnTo>
                    <a:pt x="1149" y="215"/>
                  </a:lnTo>
                  <a:lnTo>
                    <a:pt x="1145" y="208"/>
                  </a:lnTo>
                  <a:lnTo>
                    <a:pt x="1140" y="202"/>
                  </a:lnTo>
                  <a:lnTo>
                    <a:pt x="1136" y="196"/>
                  </a:lnTo>
                  <a:lnTo>
                    <a:pt x="1131" y="189"/>
                  </a:lnTo>
                  <a:lnTo>
                    <a:pt x="1126" y="182"/>
                  </a:lnTo>
                  <a:lnTo>
                    <a:pt x="1118" y="163"/>
                  </a:lnTo>
                  <a:lnTo>
                    <a:pt x="1116" y="145"/>
                  </a:lnTo>
                  <a:lnTo>
                    <a:pt x="1118" y="125"/>
                  </a:lnTo>
                  <a:lnTo>
                    <a:pt x="1123" y="106"/>
                  </a:lnTo>
                  <a:lnTo>
                    <a:pt x="1129" y="86"/>
                  </a:lnTo>
                  <a:lnTo>
                    <a:pt x="1132" y="67"/>
                  </a:lnTo>
                  <a:lnTo>
                    <a:pt x="1133" y="47"/>
                  </a:lnTo>
                  <a:lnTo>
                    <a:pt x="1130" y="26"/>
                  </a:lnTo>
                  <a:lnTo>
                    <a:pt x="1128" y="21"/>
                  </a:lnTo>
                  <a:lnTo>
                    <a:pt x="1124" y="15"/>
                  </a:lnTo>
                  <a:lnTo>
                    <a:pt x="1120" y="10"/>
                  </a:lnTo>
                  <a:lnTo>
                    <a:pt x="1115" y="7"/>
                  </a:lnTo>
                  <a:lnTo>
                    <a:pt x="1109" y="3"/>
                  </a:lnTo>
                  <a:lnTo>
                    <a:pt x="1103" y="1"/>
                  </a:lnTo>
                  <a:lnTo>
                    <a:pt x="1096" y="0"/>
                  </a:lnTo>
                  <a:lnTo>
                    <a:pt x="1091" y="0"/>
                  </a:lnTo>
                  <a:lnTo>
                    <a:pt x="1098" y="18"/>
                  </a:lnTo>
                  <a:lnTo>
                    <a:pt x="1100" y="37"/>
                  </a:lnTo>
                  <a:lnTo>
                    <a:pt x="1098" y="55"/>
                  </a:lnTo>
                  <a:lnTo>
                    <a:pt x="1093" y="74"/>
                  </a:lnTo>
                  <a:lnTo>
                    <a:pt x="1087" y="92"/>
                  </a:lnTo>
                  <a:lnTo>
                    <a:pt x="1082" y="110"/>
                  </a:lnTo>
                  <a:lnTo>
                    <a:pt x="1076" y="129"/>
                  </a:lnTo>
                  <a:lnTo>
                    <a:pt x="1071" y="147"/>
                  </a:lnTo>
                  <a:lnTo>
                    <a:pt x="1069" y="160"/>
                  </a:lnTo>
                  <a:lnTo>
                    <a:pt x="1068" y="173"/>
                  </a:lnTo>
                  <a:lnTo>
                    <a:pt x="1067" y="185"/>
                  </a:lnTo>
                  <a:lnTo>
                    <a:pt x="1064" y="197"/>
                  </a:lnTo>
                  <a:lnTo>
                    <a:pt x="1055" y="173"/>
                  </a:lnTo>
                  <a:lnTo>
                    <a:pt x="1052" y="150"/>
                  </a:lnTo>
                  <a:lnTo>
                    <a:pt x="1053" y="125"/>
                  </a:lnTo>
                  <a:lnTo>
                    <a:pt x="1057" y="101"/>
                  </a:lnTo>
                  <a:lnTo>
                    <a:pt x="1062" y="78"/>
                  </a:lnTo>
                  <a:lnTo>
                    <a:pt x="1067" y="54"/>
                  </a:lnTo>
                  <a:lnTo>
                    <a:pt x="1069" y="30"/>
                  </a:lnTo>
                  <a:lnTo>
                    <a:pt x="1067" y="6"/>
                  </a:lnTo>
                  <a:lnTo>
                    <a:pt x="1035" y="16"/>
                  </a:lnTo>
                  <a:lnTo>
                    <a:pt x="1035" y="32"/>
                  </a:lnTo>
                  <a:lnTo>
                    <a:pt x="1033" y="48"/>
                  </a:lnTo>
                  <a:lnTo>
                    <a:pt x="1029" y="63"/>
                  </a:lnTo>
                  <a:lnTo>
                    <a:pt x="1023" y="78"/>
                  </a:lnTo>
                  <a:lnTo>
                    <a:pt x="1017" y="93"/>
                  </a:lnTo>
                  <a:lnTo>
                    <a:pt x="1012" y="108"/>
                  </a:lnTo>
                  <a:lnTo>
                    <a:pt x="1009" y="124"/>
                  </a:lnTo>
                  <a:lnTo>
                    <a:pt x="1008" y="140"/>
                  </a:lnTo>
                  <a:lnTo>
                    <a:pt x="1001" y="128"/>
                  </a:lnTo>
                  <a:lnTo>
                    <a:pt x="999" y="114"/>
                  </a:lnTo>
                  <a:lnTo>
                    <a:pt x="1000" y="100"/>
                  </a:lnTo>
                  <a:lnTo>
                    <a:pt x="1002" y="86"/>
                  </a:lnTo>
                  <a:lnTo>
                    <a:pt x="1005" y="72"/>
                  </a:lnTo>
                  <a:lnTo>
                    <a:pt x="1009" y="57"/>
                  </a:lnTo>
                  <a:lnTo>
                    <a:pt x="1010" y="44"/>
                  </a:lnTo>
                  <a:lnTo>
                    <a:pt x="1009" y="30"/>
                  </a:lnTo>
                  <a:lnTo>
                    <a:pt x="997" y="36"/>
                  </a:lnTo>
                  <a:lnTo>
                    <a:pt x="986" y="40"/>
                  </a:lnTo>
                  <a:lnTo>
                    <a:pt x="973" y="45"/>
                  </a:lnTo>
                  <a:lnTo>
                    <a:pt x="961" y="48"/>
                  </a:lnTo>
                  <a:lnTo>
                    <a:pt x="948" y="52"/>
                  </a:lnTo>
                  <a:lnTo>
                    <a:pt x="935" y="54"/>
                  </a:lnTo>
                  <a:lnTo>
                    <a:pt x="921" y="55"/>
                  </a:lnTo>
                  <a:lnTo>
                    <a:pt x="908" y="56"/>
                  </a:lnTo>
                  <a:lnTo>
                    <a:pt x="923" y="69"/>
                  </a:lnTo>
                  <a:lnTo>
                    <a:pt x="937" y="82"/>
                  </a:lnTo>
                  <a:lnTo>
                    <a:pt x="954" y="95"/>
                  </a:lnTo>
                  <a:lnTo>
                    <a:pt x="969" y="109"/>
                  </a:lnTo>
                  <a:lnTo>
                    <a:pt x="982" y="125"/>
                  </a:lnTo>
                  <a:lnTo>
                    <a:pt x="993" y="141"/>
                  </a:lnTo>
                  <a:lnTo>
                    <a:pt x="1000" y="159"/>
                  </a:lnTo>
                  <a:lnTo>
                    <a:pt x="1002" y="177"/>
                  </a:lnTo>
                  <a:lnTo>
                    <a:pt x="1002" y="197"/>
                  </a:lnTo>
                  <a:lnTo>
                    <a:pt x="1001" y="216"/>
                  </a:lnTo>
                  <a:lnTo>
                    <a:pt x="1000" y="236"/>
                  </a:lnTo>
                  <a:lnTo>
                    <a:pt x="1000" y="255"/>
                  </a:lnTo>
                  <a:lnTo>
                    <a:pt x="1001" y="258"/>
                  </a:lnTo>
                  <a:lnTo>
                    <a:pt x="1002" y="260"/>
                  </a:lnTo>
                  <a:lnTo>
                    <a:pt x="1002" y="261"/>
                  </a:lnTo>
                  <a:lnTo>
                    <a:pt x="1003" y="263"/>
                  </a:lnTo>
                  <a:lnTo>
                    <a:pt x="1012" y="284"/>
                  </a:lnTo>
                  <a:lnTo>
                    <a:pt x="1023" y="305"/>
                  </a:lnTo>
                  <a:lnTo>
                    <a:pt x="1031" y="326"/>
                  </a:lnTo>
                  <a:lnTo>
                    <a:pt x="1040" y="348"/>
                  </a:lnTo>
                  <a:lnTo>
                    <a:pt x="1047" y="369"/>
                  </a:lnTo>
                  <a:lnTo>
                    <a:pt x="1054" y="391"/>
                  </a:lnTo>
                  <a:lnTo>
                    <a:pt x="1060" y="413"/>
                  </a:lnTo>
                  <a:lnTo>
                    <a:pt x="1065" y="435"/>
                  </a:lnTo>
                  <a:lnTo>
                    <a:pt x="1078" y="453"/>
                  </a:lnTo>
                  <a:lnTo>
                    <a:pt x="1085" y="475"/>
                  </a:lnTo>
                  <a:lnTo>
                    <a:pt x="1087" y="498"/>
                  </a:lnTo>
                  <a:lnTo>
                    <a:pt x="1085" y="523"/>
                  </a:lnTo>
                  <a:lnTo>
                    <a:pt x="1080" y="547"/>
                  </a:lnTo>
                  <a:lnTo>
                    <a:pt x="1075" y="571"/>
                  </a:lnTo>
                  <a:lnTo>
                    <a:pt x="1069" y="595"/>
                  </a:lnTo>
                  <a:lnTo>
                    <a:pt x="1064" y="617"/>
                  </a:lnTo>
                  <a:lnTo>
                    <a:pt x="1070" y="631"/>
                  </a:lnTo>
                  <a:lnTo>
                    <a:pt x="1077" y="646"/>
                  </a:lnTo>
                  <a:lnTo>
                    <a:pt x="1083" y="662"/>
                  </a:lnTo>
                  <a:lnTo>
                    <a:pt x="1087" y="678"/>
                  </a:lnTo>
                  <a:lnTo>
                    <a:pt x="1090" y="694"/>
                  </a:lnTo>
                  <a:lnTo>
                    <a:pt x="1088" y="709"/>
                  </a:lnTo>
                  <a:lnTo>
                    <a:pt x="1084" y="724"/>
                  </a:lnTo>
                  <a:lnTo>
                    <a:pt x="1073" y="736"/>
                  </a:lnTo>
                  <a:lnTo>
                    <a:pt x="1060" y="749"/>
                  </a:lnTo>
                  <a:lnTo>
                    <a:pt x="1048" y="763"/>
                  </a:lnTo>
                  <a:lnTo>
                    <a:pt x="1037" y="777"/>
                  </a:lnTo>
                  <a:lnTo>
                    <a:pt x="1026" y="792"/>
                  </a:lnTo>
                  <a:lnTo>
                    <a:pt x="1017" y="807"/>
                  </a:lnTo>
                  <a:lnTo>
                    <a:pt x="1008" y="821"/>
                  </a:lnTo>
                  <a:lnTo>
                    <a:pt x="999" y="836"/>
                  </a:lnTo>
                  <a:lnTo>
                    <a:pt x="990" y="851"/>
                  </a:lnTo>
                  <a:lnTo>
                    <a:pt x="990" y="860"/>
                  </a:lnTo>
                  <a:lnTo>
                    <a:pt x="992" y="869"/>
                  </a:lnTo>
                  <a:lnTo>
                    <a:pt x="993" y="879"/>
                  </a:lnTo>
                  <a:lnTo>
                    <a:pt x="995" y="889"/>
                  </a:lnTo>
                  <a:lnTo>
                    <a:pt x="1000" y="901"/>
                  </a:lnTo>
                  <a:lnTo>
                    <a:pt x="1005" y="913"/>
                  </a:lnTo>
                  <a:lnTo>
                    <a:pt x="1014" y="923"/>
                  </a:lnTo>
                  <a:lnTo>
                    <a:pt x="1022" y="934"/>
                  </a:lnTo>
                  <a:lnTo>
                    <a:pt x="1029" y="943"/>
                  </a:lnTo>
                  <a:lnTo>
                    <a:pt x="1037" y="953"/>
                  </a:lnTo>
                  <a:lnTo>
                    <a:pt x="1041" y="963"/>
                  </a:lnTo>
                  <a:lnTo>
                    <a:pt x="1045" y="97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9"/>
            <p:cNvSpPr>
              <a:spLocks/>
            </p:cNvSpPr>
            <p:nvPr/>
          </p:nvSpPr>
          <p:spPr bwMode="auto">
            <a:xfrm>
              <a:off x="949077" y="2241115"/>
              <a:ext cx="222250" cy="577850"/>
            </a:xfrm>
            <a:custGeom>
              <a:avLst/>
              <a:gdLst>
                <a:gd name="T0" fmla="*/ 241 w 280"/>
                <a:gd name="T1" fmla="*/ 723 h 726"/>
                <a:gd name="T2" fmla="*/ 204 w 280"/>
                <a:gd name="T3" fmla="*/ 714 h 726"/>
                <a:gd name="T4" fmla="*/ 170 w 280"/>
                <a:gd name="T5" fmla="*/ 699 h 726"/>
                <a:gd name="T6" fmla="*/ 140 w 280"/>
                <a:gd name="T7" fmla="*/ 678 h 726"/>
                <a:gd name="T8" fmla="*/ 128 w 280"/>
                <a:gd name="T9" fmla="*/ 640 h 726"/>
                <a:gd name="T10" fmla="*/ 122 w 280"/>
                <a:gd name="T11" fmla="*/ 594 h 726"/>
                <a:gd name="T12" fmla="*/ 112 w 280"/>
                <a:gd name="T13" fmla="*/ 549 h 726"/>
                <a:gd name="T14" fmla="*/ 97 w 280"/>
                <a:gd name="T15" fmla="*/ 505 h 726"/>
                <a:gd name="T16" fmla="*/ 77 w 280"/>
                <a:gd name="T17" fmla="*/ 463 h 726"/>
                <a:gd name="T18" fmla="*/ 59 w 280"/>
                <a:gd name="T19" fmla="*/ 419 h 726"/>
                <a:gd name="T20" fmla="*/ 40 w 280"/>
                <a:gd name="T21" fmla="*/ 376 h 726"/>
                <a:gd name="T22" fmla="*/ 23 w 280"/>
                <a:gd name="T23" fmla="*/ 332 h 726"/>
                <a:gd name="T24" fmla="*/ 8 w 280"/>
                <a:gd name="T25" fmla="*/ 281 h 726"/>
                <a:gd name="T26" fmla="*/ 1 w 280"/>
                <a:gd name="T27" fmla="*/ 222 h 726"/>
                <a:gd name="T28" fmla="*/ 6 w 280"/>
                <a:gd name="T29" fmla="*/ 159 h 726"/>
                <a:gd name="T30" fmla="*/ 13 w 280"/>
                <a:gd name="T31" fmla="*/ 85 h 726"/>
                <a:gd name="T32" fmla="*/ 21 w 280"/>
                <a:gd name="T33" fmla="*/ 53 h 726"/>
                <a:gd name="T34" fmla="*/ 58 w 280"/>
                <a:gd name="T35" fmla="*/ 45 h 726"/>
                <a:gd name="T36" fmla="*/ 96 w 280"/>
                <a:gd name="T37" fmla="*/ 30 h 726"/>
                <a:gd name="T38" fmla="*/ 128 w 280"/>
                <a:gd name="T39" fmla="*/ 11 h 726"/>
                <a:gd name="T40" fmla="*/ 139 w 280"/>
                <a:gd name="T41" fmla="*/ 0 h 726"/>
                <a:gd name="T42" fmla="*/ 143 w 280"/>
                <a:gd name="T43" fmla="*/ 0 h 726"/>
                <a:gd name="T44" fmla="*/ 146 w 280"/>
                <a:gd name="T45" fmla="*/ 24 h 726"/>
                <a:gd name="T46" fmla="*/ 145 w 280"/>
                <a:gd name="T47" fmla="*/ 77 h 726"/>
                <a:gd name="T48" fmla="*/ 142 w 280"/>
                <a:gd name="T49" fmla="*/ 122 h 726"/>
                <a:gd name="T50" fmla="*/ 140 w 280"/>
                <a:gd name="T51" fmla="*/ 159 h 726"/>
                <a:gd name="T52" fmla="*/ 142 w 280"/>
                <a:gd name="T53" fmla="*/ 229 h 726"/>
                <a:gd name="T54" fmla="*/ 152 w 280"/>
                <a:gd name="T55" fmla="*/ 332 h 726"/>
                <a:gd name="T56" fmla="*/ 167 w 280"/>
                <a:gd name="T57" fmla="*/ 436 h 726"/>
                <a:gd name="T58" fmla="*/ 188 w 280"/>
                <a:gd name="T59" fmla="*/ 540 h 726"/>
                <a:gd name="T60" fmla="*/ 206 w 280"/>
                <a:gd name="T61" fmla="*/ 607 h 726"/>
                <a:gd name="T62" fmla="*/ 225 w 280"/>
                <a:gd name="T63" fmla="*/ 639 h 726"/>
                <a:gd name="T64" fmla="*/ 246 w 280"/>
                <a:gd name="T65" fmla="*/ 670 h 726"/>
                <a:gd name="T66" fmla="*/ 269 w 280"/>
                <a:gd name="T67" fmla="*/ 701 h 726"/>
                <a:gd name="T68" fmla="*/ 278 w 280"/>
                <a:gd name="T69" fmla="*/ 722 h 726"/>
                <a:gd name="T70" fmla="*/ 266 w 280"/>
                <a:gd name="T71" fmla="*/ 725 h 726"/>
                <a:gd name="T72" fmla="*/ 259 w 280"/>
                <a:gd name="T73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0" h="726">
                  <a:moveTo>
                    <a:pt x="259" y="726"/>
                  </a:moveTo>
                  <a:lnTo>
                    <a:pt x="241" y="723"/>
                  </a:lnTo>
                  <a:lnTo>
                    <a:pt x="222" y="719"/>
                  </a:lnTo>
                  <a:lnTo>
                    <a:pt x="204" y="714"/>
                  </a:lnTo>
                  <a:lnTo>
                    <a:pt x="187" y="707"/>
                  </a:lnTo>
                  <a:lnTo>
                    <a:pt x="170" y="699"/>
                  </a:lnTo>
                  <a:lnTo>
                    <a:pt x="155" y="689"/>
                  </a:lnTo>
                  <a:lnTo>
                    <a:pt x="140" y="678"/>
                  </a:lnTo>
                  <a:lnTo>
                    <a:pt x="128" y="664"/>
                  </a:lnTo>
                  <a:lnTo>
                    <a:pt x="128" y="640"/>
                  </a:lnTo>
                  <a:lnTo>
                    <a:pt x="125" y="617"/>
                  </a:lnTo>
                  <a:lnTo>
                    <a:pt x="122" y="594"/>
                  </a:lnTo>
                  <a:lnTo>
                    <a:pt x="117" y="571"/>
                  </a:lnTo>
                  <a:lnTo>
                    <a:pt x="112" y="549"/>
                  </a:lnTo>
                  <a:lnTo>
                    <a:pt x="105" y="527"/>
                  </a:lnTo>
                  <a:lnTo>
                    <a:pt x="97" y="505"/>
                  </a:lnTo>
                  <a:lnTo>
                    <a:pt x="87" y="484"/>
                  </a:lnTo>
                  <a:lnTo>
                    <a:pt x="77" y="463"/>
                  </a:lnTo>
                  <a:lnTo>
                    <a:pt x="68" y="441"/>
                  </a:lnTo>
                  <a:lnTo>
                    <a:pt x="59" y="419"/>
                  </a:lnTo>
                  <a:lnTo>
                    <a:pt x="49" y="397"/>
                  </a:lnTo>
                  <a:lnTo>
                    <a:pt x="40" y="376"/>
                  </a:lnTo>
                  <a:lnTo>
                    <a:pt x="31" y="354"/>
                  </a:lnTo>
                  <a:lnTo>
                    <a:pt x="23" y="332"/>
                  </a:lnTo>
                  <a:lnTo>
                    <a:pt x="14" y="311"/>
                  </a:lnTo>
                  <a:lnTo>
                    <a:pt x="8" y="281"/>
                  </a:lnTo>
                  <a:lnTo>
                    <a:pt x="3" y="252"/>
                  </a:lnTo>
                  <a:lnTo>
                    <a:pt x="1" y="222"/>
                  </a:lnTo>
                  <a:lnTo>
                    <a:pt x="0" y="193"/>
                  </a:lnTo>
                  <a:lnTo>
                    <a:pt x="6" y="159"/>
                  </a:lnTo>
                  <a:lnTo>
                    <a:pt x="11" y="122"/>
                  </a:lnTo>
                  <a:lnTo>
                    <a:pt x="13" y="85"/>
                  </a:lnTo>
                  <a:lnTo>
                    <a:pt x="5" y="54"/>
                  </a:lnTo>
                  <a:lnTo>
                    <a:pt x="21" y="53"/>
                  </a:lnTo>
                  <a:lnTo>
                    <a:pt x="38" y="49"/>
                  </a:lnTo>
                  <a:lnTo>
                    <a:pt x="58" y="45"/>
                  </a:lnTo>
                  <a:lnTo>
                    <a:pt x="77" y="38"/>
                  </a:lnTo>
                  <a:lnTo>
                    <a:pt x="96" y="30"/>
                  </a:lnTo>
                  <a:lnTo>
                    <a:pt x="114" y="22"/>
                  </a:lnTo>
                  <a:lnTo>
                    <a:pt x="128" y="11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42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6" y="24"/>
                  </a:lnTo>
                  <a:lnTo>
                    <a:pt x="146" y="50"/>
                  </a:lnTo>
                  <a:lnTo>
                    <a:pt x="145" y="77"/>
                  </a:lnTo>
                  <a:lnTo>
                    <a:pt x="143" y="104"/>
                  </a:lnTo>
                  <a:lnTo>
                    <a:pt x="142" y="122"/>
                  </a:lnTo>
                  <a:lnTo>
                    <a:pt x="142" y="140"/>
                  </a:lnTo>
                  <a:lnTo>
                    <a:pt x="140" y="159"/>
                  </a:lnTo>
                  <a:lnTo>
                    <a:pt x="139" y="177"/>
                  </a:lnTo>
                  <a:lnTo>
                    <a:pt x="142" y="229"/>
                  </a:lnTo>
                  <a:lnTo>
                    <a:pt x="146" y="281"/>
                  </a:lnTo>
                  <a:lnTo>
                    <a:pt x="152" y="332"/>
                  </a:lnTo>
                  <a:lnTo>
                    <a:pt x="159" y="384"/>
                  </a:lnTo>
                  <a:lnTo>
                    <a:pt x="167" y="436"/>
                  </a:lnTo>
                  <a:lnTo>
                    <a:pt x="177" y="488"/>
                  </a:lnTo>
                  <a:lnTo>
                    <a:pt x="188" y="540"/>
                  </a:lnTo>
                  <a:lnTo>
                    <a:pt x="200" y="590"/>
                  </a:lnTo>
                  <a:lnTo>
                    <a:pt x="206" y="607"/>
                  </a:lnTo>
                  <a:lnTo>
                    <a:pt x="214" y="623"/>
                  </a:lnTo>
                  <a:lnTo>
                    <a:pt x="225" y="639"/>
                  </a:lnTo>
                  <a:lnTo>
                    <a:pt x="235" y="655"/>
                  </a:lnTo>
                  <a:lnTo>
                    <a:pt x="246" y="670"/>
                  </a:lnTo>
                  <a:lnTo>
                    <a:pt x="258" y="686"/>
                  </a:lnTo>
                  <a:lnTo>
                    <a:pt x="269" y="701"/>
                  </a:lnTo>
                  <a:lnTo>
                    <a:pt x="280" y="716"/>
                  </a:lnTo>
                  <a:lnTo>
                    <a:pt x="278" y="722"/>
                  </a:lnTo>
                  <a:lnTo>
                    <a:pt x="273" y="724"/>
                  </a:lnTo>
                  <a:lnTo>
                    <a:pt x="266" y="725"/>
                  </a:lnTo>
                  <a:lnTo>
                    <a:pt x="259" y="726"/>
                  </a:lnTo>
                  <a:lnTo>
                    <a:pt x="259" y="726"/>
                  </a:lnTo>
                  <a:lnTo>
                    <a:pt x="259" y="726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663203" y="2280340"/>
              <a:ext cx="342900" cy="469900"/>
            </a:xfrm>
            <a:custGeom>
              <a:avLst/>
              <a:gdLst>
                <a:gd name="T0" fmla="*/ 62 w 430"/>
                <a:gd name="T1" fmla="*/ 582 h 590"/>
                <a:gd name="T2" fmla="*/ 31 w 430"/>
                <a:gd name="T3" fmla="*/ 551 h 590"/>
                <a:gd name="T4" fmla="*/ 9 w 430"/>
                <a:gd name="T5" fmla="*/ 507 h 590"/>
                <a:gd name="T6" fmla="*/ 0 w 430"/>
                <a:gd name="T7" fmla="*/ 464 h 590"/>
                <a:gd name="T8" fmla="*/ 34 w 430"/>
                <a:gd name="T9" fmla="*/ 420 h 590"/>
                <a:gd name="T10" fmla="*/ 89 w 430"/>
                <a:gd name="T11" fmla="*/ 358 h 590"/>
                <a:gd name="T12" fmla="*/ 133 w 430"/>
                <a:gd name="T13" fmla="*/ 284 h 590"/>
                <a:gd name="T14" fmla="*/ 163 w 430"/>
                <a:gd name="T15" fmla="*/ 206 h 590"/>
                <a:gd name="T16" fmla="*/ 179 w 430"/>
                <a:gd name="T17" fmla="*/ 153 h 590"/>
                <a:gd name="T18" fmla="*/ 193 w 430"/>
                <a:gd name="T19" fmla="*/ 129 h 590"/>
                <a:gd name="T20" fmla="*/ 203 w 430"/>
                <a:gd name="T21" fmla="*/ 118 h 590"/>
                <a:gd name="T22" fmla="*/ 205 w 430"/>
                <a:gd name="T23" fmla="*/ 117 h 590"/>
                <a:gd name="T24" fmla="*/ 217 w 430"/>
                <a:gd name="T25" fmla="*/ 103 h 590"/>
                <a:gd name="T26" fmla="*/ 244 w 430"/>
                <a:gd name="T27" fmla="*/ 77 h 590"/>
                <a:gd name="T28" fmla="*/ 269 w 430"/>
                <a:gd name="T29" fmla="*/ 47 h 590"/>
                <a:gd name="T30" fmla="*/ 291 w 430"/>
                <a:gd name="T31" fmla="*/ 17 h 590"/>
                <a:gd name="T32" fmla="*/ 298 w 430"/>
                <a:gd name="T33" fmla="*/ 0 h 590"/>
                <a:gd name="T34" fmla="*/ 298 w 430"/>
                <a:gd name="T35" fmla="*/ 0 h 590"/>
                <a:gd name="T36" fmla="*/ 314 w 430"/>
                <a:gd name="T37" fmla="*/ 7 h 590"/>
                <a:gd name="T38" fmla="*/ 343 w 430"/>
                <a:gd name="T39" fmla="*/ 17 h 590"/>
                <a:gd name="T40" fmla="*/ 372 w 430"/>
                <a:gd name="T41" fmla="*/ 24 h 590"/>
                <a:gd name="T42" fmla="*/ 403 w 430"/>
                <a:gd name="T43" fmla="*/ 27 h 590"/>
                <a:gd name="T44" fmla="*/ 426 w 430"/>
                <a:gd name="T45" fmla="*/ 34 h 590"/>
                <a:gd name="T46" fmla="*/ 430 w 430"/>
                <a:gd name="T47" fmla="*/ 51 h 590"/>
                <a:gd name="T48" fmla="*/ 420 w 430"/>
                <a:gd name="T49" fmla="*/ 72 h 590"/>
                <a:gd name="T50" fmla="*/ 404 w 430"/>
                <a:gd name="T51" fmla="*/ 94 h 590"/>
                <a:gd name="T52" fmla="*/ 388 w 430"/>
                <a:gd name="T53" fmla="*/ 116 h 590"/>
                <a:gd name="T54" fmla="*/ 372 w 430"/>
                <a:gd name="T55" fmla="*/ 134 h 590"/>
                <a:gd name="T56" fmla="*/ 350 w 430"/>
                <a:gd name="T57" fmla="*/ 160 h 590"/>
                <a:gd name="T58" fmla="*/ 320 w 430"/>
                <a:gd name="T59" fmla="*/ 199 h 590"/>
                <a:gd name="T60" fmla="*/ 288 w 430"/>
                <a:gd name="T61" fmla="*/ 237 h 590"/>
                <a:gd name="T62" fmla="*/ 254 w 430"/>
                <a:gd name="T63" fmla="*/ 274 h 590"/>
                <a:gd name="T64" fmla="*/ 221 w 430"/>
                <a:gd name="T65" fmla="*/ 311 h 590"/>
                <a:gd name="T66" fmla="*/ 187 w 430"/>
                <a:gd name="T67" fmla="*/ 347 h 590"/>
                <a:gd name="T68" fmla="*/ 156 w 430"/>
                <a:gd name="T69" fmla="*/ 384 h 590"/>
                <a:gd name="T70" fmla="*/ 127 w 430"/>
                <a:gd name="T71" fmla="*/ 423 h 590"/>
                <a:gd name="T72" fmla="*/ 102 w 430"/>
                <a:gd name="T73" fmla="*/ 463 h 590"/>
                <a:gd name="T74" fmla="*/ 89 w 430"/>
                <a:gd name="T75" fmla="*/ 496 h 590"/>
                <a:gd name="T76" fmla="*/ 86 w 430"/>
                <a:gd name="T77" fmla="*/ 527 h 590"/>
                <a:gd name="T78" fmla="*/ 88 w 430"/>
                <a:gd name="T79" fmla="*/ 563 h 590"/>
                <a:gd name="T80" fmla="*/ 86 w 430"/>
                <a:gd name="T81" fmla="*/ 587 h 590"/>
                <a:gd name="T82" fmla="*/ 81 w 430"/>
                <a:gd name="T83" fmla="*/ 590 h 590"/>
                <a:gd name="T84" fmla="*/ 79 w 430"/>
                <a:gd name="T85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0" h="590">
                  <a:moveTo>
                    <a:pt x="79" y="590"/>
                  </a:moveTo>
                  <a:lnTo>
                    <a:pt x="62" y="582"/>
                  </a:lnTo>
                  <a:lnTo>
                    <a:pt x="46" y="570"/>
                  </a:lnTo>
                  <a:lnTo>
                    <a:pt x="31" y="551"/>
                  </a:lnTo>
                  <a:lnTo>
                    <a:pt x="18" y="530"/>
                  </a:lnTo>
                  <a:lnTo>
                    <a:pt x="9" y="507"/>
                  </a:lnTo>
                  <a:lnTo>
                    <a:pt x="2" y="484"/>
                  </a:lnTo>
                  <a:lnTo>
                    <a:pt x="0" y="464"/>
                  </a:lnTo>
                  <a:lnTo>
                    <a:pt x="2" y="444"/>
                  </a:lnTo>
                  <a:lnTo>
                    <a:pt x="34" y="420"/>
                  </a:lnTo>
                  <a:lnTo>
                    <a:pt x="64" y="391"/>
                  </a:lnTo>
                  <a:lnTo>
                    <a:pt x="89" y="358"/>
                  </a:lnTo>
                  <a:lnTo>
                    <a:pt x="114" y="322"/>
                  </a:lnTo>
                  <a:lnTo>
                    <a:pt x="133" y="284"/>
                  </a:lnTo>
                  <a:lnTo>
                    <a:pt x="151" y="245"/>
                  </a:lnTo>
                  <a:lnTo>
                    <a:pt x="163" y="206"/>
                  </a:lnTo>
                  <a:lnTo>
                    <a:pt x="174" y="167"/>
                  </a:lnTo>
                  <a:lnTo>
                    <a:pt x="179" y="153"/>
                  </a:lnTo>
                  <a:lnTo>
                    <a:pt x="186" y="140"/>
                  </a:lnTo>
                  <a:lnTo>
                    <a:pt x="193" y="129"/>
                  </a:lnTo>
                  <a:lnTo>
                    <a:pt x="203" y="121"/>
                  </a:lnTo>
                  <a:lnTo>
                    <a:pt x="203" y="118"/>
                  </a:lnTo>
                  <a:lnTo>
                    <a:pt x="205" y="117"/>
                  </a:lnTo>
                  <a:lnTo>
                    <a:pt x="205" y="117"/>
                  </a:lnTo>
                  <a:lnTo>
                    <a:pt x="205" y="116"/>
                  </a:lnTo>
                  <a:lnTo>
                    <a:pt x="217" y="103"/>
                  </a:lnTo>
                  <a:lnTo>
                    <a:pt x="230" y="91"/>
                  </a:lnTo>
                  <a:lnTo>
                    <a:pt x="244" y="77"/>
                  </a:lnTo>
                  <a:lnTo>
                    <a:pt x="256" y="62"/>
                  </a:lnTo>
                  <a:lnTo>
                    <a:pt x="269" y="47"/>
                  </a:lnTo>
                  <a:lnTo>
                    <a:pt x="281" y="32"/>
                  </a:lnTo>
                  <a:lnTo>
                    <a:pt x="291" y="17"/>
                  </a:lnTo>
                  <a:lnTo>
                    <a:pt x="298" y="1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9" y="0"/>
                  </a:lnTo>
                  <a:lnTo>
                    <a:pt x="314" y="7"/>
                  </a:lnTo>
                  <a:lnTo>
                    <a:pt x="329" y="12"/>
                  </a:lnTo>
                  <a:lnTo>
                    <a:pt x="343" y="17"/>
                  </a:lnTo>
                  <a:lnTo>
                    <a:pt x="358" y="20"/>
                  </a:lnTo>
                  <a:lnTo>
                    <a:pt x="372" y="24"/>
                  </a:lnTo>
                  <a:lnTo>
                    <a:pt x="387" y="26"/>
                  </a:lnTo>
                  <a:lnTo>
                    <a:pt x="403" y="27"/>
                  </a:lnTo>
                  <a:lnTo>
                    <a:pt x="419" y="27"/>
                  </a:lnTo>
                  <a:lnTo>
                    <a:pt x="426" y="34"/>
                  </a:lnTo>
                  <a:lnTo>
                    <a:pt x="429" y="42"/>
                  </a:lnTo>
                  <a:lnTo>
                    <a:pt x="430" y="51"/>
                  </a:lnTo>
                  <a:lnTo>
                    <a:pt x="427" y="63"/>
                  </a:lnTo>
                  <a:lnTo>
                    <a:pt x="420" y="72"/>
                  </a:lnTo>
                  <a:lnTo>
                    <a:pt x="412" y="83"/>
                  </a:lnTo>
                  <a:lnTo>
                    <a:pt x="404" y="94"/>
                  </a:lnTo>
                  <a:lnTo>
                    <a:pt x="396" y="106"/>
                  </a:lnTo>
                  <a:lnTo>
                    <a:pt x="388" y="116"/>
                  </a:lnTo>
                  <a:lnTo>
                    <a:pt x="380" y="126"/>
                  </a:lnTo>
                  <a:lnTo>
                    <a:pt x="372" y="134"/>
                  </a:lnTo>
                  <a:lnTo>
                    <a:pt x="365" y="140"/>
                  </a:lnTo>
                  <a:lnTo>
                    <a:pt x="350" y="160"/>
                  </a:lnTo>
                  <a:lnTo>
                    <a:pt x="335" y="179"/>
                  </a:lnTo>
                  <a:lnTo>
                    <a:pt x="320" y="199"/>
                  </a:lnTo>
                  <a:lnTo>
                    <a:pt x="304" y="218"/>
                  </a:lnTo>
                  <a:lnTo>
                    <a:pt x="288" y="237"/>
                  </a:lnTo>
                  <a:lnTo>
                    <a:pt x="270" y="255"/>
                  </a:lnTo>
                  <a:lnTo>
                    <a:pt x="254" y="274"/>
                  </a:lnTo>
                  <a:lnTo>
                    <a:pt x="237" y="292"/>
                  </a:lnTo>
                  <a:lnTo>
                    <a:pt x="221" y="311"/>
                  </a:lnTo>
                  <a:lnTo>
                    <a:pt x="203" y="329"/>
                  </a:lnTo>
                  <a:lnTo>
                    <a:pt x="187" y="347"/>
                  </a:lnTo>
                  <a:lnTo>
                    <a:pt x="172" y="366"/>
                  </a:lnTo>
                  <a:lnTo>
                    <a:pt x="156" y="384"/>
                  </a:lnTo>
                  <a:lnTo>
                    <a:pt x="142" y="404"/>
                  </a:lnTo>
                  <a:lnTo>
                    <a:pt x="127" y="423"/>
                  </a:lnTo>
                  <a:lnTo>
                    <a:pt x="115" y="444"/>
                  </a:lnTo>
                  <a:lnTo>
                    <a:pt x="102" y="463"/>
                  </a:lnTo>
                  <a:lnTo>
                    <a:pt x="94" y="480"/>
                  </a:lnTo>
                  <a:lnTo>
                    <a:pt x="89" y="496"/>
                  </a:lnTo>
                  <a:lnTo>
                    <a:pt x="87" y="511"/>
                  </a:lnTo>
                  <a:lnTo>
                    <a:pt x="86" y="527"/>
                  </a:lnTo>
                  <a:lnTo>
                    <a:pt x="87" y="543"/>
                  </a:lnTo>
                  <a:lnTo>
                    <a:pt x="88" y="563"/>
                  </a:lnTo>
                  <a:lnTo>
                    <a:pt x="88" y="585"/>
                  </a:lnTo>
                  <a:lnTo>
                    <a:pt x="86" y="587"/>
                  </a:lnTo>
                  <a:lnTo>
                    <a:pt x="84" y="589"/>
                  </a:lnTo>
                  <a:lnTo>
                    <a:pt x="81" y="590"/>
                  </a:lnTo>
                  <a:lnTo>
                    <a:pt x="79" y="590"/>
                  </a:lnTo>
                  <a:lnTo>
                    <a:pt x="79" y="590"/>
                  </a:lnTo>
                  <a:lnTo>
                    <a:pt x="79" y="590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11"/>
            <p:cNvSpPr>
              <a:spLocks/>
            </p:cNvSpPr>
            <p:nvPr/>
          </p:nvSpPr>
          <p:spPr bwMode="auto">
            <a:xfrm>
              <a:off x="522784" y="1772816"/>
              <a:ext cx="304800" cy="238125"/>
            </a:xfrm>
            <a:custGeom>
              <a:avLst/>
              <a:gdLst>
                <a:gd name="T0" fmla="*/ 50 w 384"/>
                <a:gd name="T1" fmla="*/ 300 h 300"/>
                <a:gd name="T2" fmla="*/ 46 w 384"/>
                <a:gd name="T3" fmla="*/ 273 h 300"/>
                <a:gd name="T4" fmla="*/ 40 w 384"/>
                <a:gd name="T5" fmla="*/ 248 h 300"/>
                <a:gd name="T6" fmla="*/ 33 w 384"/>
                <a:gd name="T7" fmla="*/ 223 h 300"/>
                <a:gd name="T8" fmla="*/ 26 w 384"/>
                <a:gd name="T9" fmla="*/ 200 h 300"/>
                <a:gd name="T10" fmla="*/ 18 w 384"/>
                <a:gd name="T11" fmla="*/ 166 h 300"/>
                <a:gd name="T12" fmla="*/ 10 w 384"/>
                <a:gd name="T13" fmla="*/ 132 h 300"/>
                <a:gd name="T14" fmla="*/ 2 w 384"/>
                <a:gd name="T15" fmla="*/ 96 h 300"/>
                <a:gd name="T16" fmla="*/ 0 w 384"/>
                <a:gd name="T17" fmla="*/ 64 h 300"/>
                <a:gd name="T18" fmla="*/ 19 w 384"/>
                <a:gd name="T19" fmla="*/ 60 h 300"/>
                <a:gd name="T20" fmla="*/ 40 w 384"/>
                <a:gd name="T21" fmla="*/ 57 h 300"/>
                <a:gd name="T22" fmla="*/ 60 w 384"/>
                <a:gd name="T23" fmla="*/ 55 h 300"/>
                <a:gd name="T24" fmla="*/ 79 w 384"/>
                <a:gd name="T25" fmla="*/ 51 h 300"/>
                <a:gd name="T26" fmla="*/ 100 w 384"/>
                <a:gd name="T27" fmla="*/ 47 h 300"/>
                <a:gd name="T28" fmla="*/ 120 w 384"/>
                <a:gd name="T29" fmla="*/ 43 h 300"/>
                <a:gd name="T30" fmla="*/ 140 w 384"/>
                <a:gd name="T31" fmla="*/ 40 h 300"/>
                <a:gd name="T32" fmla="*/ 160 w 384"/>
                <a:gd name="T33" fmla="*/ 36 h 300"/>
                <a:gd name="T34" fmla="*/ 179 w 384"/>
                <a:gd name="T35" fmla="*/ 32 h 300"/>
                <a:gd name="T36" fmla="*/ 200 w 384"/>
                <a:gd name="T37" fmla="*/ 28 h 300"/>
                <a:gd name="T38" fmla="*/ 220 w 384"/>
                <a:gd name="T39" fmla="*/ 25 h 300"/>
                <a:gd name="T40" fmla="*/ 241 w 384"/>
                <a:gd name="T41" fmla="*/ 20 h 300"/>
                <a:gd name="T42" fmla="*/ 260 w 384"/>
                <a:gd name="T43" fmla="*/ 17 h 300"/>
                <a:gd name="T44" fmla="*/ 280 w 384"/>
                <a:gd name="T45" fmla="*/ 12 h 300"/>
                <a:gd name="T46" fmla="*/ 300 w 384"/>
                <a:gd name="T47" fmla="*/ 9 h 300"/>
                <a:gd name="T48" fmla="*/ 320 w 384"/>
                <a:gd name="T49" fmla="*/ 5 h 300"/>
                <a:gd name="T50" fmla="*/ 326 w 384"/>
                <a:gd name="T51" fmla="*/ 4 h 300"/>
                <a:gd name="T52" fmla="*/ 332 w 384"/>
                <a:gd name="T53" fmla="*/ 2 h 300"/>
                <a:gd name="T54" fmla="*/ 338 w 384"/>
                <a:gd name="T55" fmla="*/ 0 h 300"/>
                <a:gd name="T56" fmla="*/ 345 w 384"/>
                <a:gd name="T57" fmla="*/ 0 h 300"/>
                <a:gd name="T58" fmla="*/ 348 w 384"/>
                <a:gd name="T59" fmla="*/ 15 h 300"/>
                <a:gd name="T60" fmla="*/ 352 w 384"/>
                <a:gd name="T61" fmla="*/ 37 h 300"/>
                <a:gd name="T62" fmla="*/ 359 w 384"/>
                <a:gd name="T63" fmla="*/ 72 h 300"/>
                <a:gd name="T64" fmla="*/ 370 w 384"/>
                <a:gd name="T65" fmla="*/ 123 h 300"/>
                <a:gd name="T66" fmla="*/ 376 w 384"/>
                <a:gd name="T67" fmla="*/ 174 h 300"/>
                <a:gd name="T68" fmla="*/ 381 w 384"/>
                <a:gd name="T69" fmla="*/ 204 h 300"/>
                <a:gd name="T70" fmla="*/ 383 w 384"/>
                <a:gd name="T71" fmla="*/ 223 h 300"/>
                <a:gd name="T72" fmla="*/ 384 w 384"/>
                <a:gd name="T73" fmla="*/ 234 h 300"/>
                <a:gd name="T74" fmla="*/ 365 w 384"/>
                <a:gd name="T75" fmla="*/ 241 h 300"/>
                <a:gd name="T76" fmla="*/ 345 w 384"/>
                <a:gd name="T77" fmla="*/ 248 h 300"/>
                <a:gd name="T78" fmla="*/ 325 w 384"/>
                <a:gd name="T79" fmla="*/ 254 h 300"/>
                <a:gd name="T80" fmla="*/ 304 w 384"/>
                <a:gd name="T81" fmla="*/ 258 h 300"/>
                <a:gd name="T82" fmla="*/ 283 w 384"/>
                <a:gd name="T83" fmla="*/ 264 h 300"/>
                <a:gd name="T84" fmla="*/ 262 w 384"/>
                <a:gd name="T85" fmla="*/ 269 h 300"/>
                <a:gd name="T86" fmla="*/ 241 w 384"/>
                <a:gd name="T87" fmla="*/ 272 h 300"/>
                <a:gd name="T88" fmla="*/ 220 w 384"/>
                <a:gd name="T89" fmla="*/ 276 h 300"/>
                <a:gd name="T90" fmla="*/ 198 w 384"/>
                <a:gd name="T91" fmla="*/ 279 h 300"/>
                <a:gd name="T92" fmla="*/ 177 w 384"/>
                <a:gd name="T93" fmla="*/ 283 h 300"/>
                <a:gd name="T94" fmla="*/ 155 w 384"/>
                <a:gd name="T95" fmla="*/ 286 h 300"/>
                <a:gd name="T96" fmla="*/ 135 w 384"/>
                <a:gd name="T97" fmla="*/ 288 h 300"/>
                <a:gd name="T98" fmla="*/ 113 w 384"/>
                <a:gd name="T99" fmla="*/ 292 h 300"/>
                <a:gd name="T100" fmla="*/ 92 w 384"/>
                <a:gd name="T101" fmla="*/ 294 h 300"/>
                <a:gd name="T102" fmla="*/ 71 w 384"/>
                <a:gd name="T103" fmla="*/ 298 h 300"/>
                <a:gd name="T104" fmla="*/ 50 w 384"/>
                <a:gd name="T105" fmla="*/ 300 h 300"/>
                <a:gd name="T106" fmla="*/ 50 w 384"/>
                <a:gd name="T107" fmla="*/ 300 h 300"/>
                <a:gd name="T108" fmla="*/ 50 w 384"/>
                <a:gd name="T10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4" h="300">
                  <a:moveTo>
                    <a:pt x="50" y="300"/>
                  </a:moveTo>
                  <a:lnTo>
                    <a:pt x="46" y="273"/>
                  </a:lnTo>
                  <a:lnTo>
                    <a:pt x="40" y="248"/>
                  </a:lnTo>
                  <a:lnTo>
                    <a:pt x="33" y="223"/>
                  </a:lnTo>
                  <a:lnTo>
                    <a:pt x="26" y="200"/>
                  </a:lnTo>
                  <a:lnTo>
                    <a:pt x="18" y="166"/>
                  </a:lnTo>
                  <a:lnTo>
                    <a:pt x="10" y="132"/>
                  </a:lnTo>
                  <a:lnTo>
                    <a:pt x="2" y="96"/>
                  </a:lnTo>
                  <a:lnTo>
                    <a:pt x="0" y="64"/>
                  </a:lnTo>
                  <a:lnTo>
                    <a:pt x="19" y="60"/>
                  </a:lnTo>
                  <a:lnTo>
                    <a:pt x="40" y="57"/>
                  </a:lnTo>
                  <a:lnTo>
                    <a:pt x="60" y="55"/>
                  </a:lnTo>
                  <a:lnTo>
                    <a:pt x="79" y="51"/>
                  </a:lnTo>
                  <a:lnTo>
                    <a:pt x="100" y="47"/>
                  </a:lnTo>
                  <a:lnTo>
                    <a:pt x="120" y="43"/>
                  </a:lnTo>
                  <a:lnTo>
                    <a:pt x="140" y="40"/>
                  </a:lnTo>
                  <a:lnTo>
                    <a:pt x="160" y="36"/>
                  </a:lnTo>
                  <a:lnTo>
                    <a:pt x="179" y="32"/>
                  </a:lnTo>
                  <a:lnTo>
                    <a:pt x="200" y="28"/>
                  </a:lnTo>
                  <a:lnTo>
                    <a:pt x="220" y="25"/>
                  </a:lnTo>
                  <a:lnTo>
                    <a:pt x="241" y="20"/>
                  </a:lnTo>
                  <a:lnTo>
                    <a:pt x="260" y="17"/>
                  </a:lnTo>
                  <a:lnTo>
                    <a:pt x="280" y="12"/>
                  </a:lnTo>
                  <a:lnTo>
                    <a:pt x="300" y="9"/>
                  </a:lnTo>
                  <a:lnTo>
                    <a:pt x="320" y="5"/>
                  </a:lnTo>
                  <a:lnTo>
                    <a:pt x="326" y="4"/>
                  </a:lnTo>
                  <a:lnTo>
                    <a:pt x="332" y="2"/>
                  </a:lnTo>
                  <a:lnTo>
                    <a:pt x="338" y="0"/>
                  </a:lnTo>
                  <a:lnTo>
                    <a:pt x="345" y="0"/>
                  </a:lnTo>
                  <a:lnTo>
                    <a:pt x="348" y="15"/>
                  </a:lnTo>
                  <a:lnTo>
                    <a:pt x="352" y="37"/>
                  </a:lnTo>
                  <a:lnTo>
                    <a:pt x="359" y="72"/>
                  </a:lnTo>
                  <a:lnTo>
                    <a:pt x="370" y="123"/>
                  </a:lnTo>
                  <a:lnTo>
                    <a:pt x="376" y="174"/>
                  </a:lnTo>
                  <a:lnTo>
                    <a:pt x="381" y="204"/>
                  </a:lnTo>
                  <a:lnTo>
                    <a:pt x="383" y="223"/>
                  </a:lnTo>
                  <a:lnTo>
                    <a:pt x="384" y="234"/>
                  </a:lnTo>
                  <a:lnTo>
                    <a:pt x="365" y="241"/>
                  </a:lnTo>
                  <a:lnTo>
                    <a:pt x="345" y="248"/>
                  </a:lnTo>
                  <a:lnTo>
                    <a:pt x="325" y="254"/>
                  </a:lnTo>
                  <a:lnTo>
                    <a:pt x="304" y="258"/>
                  </a:lnTo>
                  <a:lnTo>
                    <a:pt x="283" y="264"/>
                  </a:lnTo>
                  <a:lnTo>
                    <a:pt x="262" y="269"/>
                  </a:lnTo>
                  <a:lnTo>
                    <a:pt x="241" y="272"/>
                  </a:lnTo>
                  <a:lnTo>
                    <a:pt x="220" y="276"/>
                  </a:lnTo>
                  <a:lnTo>
                    <a:pt x="198" y="279"/>
                  </a:lnTo>
                  <a:lnTo>
                    <a:pt x="177" y="283"/>
                  </a:lnTo>
                  <a:lnTo>
                    <a:pt x="155" y="286"/>
                  </a:lnTo>
                  <a:lnTo>
                    <a:pt x="135" y="288"/>
                  </a:lnTo>
                  <a:lnTo>
                    <a:pt x="113" y="292"/>
                  </a:lnTo>
                  <a:lnTo>
                    <a:pt x="92" y="294"/>
                  </a:lnTo>
                  <a:lnTo>
                    <a:pt x="71" y="298"/>
                  </a:lnTo>
                  <a:lnTo>
                    <a:pt x="50" y="300"/>
                  </a:lnTo>
                  <a:lnTo>
                    <a:pt x="50" y="300"/>
                  </a:lnTo>
                  <a:lnTo>
                    <a:pt x="50" y="300"/>
                  </a:lnTo>
                  <a:close/>
                </a:path>
              </a:pathLst>
            </a:custGeom>
            <a:solidFill>
              <a:srgbClr val="A88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12"/>
            <p:cNvSpPr>
              <a:spLocks/>
            </p:cNvSpPr>
            <p:nvPr/>
          </p:nvSpPr>
          <p:spPr bwMode="auto">
            <a:xfrm>
              <a:off x="733053" y="1486134"/>
              <a:ext cx="398463" cy="823913"/>
            </a:xfrm>
            <a:custGeom>
              <a:avLst/>
              <a:gdLst>
                <a:gd name="T0" fmla="*/ 258 w 502"/>
                <a:gd name="T1" fmla="*/ 1036 h 1038"/>
                <a:gd name="T2" fmla="*/ 224 w 502"/>
                <a:gd name="T3" fmla="*/ 1025 h 1038"/>
                <a:gd name="T4" fmla="*/ 193 w 502"/>
                <a:gd name="T5" fmla="*/ 1010 h 1038"/>
                <a:gd name="T6" fmla="*/ 188 w 502"/>
                <a:gd name="T7" fmla="*/ 1008 h 1038"/>
                <a:gd name="T8" fmla="*/ 161 w 502"/>
                <a:gd name="T9" fmla="*/ 935 h 1038"/>
                <a:gd name="T10" fmla="*/ 118 w 502"/>
                <a:gd name="T11" fmla="*/ 833 h 1038"/>
                <a:gd name="T12" fmla="*/ 80 w 502"/>
                <a:gd name="T13" fmla="*/ 730 h 1038"/>
                <a:gd name="T14" fmla="*/ 76 w 502"/>
                <a:gd name="T15" fmla="*/ 597 h 1038"/>
                <a:gd name="T16" fmla="*/ 114 w 502"/>
                <a:gd name="T17" fmla="*/ 517 h 1038"/>
                <a:gd name="T18" fmla="*/ 141 w 502"/>
                <a:gd name="T19" fmla="*/ 464 h 1038"/>
                <a:gd name="T20" fmla="*/ 161 w 502"/>
                <a:gd name="T21" fmla="*/ 410 h 1038"/>
                <a:gd name="T22" fmla="*/ 186 w 502"/>
                <a:gd name="T23" fmla="*/ 206 h 1038"/>
                <a:gd name="T24" fmla="*/ 175 w 502"/>
                <a:gd name="T25" fmla="*/ 137 h 1038"/>
                <a:gd name="T26" fmla="*/ 150 w 502"/>
                <a:gd name="T27" fmla="*/ 148 h 1038"/>
                <a:gd name="T28" fmla="*/ 99 w 502"/>
                <a:gd name="T29" fmla="*/ 164 h 1038"/>
                <a:gd name="T30" fmla="*/ 47 w 502"/>
                <a:gd name="T31" fmla="*/ 177 h 1038"/>
                <a:gd name="T32" fmla="*/ 9 w 502"/>
                <a:gd name="T33" fmla="*/ 163 h 1038"/>
                <a:gd name="T34" fmla="*/ 0 w 502"/>
                <a:gd name="T35" fmla="*/ 126 h 1038"/>
                <a:gd name="T36" fmla="*/ 17 w 502"/>
                <a:gd name="T37" fmla="*/ 89 h 1038"/>
                <a:gd name="T38" fmla="*/ 74 w 502"/>
                <a:gd name="T39" fmla="*/ 69 h 1038"/>
                <a:gd name="T40" fmla="*/ 130 w 502"/>
                <a:gd name="T41" fmla="*/ 49 h 1038"/>
                <a:gd name="T42" fmla="*/ 176 w 502"/>
                <a:gd name="T43" fmla="*/ 27 h 1038"/>
                <a:gd name="T44" fmla="*/ 213 w 502"/>
                <a:gd name="T45" fmla="*/ 12 h 1038"/>
                <a:gd name="T46" fmla="*/ 254 w 502"/>
                <a:gd name="T47" fmla="*/ 3 h 1038"/>
                <a:gd name="T48" fmla="*/ 285 w 502"/>
                <a:gd name="T49" fmla="*/ 3 h 1038"/>
                <a:gd name="T50" fmla="*/ 312 w 502"/>
                <a:gd name="T51" fmla="*/ 5 h 1038"/>
                <a:gd name="T52" fmla="*/ 342 w 502"/>
                <a:gd name="T53" fmla="*/ 6 h 1038"/>
                <a:gd name="T54" fmla="*/ 350 w 502"/>
                <a:gd name="T55" fmla="*/ 75 h 1038"/>
                <a:gd name="T56" fmla="*/ 395 w 502"/>
                <a:gd name="T57" fmla="*/ 121 h 1038"/>
                <a:gd name="T58" fmla="*/ 451 w 502"/>
                <a:gd name="T59" fmla="*/ 130 h 1038"/>
                <a:gd name="T60" fmla="*/ 466 w 502"/>
                <a:gd name="T61" fmla="*/ 122 h 1038"/>
                <a:gd name="T62" fmla="*/ 478 w 502"/>
                <a:gd name="T63" fmla="*/ 114 h 1038"/>
                <a:gd name="T64" fmla="*/ 502 w 502"/>
                <a:gd name="T65" fmla="*/ 156 h 1038"/>
                <a:gd name="T66" fmla="*/ 487 w 502"/>
                <a:gd name="T67" fmla="*/ 210 h 1038"/>
                <a:gd name="T68" fmla="*/ 482 w 502"/>
                <a:gd name="T69" fmla="*/ 232 h 1038"/>
                <a:gd name="T70" fmla="*/ 480 w 502"/>
                <a:gd name="T71" fmla="*/ 276 h 1038"/>
                <a:gd name="T72" fmla="*/ 467 w 502"/>
                <a:gd name="T73" fmla="*/ 320 h 1038"/>
                <a:gd name="T74" fmla="*/ 422 w 502"/>
                <a:gd name="T75" fmla="*/ 362 h 1038"/>
                <a:gd name="T76" fmla="*/ 379 w 502"/>
                <a:gd name="T77" fmla="*/ 444 h 1038"/>
                <a:gd name="T78" fmla="*/ 368 w 502"/>
                <a:gd name="T79" fmla="*/ 538 h 1038"/>
                <a:gd name="T80" fmla="*/ 373 w 502"/>
                <a:gd name="T81" fmla="*/ 585 h 1038"/>
                <a:gd name="T82" fmla="*/ 388 w 502"/>
                <a:gd name="T83" fmla="*/ 649 h 1038"/>
                <a:gd name="T84" fmla="*/ 418 w 502"/>
                <a:gd name="T85" fmla="*/ 788 h 1038"/>
                <a:gd name="T86" fmla="*/ 446 w 502"/>
                <a:gd name="T87" fmla="*/ 928 h 1038"/>
                <a:gd name="T88" fmla="*/ 419 w 502"/>
                <a:gd name="T89" fmla="*/ 1004 h 1038"/>
                <a:gd name="T90" fmla="*/ 350 w 502"/>
                <a:gd name="T91" fmla="*/ 1030 h 1038"/>
                <a:gd name="T92" fmla="*/ 282 w 502"/>
                <a:gd name="T93" fmla="*/ 103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2" h="1038">
                  <a:moveTo>
                    <a:pt x="282" y="1038"/>
                  </a:moveTo>
                  <a:lnTo>
                    <a:pt x="270" y="1037"/>
                  </a:lnTo>
                  <a:lnTo>
                    <a:pt x="258" y="1036"/>
                  </a:lnTo>
                  <a:lnTo>
                    <a:pt x="246" y="1032"/>
                  </a:lnTo>
                  <a:lnTo>
                    <a:pt x="235" y="1029"/>
                  </a:lnTo>
                  <a:lnTo>
                    <a:pt x="224" y="1025"/>
                  </a:lnTo>
                  <a:lnTo>
                    <a:pt x="213" y="1021"/>
                  </a:lnTo>
                  <a:lnTo>
                    <a:pt x="203" y="1016"/>
                  </a:lnTo>
                  <a:lnTo>
                    <a:pt x="193" y="1010"/>
                  </a:lnTo>
                  <a:lnTo>
                    <a:pt x="190" y="1009"/>
                  </a:lnTo>
                  <a:lnTo>
                    <a:pt x="189" y="1009"/>
                  </a:lnTo>
                  <a:lnTo>
                    <a:pt x="188" y="1008"/>
                  </a:lnTo>
                  <a:lnTo>
                    <a:pt x="186" y="1007"/>
                  </a:lnTo>
                  <a:lnTo>
                    <a:pt x="174" y="971"/>
                  </a:lnTo>
                  <a:lnTo>
                    <a:pt x="161" y="935"/>
                  </a:lnTo>
                  <a:lnTo>
                    <a:pt x="146" y="901"/>
                  </a:lnTo>
                  <a:lnTo>
                    <a:pt x="133" y="866"/>
                  </a:lnTo>
                  <a:lnTo>
                    <a:pt x="118" y="833"/>
                  </a:lnTo>
                  <a:lnTo>
                    <a:pt x="104" y="798"/>
                  </a:lnTo>
                  <a:lnTo>
                    <a:pt x="91" y="765"/>
                  </a:lnTo>
                  <a:lnTo>
                    <a:pt x="80" y="730"/>
                  </a:lnTo>
                  <a:lnTo>
                    <a:pt x="72" y="682"/>
                  </a:lnTo>
                  <a:lnTo>
                    <a:pt x="69" y="638"/>
                  </a:lnTo>
                  <a:lnTo>
                    <a:pt x="76" y="597"/>
                  </a:lnTo>
                  <a:lnTo>
                    <a:pt x="93" y="552"/>
                  </a:lnTo>
                  <a:lnTo>
                    <a:pt x="104" y="535"/>
                  </a:lnTo>
                  <a:lnTo>
                    <a:pt x="114" y="517"/>
                  </a:lnTo>
                  <a:lnTo>
                    <a:pt x="123" y="500"/>
                  </a:lnTo>
                  <a:lnTo>
                    <a:pt x="133" y="483"/>
                  </a:lnTo>
                  <a:lnTo>
                    <a:pt x="141" y="464"/>
                  </a:lnTo>
                  <a:lnTo>
                    <a:pt x="149" y="447"/>
                  </a:lnTo>
                  <a:lnTo>
                    <a:pt x="156" y="429"/>
                  </a:lnTo>
                  <a:lnTo>
                    <a:pt x="161" y="410"/>
                  </a:lnTo>
                  <a:lnTo>
                    <a:pt x="173" y="342"/>
                  </a:lnTo>
                  <a:lnTo>
                    <a:pt x="181" y="274"/>
                  </a:lnTo>
                  <a:lnTo>
                    <a:pt x="186" y="206"/>
                  </a:lnTo>
                  <a:lnTo>
                    <a:pt x="188" y="140"/>
                  </a:lnTo>
                  <a:lnTo>
                    <a:pt x="182" y="136"/>
                  </a:lnTo>
                  <a:lnTo>
                    <a:pt x="175" y="137"/>
                  </a:lnTo>
                  <a:lnTo>
                    <a:pt x="170" y="141"/>
                  </a:lnTo>
                  <a:lnTo>
                    <a:pt x="166" y="143"/>
                  </a:lnTo>
                  <a:lnTo>
                    <a:pt x="150" y="148"/>
                  </a:lnTo>
                  <a:lnTo>
                    <a:pt x="134" y="154"/>
                  </a:lnTo>
                  <a:lnTo>
                    <a:pt x="117" y="159"/>
                  </a:lnTo>
                  <a:lnTo>
                    <a:pt x="99" y="164"/>
                  </a:lnTo>
                  <a:lnTo>
                    <a:pt x="81" y="170"/>
                  </a:lnTo>
                  <a:lnTo>
                    <a:pt x="65" y="173"/>
                  </a:lnTo>
                  <a:lnTo>
                    <a:pt x="47" y="177"/>
                  </a:lnTo>
                  <a:lnTo>
                    <a:pt x="32" y="178"/>
                  </a:lnTo>
                  <a:lnTo>
                    <a:pt x="19" y="172"/>
                  </a:lnTo>
                  <a:lnTo>
                    <a:pt x="9" y="163"/>
                  </a:lnTo>
                  <a:lnTo>
                    <a:pt x="4" y="152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4" y="113"/>
                  </a:lnTo>
                  <a:lnTo>
                    <a:pt x="9" y="101"/>
                  </a:lnTo>
                  <a:lnTo>
                    <a:pt x="17" y="89"/>
                  </a:lnTo>
                  <a:lnTo>
                    <a:pt x="36" y="82"/>
                  </a:lnTo>
                  <a:lnTo>
                    <a:pt x="54" y="75"/>
                  </a:lnTo>
                  <a:lnTo>
                    <a:pt x="74" y="69"/>
                  </a:lnTo>
                  <a:lnTo>
                    <a:pt x="92" y="63"/>
                  </a:lnTo>
                  <a:lnTo>
                    <a:pt x="112" y="56"/>
                  </a:lnTo>
                  <a:lnTo>
                    <a:pt x="130" y="49"/>
                  </a:lnTo>
                  <a:lnTo>
                    <a:pt x="150" y="42"/>
                  </a:lnTo>
                  <a:lnTo>
                    <a:pt x="168" y="34"/>
                  </a:lnTo>
                  <a:lnTo>
                    <a:pt x="176" y="27"/>
                  </a:lnTo>
                  <a:lnTo>
                    <a:pt x="187" y="21"/>
                  </a:lnTo>
                  <a:lnTo>
                    <a:pt x="199" y="16"/>
                  </a:lnTo>
                  <a:lnTo>
                    <a:pt x="213" y="12"/>
                  </a:lnTo>
                  <a:lnTo>
                    <a:pt x="227" y="8"/>
                  </a:lnTo>
                  <a:lnTo>
                    <a:pt x="241" y="5"/>
                  </a:lnTo>
                  <a:lnTo>
                    <a:pt x="254" y="3"/>
                  </a:lnTo>
                  <a:lnTo>
                    <a:pt x="265" y="0"/>
                  </a:lnTo>
                  <a:lnTo>
                    <a:pt x="274" y="2"/>
                  </a:lnTo>
                  <a:lnTo>
                    <a:pt x="285" y="3"/>
                  </a:lnTo>
                  <a:lnTo>
                    <a:pt x="294" y="4"/>
                  </a:lnTo>
                  <a:lnTo>
                    <a:pt x="303" y="5"/>
                  </a:lnTo>
                  <a:lnTo>
                    <a:pt x="312" y="5"/>
                  </a:lnTo>
                  <a:lnTo>
                    <a:pt x="323" y="6"/>
                  </a:lnTo>
                  <a:lnTo>
                    <a:pt x="332" y="6"/>
                  </a:lnTo>
                  <a:lnTo>
                    <a:pt x="342" y="6"/>
                  </a:lnTo>
                  <a:lnTo>
                    <a:pt x="340" y="31"/>
                  </a:lnTo>
                  <a:lnTo>
                    <a:pt x="343" y="54"/>
                  </a:lnTo>
                  <a:lnTo>
                    <a:pt x="350" y="75"/>
                  </a:lnTo>
                  <a:lnTo>
                    <a:pt x="361" y="95"/>
                  </a:lnTo>
                  <a:lnTo>
                    <a:pt x="377" y="110"/>
                  </a:lnTo>
                  <a:lnTo>
                    <a:pt x="395" y="121"/>
                  </a:lnTo>
                  <a:lnTo>
                    <a:pt x="418" y="129"/>
                  </a:lnTo>
                  <a:lnTo>
                    <a:pt x="445" y="132"/>
                  </a:lnTo>
                  <a:lnTo>
                    <a:pt x="451" y="130"/>
                  </a:lnTo>
                  <a:lnTo>
                    <a:pt x="455" y="128"/>
                  </a:lnTo>
                  <a:lnTo>
                    <a:pt x="461" y="125"/>
                  </a:lnTo>
                  <a:lnTo>
                    <a:pt x="466" y="122"/>
                  </a:lnTo>
                  <a:lnTo>
                    <a:pt x="470" y="119"/>
                  </a:lnTo>
                  <a:lnTo>
                    <a:pt x="474" y="117"/>
                  </a:lnTo>
                  <a:lnTo>
                    <a:pt x="478" y="114"/>
                  </a:lnTo>
                  <a:lnTo>
                    <a:pt x="483" y="112"/>
                  </a:lnTo>
                  <a:lnTo>
                    <a:pt x="495" y="132"/>
                  </a:lnTo>
                  <a:lnTo>
                    <a:pt x="502" y="156"/>
                  </a:lnTo>
                  <a:lnTo>
                    <a:pt x="502" y="182"/>
                  </a:lnTo>
                  <a:lnTo>
                    <a:pt x="491" y="204"/>
                  </a:lnTo>
                  <a:lnTo>
                    <a:pt x="487" y="210"/>
                  </a:lnTo>
                  <a:lnTo>
                    <a:pt x="485" y="217"/>
                  </a:lnTo>
                  <a:lnTo>
                    <a:pt x="483" y="224"/>
                  </a:lnTo>
                  <a:lnTo>
                    <a:pt x="482" y="232"/>
                  </a:lnTo>
                  <a:lnTo>
                    <a:pt x="482" y="244"/>
                  </a:lnTo>
                  <a:lnTo>
                    <a:pt x="482" y="259"/>
                  </a:lnTo>
                  <a:lnTo>
                    <a:pt x="480" y="276"/>
                  </a:lnTo>
                  <a:lnTo>
                    <a:pt x="477" y="292"/>
                  </a:lnTo>
                  <a:lnTo>
                    <a:pt x="474" y="307"/>
                  </a:lnTo>
                  <a:lnTo>
                    <a:pt x="467" y="320"/>
                  </a:lnTo>
                  <a:lnTo>
                    <a:pt x="457" y="332"/>
                  </a:lnTo>
                  <a:lnTo>
                    <a:pt x="445" y="341"/>
                  </a:lnTo>
                  <a:lnTo>
                    <a:pt x="422" y="362"/>
                  </a:lnTo>
                  <a:lnTo>
                    <a:pt x="403" y="386"/>
                  </a:lnTo>
                  <a:lnTo>
                    <a:pt x="389" y="414"/>
                  </a:lnTo>
                  <a:lnTo>
                    <a:pt x="379" y="444"/>
                  </a:lnTo>
                  <a:lnTo>
                    <a:pt x="372" y="475"/>
                  </a:lnTo>
                  <a:lnTo>
                    <a:pt x="369" y="506"/>
                  </a:lnTo>
                  <a:lnTo>
                    <a:pt x="368" y="538"/>
                  </a:lnTo>
                  <a:lnTo>
                    <a:pt x="370" y="568"/>
                  </a:lnTo>
                  <a:lnTo>
                    <a:pt x="372" y="576"/>
                  </a:lnTo>
                  <a:lnTo>
                    <a:pt x="373" y="585"/>
                  </a:lnTo>
                  <a:lnTo>
                    <a:pt x="376" y="593"/>
                  </a:lnTo>
                  <a:lnTo>
                    <a:pt x="377" y="603"/>
                  </a:lnTo>
                  <a:lnTo>
                    <a:pt x="388" y="649"/>
                  </a:lnTo>
                  <a:lnTo>
                    <a:pt x="400" y="695"/>
                  </a:lnTo>
                  <a:lnTo>
                    <a:pt x="409" y="742"/>
                  </a:lnTo>
                  <a:lnTo>
                    <a:pt x="418" y="788"/>
                  </a:lnTo>
                  <a:lnTo>
                    <a:pt x="428" y="835"/>
                  </a:lnTo>
                  <a:lnTo>
                    <a:pt x="437" y="881"/>
                  </a:lnTo>
                  <a:lnTo>
                    <a:pt x="446" y="928"/>
                  </a:lnTo>
                  <a:lnTo>
                    <a:pt x="455" y="976"/>
                  </a:lnTo>
                  <a:lnTo>
                    <a:pt x="439" y="992"/>
                  </a:lnTo>
                  <a:lnTo>
                    <a:pt x="419" y="1004"/>
                  </a:lnTo>
                  <a:lnTo>
                    <a:pt x="398" y="1016"/>
                  </a:lnTo>
                  <a:lnTo>
                    <a:pt x="375" y="1024"/>
                  </a:lnTo>
                  <a:lnTo>
                    <a:pt x="350" y="1030"/>
                  </a:lnTo>
                  <a:lnTo>
                    <a:pt x="326" y="1034"/>
                  </a:lnTo>
                  <a:lnTo>
                    <a:pt x="303" y="1037"/>
                  </a:lnTo>
                  <a:lnTo>
                    <a:pt x="282" y="1038"/>
                  </a:lnTo>
                  <a:lnTo>
                    <a:pt x="282" y="1038"/>
                  </a:lnTo>
                  <a:lnTo>
                    <a:pt x="282" y="1038"/>
                  </a:lnTo>
                  <a:close/>
                </a:path>
              </a:pathLst>
            </a:custGeom>
            <a:solidFill>
              <a:srgbClr val="B5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21"/>
            <p:cNvSpPr>
              <a:spLocks/>
            </p:cNvSpPr>
            <p:nvPr/>
          </p:nvSpPr>
          <p:spPr bwMode="auto">
            <a:xfrm>
              <a:off x="1140814" y="1609166"/>
              <a:ext cx="263525" cy="241300"/>
            </a:xfrm>
            <a:custGeom>
              <a:avLst/>
              <a:gdLst>
                <a:gd name="T0" fmla="*/ 197 w 332"/>
                <a:gd name="T1" fmla="*/ 285 h 304"/>
                <a:gd name="T2" fmla="*/ 188 w 332"/>
                <a:gd name="T3" fmla="*/ 256 h 304"/>
                <a:gd name="T4" fmla="*/ 155 w 332"/>
                <a:gd name="T5" fmla="*/ 229 h 304"/>
                <a:gd name="T6" fmla="*/ 113 w 332"/>
                <a:gd name="T7" fmla="*/ 200 h 304"/>
                <a:gd name="T8" fmla="*/ 71 w 332"/>
                <a:gd name="T9" fmla="*/ 171 h 304"/>
                <a:gd name="T10" fmla="*/ 32 w 332"/>
                <a:gd name="T11" fmla="*/ 141 h 304"/>
                <a:gd name="T12" fmla="*/ 3 w 332"/>
                <a:gd name="T13" fmla="*/ 105 h 304"/>
                <a:gd name="T14" fmla="*/ 1 w 332"/>
                <a:gd name="T15" fmla="*/ 25 h 304"/>
                <a:gd name="T16" fmla="*/ 11 w 332"/>
                <a:gd name="T17" fmla="*/ 3 h 304"/>
                <a:gd name="T18" fmla="*/ 31 w 332"/>
                <a:gd name="T19" fmla="*/ 20 h 304"/>
                <a:gd name="T20" fmla="*/ 52 w 332"/>
                <a:gd name="T21" fmla="*/ 44 h 304"/>
                <a:gd name="T22" fmla="*/ 70 w 332"/>
                <a:gd name="T23" fmla="*/ 67 h 304"/>
                <a:gd name="T24" fmla="*/ 87 w 332"/>
                <a:gd name="T25" fmla="*/ 85 h 304"/>
                <a:gd name="T26" fmla="*/ 106 w 332"/>
                <a:gd name="T27" fmla="*/ 104 h 304"/>
                <a:gd name="T28" fmla="*/ 127 w 332"/>
                <a:gd name="T29" fmla="*/ 124 h 304"/>
                <a:gd name="T30" fmla="*/ 146 w 332"/>
                <a:gd name="T31" fmla="*/ 145 h 304"/>
                <a:gd name="T32" fmla="*/ 167 w 332"/>
                <a:gd name="T33" fmla="*/ 164 h 304"/>
                <a:gd name="T34" fmla="*/ 185 w 332"/>
                <a:gd name="T35" fmla="*/ 181 h 304"/>
                <a:gd name="T36" fmla="*/ 205 w 332"/>
                <a:gd name="T37" fmla="*/ 195 h 304"/>
                <a:gd name="T38" fmla="*/ 228 w 332"/>
                <a:gd name="T39" fmla="*/ 203 h 304"/>
                <a:gd name="T40" fmla="*/ 243 w 332"/>
                <a:gd name="T41" fmla="*/ 207 h 304"/>
                <a:gd name="T42" fmla="*/ 253 w 332"/>
                <a:gd name="T43" fmla="*/ 213 h 304"/>
                <a:gd name="T44" fmla="*/ 269 w 332"/>
                <a:gd name="T45" fmla="*/ 225 h 304"/>
                <a:gd name="T46" fmla="*/ 284 w 332"/>
                <a:gd name="T47" fmla="*/ 241 h 304"/>
                <a:gd name="T48" fmla="*/ 303 w 332"/>
                <a:gd name="T49" fmla="*/ 256 h 304"/>
                <a:gd name="T50" fmla="*/ 321 w 332"/>
                <a:gd name="T51" fmla="*/ 271 h 304"/>
                <a:gd name="T52" fmla="*/ 327 w 332"/>
                <a:gd name="T53" fmla="*/ 281 h 304"/>
                <a:gd name="T54" fmla="*/ 313 w 332"/>
                <a:gd name="T55" fmla="*/ 284 h 304"/>
                <a:gd name="T56" fmla="*/ 303 w 332"/>
                <a:gd name="T57" fmla="*/ 277 h 304"/>
                <a:gd name="T58" fmla="*/ 295 w 332"/>
                <a:gd name="T59" fmla="*/ 270 h 304"/>
                <a:gd name="T60" fmla="*/ 284 w 332"/>
                <a:gd name="T61" fmla="*/ 270 h 304"/>
                <a:gd name="T62" fmla="*/ 274 w 332"/>
                <a:gd name="T63" fmla="*/ 272 h 304"/>
                <a:gd name="T64" fmla="*/ 262 w 332"/>
                <a:gd name="T65" fmla="*/ 275 h 304"/>
                <a:gd name="T66" fmla="*/ 250 w 332"/>
                <a:gd name="T67" fmla="*/ 279 h 304"/>
                <a:gd name="T68" fmla="*/ 238 w 332"/>
                <a:gd name="T69" fmla="*/ 286 h 304"/>
                <a:gd name="T70" fmla="*/ 226 w 332"/>
                <a:gd name="T71" fmla="*/ 291 h 304"/>
                <a:gd name="T72" fmla="*/ 219 w 332"/>
                <a:gd name="T73" fmla="*/ 295 h 304"/>
                <a:gd name="T74" fmla="*/ 219 w 332"/>
                <a:gd name="T75" fmla="*/ 299 h 304"/>
                <a:gd name="T76" fmla="*/ 218 w 332"/>
                <a:gd name="T77" fmla="*/ 304 h 304"/>
                <a:gd name="T78" fmla="*/ 211 w 332"/>
                <a:gd name="T79" fmla="*/ 302 h 304"/>
                <a:gd name="T80" fmla="*/ 203 w 332"/>
                <a:gd name="T81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2" h="304">
                  <a:moveTo>
                    <a:pt x="203" y="304"/>
                  </a:moveTo>
                  <a:lnTo>
                    <a:pt x="197" y="285"/>
                  </a:lnTo>
                  <a:lnTo>
                    <a:pt x="193" y="270"/>
                  </a:lnTo>
                  <a:lnTo>
                    <a:pt x="188" y="256"/>
                  </a:lnTo>
                  <a:lnTo>
                    <a:pt x="177" y="243"/>
                  </a:lnTo>
                  <a:lnTo>
                    <a:pt x="155" y="229"/>
                  </a:lnTo>
                  <a:lnTo>
                    <a:pt x="133" y="215"/>
                  </a:lnTo>
                  <a:lnTo>
                    <a:pt x="113" y="200"/>
                  </a:lnTo>
                  <a:lnTo>
                    <a:pt x="92" y="186"/>
                  </a:lnTo>
                  <a:lnTo>
                    <a:pt x="71" y="171"/>
                  </a:lnTo>
                  <a:lnTo>
                    <a:pt x="52" y="156"/>
                  </a:lnTo>
                  <a:lnTo>
                    <a:pt x="32" y="141"/>
                  </a:lnTo>
                  <a:lnTo>
                    <a:pt x="12" y="126"/>
                  </a:lnTo>
                  <a:lnTo>
                    <a:pt x="3" y="105"/>
                  </a:lnTo>
                  <a:lnTo>
                    <a:pt x="0" y="66"/>
                  </a:lnTo>
                  <a:lnTo>
                    <a:pt x="1" y="25"/>
                  </a:lnTo>
                  <a:lnTo>
                    <a:pt x="3" y="0"/>
                  </a:lnTo>
                  <a:lnTo>
                    <a:pt x="11" y="3"/>
                  </a:lnTo>
                  <a:lnTo>
                    <a:pt x="21" y="10"/>
                  </a:lnTo>
                  <a:lnTo>
                    <a:pt x="31" y="20"/>
                  </a:lnTo>
                  <a:lnTo>
                    <a:pt x="41" y="32"/>
                  </a:lnTo>
                  <a:lnTo>
                    <a:pt x="52" y="44"/>
                  </a:lnTo>
                  <a:lnTo>
                    <a:pt x="61" y="57"/>
                  </a:lnTo>
                  <a:lnTo>
                    <a:pt x="70" y="67"/>
                  </a:lnTo>
                  <a:lnTo>
                    <a:pt x="78" y="74"/>
                  </a:lnTo>
                  <a:lnTo>
                    <a:pt x="87" y="85"/>
                  </a:lnTo>
                  <a:lnTo>
                    <a:pt x="97" y="94"/>
                  </a:lnTo>
                  <a:lnTo>
                    <a:pt x="106" y="104"/>
                  </a:lnTo>
                  <a:lnTo>
                    <a:pt x="116" y="114"/>
                  </a:lnTo>
                  <a:lnTo>
                    <a:pt x="127" y="124"/>
                  </a:lnTo>
                  <a:lnTo>
                    <a:pt x="136" y="134"/>
                  </a:lnTo>
                  <a:lnTo>
                    <a:pt x="146" y="145"/>
                  </a:lnTo>
                  <a:lnTo>
                    <a:pt x="156" y="155"/>
                  </a:lnTo>
                  <a:lnTo>
                    <a:pt x="167" y="164"/>
                  </a:lnTo>
                  <a:lnTo>
                    <a:pt x="176" y="172"/>
                  </a:lnTo>
                  <a:lnTo>
                    <a:pt x="185" y="181"/>
                  </a:lnTo>
                  <a:lnTo>
                    <a:pt x="194" y="188"/>
                  </a:lnTo>
                  <a:lnTo>
                    <a:pt x="205" y="195"/>
                  </a:lnTo>
                  <a:lnTo>
                    <a:pt x="215" y="200"/>
                  </a:lnTo>
                  <a:lnTo>
                    <a:pt x="228" y="203"/>
                  </a:lnTo>
                  <a:lnTo>
                    <a:pt x="242" y="206"/>
                  </a:lnTo>
                  <a:lnTo>
                    <a:pt x="243" y="207"/>
                  </a:lnTo>
                  <a:lnTo>
                    <a:pt x="247" y="209"/>
                  </a:lnTo>
                  <a:lnTo>
                    <a:pt x="253" y="213"/>
                  </a:lnTo>
                  <a:lnTo>
                    <a:pt x="261" y="218"/>
                  </a:lnTo>
                  <a:lnTo>
                    <a:pt x="269" y="225"/>
                  </a:lnTo>
                  <a:lnTo>
                    <a:pt x="276" y="233"/>
                  </a:lnTo>
                  <a:lnTo>
                    <a:pt x="284" y="241"/>
                  </a:lnTo>
                  <a:lnTo>
                    <a:pt x="294" y="249"/>
                  </a:lnTo>
                  <a:lnTo>
                    <a:pt x="303" y="256"/>
                  </a:lnTo>
                  <a:lnTo>
                    <a:pt x="312" y="264"/>
                  </a:lnTo>
                  <a:lnTo>
                    <a:pt x="321" y="271"/>
                  </a:lnTo>
                  <a:lnTo>
                    <a:pt x="332" y="277"/>
                  </a:lnTo>
                  <a:lnTo>
                    <a:pt x="327" y="281"/>
                  </a:lnTo>
                  <a:lnTo>
                    <a:pt x="320" y="283"/>
                  </a:lnTo>
                  <a:lnTo>
                    <a:pt x="313" y="284"/>
                  </a:lnTo>
                  <a:lnTo>
                    <a:pt x="307" y="285"/>
                  </a:lnTo>
                  <a:lnTo>
                    <a:pt x="303" y="277"/>
                  </a:lnTo>
                  <a:lnTo>
                    <a:pt x="299" y="272"/>
                  </a:lnTo>
                  <a:lnTo>
                    <a:pt x="295" y="270"/>
                  </a:lnTo>
                  <a:lnTo>
                    <a:pt x="289" y="270"/>
                  </a:lnTo>
                  <a:lnTo>
                    <a:pt x="284" y="270"/>
                  </a:lnTo>
                  <a:lnTo>
                    <a:pt x="280" y="271"/>
                  </a:lnTo>
                  <a:lnTo>
                    <a:pt x="274" y="272"/>
                  </a:lnTo>
                  <a:lnTo>
                    <a:pt x="269" y="272"/>
                  </a:lnTo>
                  <a:lnTo>
                    <a:pt x="262" y="275"/>
                  </a:lnTo>
                  <a:lnTo>
                    <a:pt x="256" y="277"/>
                  </a:lnTo>
                  <a:lnTo>
                    <a:pt x="250" y="279"/>
                  </a:lnTo>
                  <a:lnTo>
                    <a:pt x="244" y="283"/>
                  </a:lnTo>
                  <a:lnTo>
                    <a:pt x="238" y="286"/>
                  </a:lnTo>
                  <a:lnTo>
                    <a:pt x="232" y="289"/>
                  </a:lnTo>
                  <a:lnTo>
                    <a:pt x="226" y="291"/>
                  </a:lnTo>
                  <a:lnTo>
                    <a:pt x="220" y="293"/>
                  </a:lnTo>
                  <a:lnTo>
                    <a:pt x="219" y="295"/>
                  </a:lnTo>
                  <a:lnTo>
                    <a:pt x="219" y="297"/>
                  </a:lnTo>
                  <a:lnTo>
                    <a:pt x="219" y="299"/>
                  </a:lnTo>
                  <a:lnTo>
                    <a:pt x="219" y="304"/>
                  </a:lnTo>
                  <a:lnTo>
                    <a:pt x="218" y="304"/>
                  </a:lnTo>
                  <a:lnTo>
                    <a:pt x="215" y="302"/>
                  </a:lnTo>
                  <a:lnTo>
                    <a:pt x="211" y="302"/>
                  </a:lnTo>
                  <a:lnTo>
                    <a:pt x="203" y="304"/>
                  </a:lnTo>
                  <a:lnTo>
                    <a:pt x="203" y="304"/>
                  </a:lnTo>
                  <a:lnTo>
                    <a:pt x="203" y="304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22"/>
            <p:cNvSpPr>
              <a:spLocks/>
            </p:cNvSpPr>
            <p:nvPr/>
          </p:nvSpPr>
          <p:spPr bwMode="auto">
            <a:xfrm>
              <a:off x="630092" y="1542491"/>
              <a:ext cx="133350" cy="482600"/>
            </a:xfrm>
            <a:custGeom>
              <a:avLst/>
              <a:gdLst>
                <a:gd name="T0" fmla="*/ 48 w 167"/>
                <a:gd name="T1" fmla="*/ 601 h 609"/>
                <a:gd name="T2" fmla="*/ 55 w 167"/>
                <a:gd name="T3" fmla="*/ 587 h 609"/>
                <a:gd name="T4" fmla="*/ 82 w 167"/>
                <a:gd name="T5" fmla="*/ 557 h 609"/>
                <a:gd name="T6" fmla="*/ 102 w 167"/>
                <a:gd name="T7" fmla="*/ 525 h 609"/>
                <a:gd name="T8" fmla="*/ 95 w 167"/>
                <a:gd name="T9" fmla="*/ 522 h 609"/>
                <a:gd name="T10" fmla="*/ 83 w 167"/>
                <a:gd name="T11" fmla="*/ 542 h 609"/>
                <a:gd name="T12" fmla="*/ 58 w 167"/>
                <a:gd name="T13" fmla="*/ 575 h 609"/>
                <a:gd name="T14" fmla="*/ 27 w 167"/>
                <a:gd name="T15" fmla="*/ 599 h 609"/>
                <a:gd name="T16" fmla="*/ 22 w 167"/>
                <a:gd name="T17" fmla="*/ 587 h 609"/>
                <a:gd name="T18" fmla="*/ 40 w 167"/>
                <a:gd name="T19" fmla="*/ 563 h 609"/>
                <a:gd name="T20" fmla="*/ 61 w 167"/>
                <a:gd name="T21" fmla="*/ 541 h 609"/>
                <a:gd name="T22" fmla="*/ 80 w 167"/>
                <a:gd name="T23" fmla="*/ 515 h 609"/>
                <a:gd name="T24" fmla="*/ 71 w 167"/>
                <a:gd name="T25" fmla="*/ 511 h 609"/>
                <a:gd name="T26" fmla="*/ 52 w 167"/>
                <a:gd name="T27" fmla="*/ 534 h 609"/>
                <a:gd name="T28" fmla="*/ 40 w 167"/>
                <a:gd name="T29" fmla="*/ 552 h 609"/>
                <a:gd name="T30" fmla="*/ 25 w 167"/>
                <a:gd name="T31" fmla="*/ 563 h 609"/>
                <a:gd name="T32" fmla="*/ 10 w 167"/>
                <a:gd name="T33" fmla="*/ 571 h 609"/>
                <a:gd name="T34" fmla="*/ 4 w 167"/>
                <a:gd name="T35" fmla="*/ 567 h 609"/>
                <a:gd name="T36" fmla="*/ 31 w 167"/>
                <a:gd name="T37" fmla="*/ 540 h 609"/>
                <a:gd name="T38" fmla="*/ 53 w 167"/>
                <a:gd name="T39" fmla="*/ 502 h 609"/>
                <a:gd name="T40" fmla="*/ 56 w 167"/>
                <a:gd name="T41" fmla="*/ 489 h 609"/>
                <a:gd name="T42" fmla="*/ 51 w 167"/>
                <a:gd name="T43" fmla="*/ 492 h 609"/>
                <a:gd name="T44" fmla="*/ 38 w 167"/>
                <a:gd name="T45" fmla="*/ 508 h 609"/>
                <a:gd name="T46" fmla="*/ 25 w 167"/>
                <a:gd name="T47" fmla="*/ 527 h 609"/>
                <a:gd name="T48" fmla="*/ 15 w 167"/>
                <a:gd name="T49" fmla="*/ 532 h 609"/>
                <a:gd name="T50" fmla="*/ 17 w 167"/>
                <a:gd name="T51" fmla="*/ 525 h 609"/>
                <a:gd name="T52" fmla="*/ 40 w 167"/>
                <a:gd name="T53" fmla="*/ 489 h 609"/>
                <a:gd name="T54" fmla="*/ 59 w 167"/>
                <a:gd name="T55" fmla="*/ 453 h 609"/>
                <a:gd name="T56" fmla="*/ 87 w 167"/>
                <a:gd name="T57" fmla="*/ 419 h 609"/>
                <a:gd name="T58" fmla="*/ 105 w 167"/>
                <a:gd name="T59" fmla="*/ 381 h 609"/>
                <a:gd name="T60" fmla="*/ 96 w 167"/>
                <a:gd name="T61" fmla="*/ 334 h 609"/>
                <a:gd name="T62" fmla="*/ 78 w 167"/>
                <a:gd name="T63" fmla="*/ 289 h 609"/>
                <a:gd name="T64" fmla="*/ 56 w 167"/>
                <a:gd name="T65" fmla="*/ 227 h 609"/>
                <a:gd name="T66" fmla="*/ 36 w 167"/>
                <a:gd name="T67" fmla="*/ 153 h 609"/>
                <a:gd name="T68" fmla="*/ 28 w 167"/>
                <a:gd name="T69" fmla="*/ 77 h 609"/>
                <a:gd name="T70" fmla="*/ 66 w 167"/>
                <a:gd name="T71" fmla="*/ 42 h 609"/>
                <a:gd name="T72" fmla="*/ 120 w 167"/>
                <a:gd name="T73" fmla="*/ 7 h 609"/>
                <a:gd name="T74" fmla="*/ 137 w 167"/>
                <a:gd name="T75" fmla="*/ 23 h 609"/>
                <a:gd name="T76" fmla="*/ 157 w 167"/>
                <a:gd name="T77" fmla="*/ 84 h 609"/>
                <a:gd name="T78" fmla="*/ 165 w 167"/>
                <a:gd name="T79" fmla="*/ 88 h 609"/>
                <a:gd name="T80" fmla="*/ 158 w 167"/>
                <a:gd name="T81" fmla="*/ 95 h 609"/>
                <a:gd name="T82" fmla="*/ 144 w 167"/>
                <a:gd name="T83" fmla="*/ 104 h 609"/>
                <a:gd name="T84" fmla="*/ 132 w 167"/>
                <a:gd name="T85" fmla="*/ 113 h 609"/>
                <a:gd name="T86" fmla="*/ 134 w 167"/>
                <a:gd name="T87" fmla="*/ 144 h 609"/>
                <a:gd name="T88" fmla="*/ 147 w 167"/>
                <a:gd name="T89" fmla="*/ 229 h 609"/>
                <a:gd name="T90" fmla="*/ 156 w 167"/>
                <a:gd name="T91" fmla="*/ 350 h 609"/>
                <a:gd name="T92" fmla="*/ 141 w 167"/>
                <a:gd name="T93" fmla="*/ 466 h 609"/>
                <a:gd name="T94" fmla="*/ 116 w 167"/>
                <a:gd name="T95" fmla="*/ 522 h 609"/>
                <a:gd name="T96" fmla="*/ 74 w 167"/>
                <a:gd name="T97" fmla="*/ 586 h 609"/>
                <a:gd name="T98" fmla="*/ 46 w 167"/>
                <a:gd name="T9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7" h="609">
                  <a:moveTo>
                    <a:pt x="46" y="609"/>
                  </a:moveTo>
                  <a:lnTo>
                    <a:pt x="48" y="605"/>
                  </a:lnTo>
                  <a:lnTo>
                    <a:pt x="48" y="601"/>
                  </a:lnTo>
                  <a:lnTo>
                    <a:pt x="48" y="598"/>
                  </a:lnTo>
                  <a:lnTo>
                    <a:pt x="48" y="594"/>
                  </a:lnTo>
                  <a:lnTo>
                    <a:pt x="55" y="587"/>
                  </a:lnTo>
                  <a:lnTo>
                    <a:pt x="63" y="579"/>
                  </a:lnTo>
                  <a:lnTo>
                    <a:pt x="73" y="569"/>
                  </a:lnTo>
                  <a:lnTo>
                    <a:pt x="82" y="557"/>
                  </a:lnTo>
                  <a:lnTo>
                    <a:pt x="90" y="546"/>
                  </a:lnTo>
                  <a:lnTo>
                    <a:pt x="97" y="536"/>
                  </a:lnTo>
                  <a:lnTo>
                    <a:pt x="102" y="525"/>
                  </a:lnTo>
                  <a:lnTo>
                    <a:pt x="102" y="517"/>
                  </a:lnTo>
                  <a:lnTo>
                    <a:pt x="97" y="518"/>
                  </a:lnTo>
                  <a:lnTo>
                    <a:pt x="95" y="522"/>
                  </a:lnTo>
                  <a:lnTo>
                    <a:pt x="93" y="525"/>
                  </a:lnTo>
                  <a:lnTo>
                    <a:pt x="89" y="529"/>
                  </a:lnTo>
                  <a:lnTo>
                    <a:pt x="83" y="542"/>
                  </a:lnTo>
                  <a:lnTo>
                    <a:pt x="75" y="554"/>
                  </a:lnTo>
                  <a:lnTo>
                    <a:pt x="67" y="564"/>
                  </a:lnTo>
                  <a:lnTo>
                    <a:pt x="58" y="575"/>
                  </a:lnTo>
                  <a:lnTo>
                    <a:pt x="48" y="583"/>
                  </a:lnTo>
                  <a:lnTo>
                    <a:pt x="37" y="591"/>
                  </a:lnTo>
                  <a:lnTo>
                    <a:pt x="27" y="599"/>
                  </a:lnTo>
                  <a:lnTo>
                    <a:pt x="17" y="607"/>
                  </a:lnTo>
                  <a:lnTo>
                    <a:pt x="19" y="597"/>
                  </a:lnTo>
                  <a:lnTo>
                    <a:pt x="22" y="587"/>
                  </a:lnTo>
                  <a:lnTo>
                    <a:pt x="27" y="579"/>
                  </a:lnTo>
                  <a:lnTo>
                    <a:pt x="33" y="570"/>
                  </a:lnTo>
                  <a:lnTo>
                    <a:pt x="40" y="563"/>
                  </a:lnTo>
                  <a:lnTo>
                    <a:pt x="46" y="555"/>
                  </a:lnTo>
                  <a:lnTo>
                    <a:pt x="53" y="548"/>
                  </a:lnTo>
                  <a:lnTo>
                    <a:pt x="61" y="541"/>
                  </a:lnTo>
                  <a:lnTo>
                    <a:pt x="67" y="532"/>
                  </a:lnTo>
                  <a:lnTo>
                    <a:pt x="74" y="523"/>
                  </a:lnTo>
                  <a:lnTo>
                    <a:pt x="80" y="515"/>
                  </a:lnTo>
                  <a:lnTo>
                    <a:pt x="82" y="506"/>
                  </a:lnTo>
                  <a:lnTo>
                    <a:pt x="76" y="507"/>
                  </a:lnTo>
                  <a:lnTo>
                    <a:pt x="71" y="511"/>
                  </a:lnTo>
                  <a:lnTo>
                    <a:pt x="65" y="518"/>
                  </a:lnTo>
                  <a:lnTo>
                    <a:pt x="58" y="526"/>
                  </a:lnTo>
                  <a:lnTo>
                    <a:pt x="52" y="534"/>
                  </a:lnTo>
                  <a:lnTo>
                    <a:pt x="46" y="541"/>
                  </a:lnTo>
                  <a:lnTo>
                    <a:pt x="42" y="548"/>
                  </a:lnTo>
                  <a:lnTo>
                    <a:pt x="40" y="552"/>
                  </a:lnTo>
                  <a:lnTo>
                    <a:pt x="35" y="556"/>
                  </a:lnTo>
                  <a:lnTo>
                    <a:pt x="30" y="560"/>
                  </a:lnTo>
                  <a:lnTo>
                    <a:pt x="25" y="563"/>
                  </a:lnTo>
                  <a:lnTo>
                    <a:pt x="20" y="565"/>
                  </a:lnTo>
                  <a:lnTo>
                    <a:pt x="15" y="569"/>
                  </a:lnTo>
                  <a:lnTo>
                    <a:pt x="10" y="571"/>
                  </a:lnTo>
                  <a:lnTo>
                    <a:pt x="5" y="574"/>
                  </a:lnTo>
                  <a:lnTo>
                    <a:pt x="0" y="576"/>
                  </a:lnTo>
                  <a:lnTo>
                    <a:pt x="4" y="567"/>
                  </a:lnTo>
                  <a:lnTo>
                    <a:pt x="13" y="557"/>
                  </a:lnTo>
                  <a:lnTo>
                    <a:pt x="23" y="549"/>
                  </a:lnTo>
                  <a:lnTo>
                    <a:pt x="31" y="540"/>
                  </a:lnTo>
                  <a:lnTo>
                    <a:pt x="37" y="527"/>
                  </a:lnTo>
                  <a:lnTo>
                    <a:pt x="45" y="515"/>
                  </a:lnTo>
                  <a:lnTo>
                    <a:pt x="53" y="502"/>
                  </a:lnTo>
                  <a:lnTo>
                    <a:pt x="58" y="489"/>
                  </a:lnTo>
                  <a:lnTo>
                    <a:pt x="57" y="489"/>
                  </a:lnTo>
                  <a:lnTo>
                    <a:pt x="56" y="489"/>
                  </a:lnTo>
                  <a:lnTo>
                    <a:pt x="56" y="489"/>
                  </a:lnTo>
                  <a:lnTo>
                    <a:pt x="56" y="489"/>
                  </a:lnTo>
                  <a:lnTo>
                    <a:pt x="51" y="492"/>
                  </a:lnTo>
                  <a:lnTo>
                    <a:pt x="46" y="496"/>
                  </a:lnTo>
                  <a:lnTo>
                    <a:pt x="42" y="502"/>
                  </a:lnTo>
                  <a:lnTo>
                    <a:pt x="38" y="508"/>
                  </a:lnTo>
                  <a:lnTo>
                    <a:pt x="34" y="515"/>
                  </a:lnTo>
                  <a:lnTo>
                    <a:pt x="29" y="522"/>
                  </a:lnTo>
                  <a:lnTo>
                    <a:pt x="25" y="527"/>
                  </a:lnTo>
                  <a:lnTo>
                    <a:pt x="20" y="532"/>
                  </a:lnTo>
                  <a:lnTo>
                    <a:pt x="18" y="532"/>
                  </a:lnTo>
                  <a:lnTo>
                    <a:pt x="15" y="532"/>
                  </a:lnTo>
                  <a:lnTo>
                    <a:pt x="14" y="532"/>
                  </a:lnTo>
                  <a:lnTo>
                    <a:pt x="13" y="533"/>
                  </a:lnTo>
                  <a:lnTo>
                    <a:pt x="17" y="525"/>
                  </a:lnTo>
                  <a:lnTo>
                    <a:pt x="25" y="511"/>
                  </a:lnTo>
                  <a:lnTo>
                    <a:pt x="34" y="498"/>
                  </a:lnTo>
                  <a:lnTo>
                    <a:pt x="40" y="489"/>
                  </a:lnTo>
                  <a:lnTo>
                    <a:pt x="45" y="477"/>
                  </a:lnTo>
                  <a:lnTo>
                    <a:pt x="51" y="464"/>
                  </a:lnTo>
                  <a:lnTo>
                    <a:pt x="59" y="453"/>
                  </a:lnTo>
                  <a:lnTo>
                    <a:pt x="68" y="441"/>
                  </a:lnTo>
                  <a:lnTo>
                    <a:pt x="78" y="431"/>
                  </a:lnTo>
                  <a:lnTo>
                    <a:pt x="87" y="419"/>
                  </a:lnTo>
                  <a:lnTo>
                    <a:pt x="97" y="408"/>
                  </a:lnTo>
                  <a:lnTo>
                    <a:pt x="105" y="396"/>
                  </a:lnTo>
                  <a:lnTo>
                    <a:pt x="105" y="381"/>
                  </a:lnTo>
                  <a:lnTo>
                    <a:pt x="104" y="365"/>
                  </a:lnTo>
                  <a:lnTo>
                    <a:pt x="101" y="350"/>
                  </a:lnTo>
                  <a:lnTo>
                    <a:pt x="96" y="334"/>
                  </a:lnTo>
                  <a:lnTo>
                    <a:pt x="90" y="319"/>
                  </a:lnTo>
                  <a:lnTo>
                    <a:pt x="84" y="304"/>
                  </a:lnTo>
                  <a:lnTo>
                    <a:pt x="78" y="289"/>
                  </a:lnTo>
                  <a:lnTo>
                    <a:pt x="72" y="276"/>
                  </a:lnTo>
                  <a:lnTo>
                    <a:pt x="64" y="251"/>
                  </a:lnTo>
                  <a:lnTo>
                    <a:pt x="56" y="227"/>
                  </a:lnTo>
                  <a:lnTo>
                    <a:pt x="49" y="203"/>
                  </a:lnTo>
                  <a:lnTo>
                    <a:pt x="42" y="177"/>
                  </a:lnTo>
                  <a:lnTo>
                    <a:pt x="36" y="153"/>
                  </a:lnTo>
                  <a:lnTo>
                    <a:pt x="31" y="128"/>
                  </a:lnTo>
                  <a:lnTo>
                    <a:pt x="29" y="103"/>
                  </a:lnTo>
                  <a:lnTo>
                    <a:pt x="28" y="77"/>
                  </a:lnTo>
                  <a:lnTo>
                    <a:pt x="36" y="67"/>
                  </a:lnTo>
                  <a:lnTo>
                    <a:pt x="50" y="54"/>
                  </a:lnTo>
                  <a:lnTo>
                    <a:pt x="66" y="42"/>
                  </a:lnTo>
                  <a:lnTo>
                    <a:pt x="84" y="28"/>
                  </a:lnTo>
                  <a:lnTo>
                    <a:pt x="103" y="16"/>
                  </a:lnTo>
                  <a:lnTo>
                    <a:pt x="120" y="7"/>
                  </a:lnTo>
                  <a:lnTo>
                    <a:pt x="134" y="1"/>
                  </a:lnTo>
                  <a:lnTo>
                    <a:pt x="144" y="0"/>
                  </a:lnTo>
                  <a:lnTo>
                    <a:pt x="137" y="23"/>
                  </a:lnTo>
                  <a:lnTo>
                    <a:pt x="135" y="45"/>
                  </a:lnTo>
                  <a:lnTo>
                    <a:pt x="142" y="66"/>
                  </a:lnTo>
                  <a:lnTo>
                    <a:pt x="157" y="84"/>
                  </a:lnTo>
                  <a:lnTo>
                    <a:pt x="162" y="85"/>
                  </a:lnTo>
                  <a:lnTo>
                    <a:pt x="164" y="86"/>
                  </a:lnTo>
                  <a:lnTo>
                    <a:pt x="165" y="88"/>
                  </a:lnTo>
                  <a:lnTo>
                    <a:pt x="167" y="89"/>
                  </a:lnTo>
                  <a:lnTo>
                    <a:pt x="163" y="92"/>
                  </a:lnTo>
                  <a:lnTo>
                    <a:pt x="158" y="95"/>
                  </a:lnTo>
                  <a:lnTo>
                    <a:pt x="154" y="98"/>
                  </a:lnTo>
                  <a:lnTo>
                    <a:pt x="149" y="100"/>
                  </a:lnTo>
                  <a:lnTo>
                    <a:pt x="144" y="104"/>
                  </a:lnTo>
                  <a:lnTo>
                    <a:pt x="140" y="107"/>
                  </a:lnTo>
                  <a:lnTo>
                    <a:pt x="136" y="109"/>
                  </a:lnTo>
                  <a:lnTo>
                    <a:pt x="132" y="113"/>
                  </a:lnTo>
                  <a:lnTo>
                    <a:pt x="132" y="123"/>
                  </a:lnTo>
                  <a:lnTo>
                    <a:pt x="133" y="134"/>
                  </a:lnTo>
                  <a:lnTo>
                    <a:pt x="134" y="144"/>
                  </a:lnTo>
                  <a:lnTo>
                    <a:pt x="136" y="154"/>
                  </a:lnTo>
                  <a:lnTo>
                    <a:pt x="141" y="191"/>
                  </a:lnTo>
                  <a:lnTo>
                    <a:pt x="147" y="229"/>
                  </a:lnTo>
                  <a:lnTo>
                    <a:pt x="151" y="268"/>
                  </a:lnTo>
                  <a:lnTo>
                    <a:pt x="155" y="309"/>
                  </a:lnTo>
                  <a:lnTo>
                    <a:pt x="156" y="350"/>
                  </a:lnTo>
                  <a:lnTo>
                    <a:pt x="155" y="389"/>
                  </a:lnTo>
                  <a:lnTo>
                    <a:pt x="150" y="428"/>
                  </a:lnTo>
                  <a:lnTo>
                    <a:pt x="141" y="466"/>
                  </a:lnTo>
                  <a:lnTo>
                    <a:pt x="135" y="480"/>
                  </a:lnTo>
                  <a:lnTo>
                    <a:pt x="126" y="500"/>
                  </a:lnTo>
                  <a:lnTo>
                    <a:pt x="116" y="522"/>
                  </a:lnTo>
                  <a:lnTo>
                    <a:pt x="103" y="545"/>
                  </a:lnTo>
                  <a:lnTo>
                    <a:pt x="89" y="568"/>
                  </a:lnTo>
                  <a:lnTo>
                    <a:pt x="74" y="586"/>
                  </a:lnTo>
                  <a:lnTo>
                    <a:pt x="60" y="601"/>
                  </a:lnTo>
                  <a:lnTo>
                    <a:pt x="46" y="609"/>
                  </a:lnTo>
                  <a:lnTo>
                    <a:pt x="46" y="609"/>
                  </a:lnTo>
                  <a:lnTo>
                    <a:pt x="46" y="609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24"/>
            <p:cNvSpPr>
              <a:spLocks/>
            </p:cNvSpPr>
            <p:nvPr/>
          </p:nvSpPr>
          <p:spPr bwMode="auto">
            <a:xfrm>
              <a:off x="973584" y="1449027"/>
              <a:ext cx="263525" cy="136525"/>
            </a:xfrm>
            <a:custGeom>
              <a:avLst/>
              <a:gdLst>
                <a:gd name="T0" fmla="*/ 75 w 332"/>
                <a:gd name="T1" fmla="*/ 170 h 172"/>
                <a:gd name="T2" fmla="*/ 57 w 332"/>
                <a:gd name="T3" fmla="*/ 165 h 172"/>
                <a:gd name="T4" fmla="*/ 39 w 332"/>
                <a:gd name="T5" fmla="*/ 155 h 172"/>
                <a:gd name="T6" fmla="*/ 24 w 332"/>
                <a:gd name="T7" fmla="*/ 144 h 172"/>
                <a:gd name="T8" fmla="*/ 6 w 332"/>
                <a:gd name="T9" fmla="*/ 116 h 172"/>
                <a:gd name="T10" fmla="*/ 0 w 332"/>
                <a:gd name="T11" fmla="*/ 75 h 172"/>
                <a:gd name="T12" fmla="*/ 2 w 332"/>
                <a:gd name="T13" fmla="*/ 50 h 172"/>
                <a:gd name="T14" fmla="*/ 17 w 332"/>
                <a:gd name="T15" fmla="*/ 45 h 172"/>
                <a:gd name="T16" fmla="*/ 32 w 332"/>
                <a:gd name="T17" fmla="*/ 36 h 172"/>
                <a:gd name="T18" fmla="*/ 46 w 332"/>
                <a:gd name="T19" fmla="*/ 24 h 172"/>
                <a:gd name="T20" fmla="*/ 62 w 332"/>
                <a:gd name="T21" fmla="*/ 12 h 172"/>
                <a:gd name="T22" fmla="*/ 75 w 332"/>
                <a:gd name="T23" fmla="*/ 2 h 172"/>
                <a:gd name="T24" fmla="*/ 95 w 332"/>
                <a:gd name="T25" fmla="*/ 12 h 172"/>
                <a:gd name="T26" fmla="*/ 127 w 332"/>
                <a:gd name="T27" fmla="*/ 32 h 172"/>
                <a:gd name="T28" fmla="*/ 161 w 332"/>
                <a:gd name="T29" fmla="*/ 47 h 172"/>
                <a:gd name="T30" fmla="*/ 197 w 332"/>
                <a:gd name="T31" fmla="*/ 59 h 172"/>
                <a:gd name="T32" fmla="*/ 225 w 332"/>
                <a:gd name="T33" fmla="*/ 62 h 172"/>
                <a:gd name="T34" fmla="*/ 239 w 332"/>
                <a:gd name="T35" fmla="*/ 59 h 172"/>
                <a:gd name="T36" fmla="*/ 250 w 332"/>
                <a:gd name="T37" fmla="*/ 51 h 172"/>
                <a:gd name="T38" fmla="*/ 262 w 332"/>
                <a:gd name="T39" fmla="*/ 39 h 172"/>
                <a:gd name="T40" fmla="*/ 277 w 332"/>
                <a:gd name="T41" fmla="*/ 18 h 172"/>
                <a:gd name="T42" fmla="*/ 290 w 332"/>
                <a:gd name="T43" fmla="*/ 6 h 172"/>
                <a:gd name="T44" fmla="*/ 303 w 332"/>
                <a:gd name="T45" fmla="*/ 8 h 172"/>
                <a:gd name="T46" fmla="*/ 320 w 332"/>
                <a:gd name="T47" fmla="*/ 18 h 172"/>
                <a:gd name="T48" fmla="*/ 331 w 332"/>
                <a:gd name="T49" fmla="*/ 31 h 172"/>
                <a:gd name="T50" fmla="*/ 323 w 332"/>
                <a:gd name="T51" fmla="*/ 54 h 172"/>
                <a:gd name="T52" fmla="*/ 319 w 332"/>
                <a:gd name="T53" fmla="*/ 67 h 172"/>
                <a:gd name="T54" fmla="*/ 316 w 332"/>
                <a:gd name="T55" fmla="*/ 84 h 172"/>
                <a:gd name="T56" fmla="*/ 305 w 332"/>
                <a:gd name="T57" fmla="*/ 90 h 172"/>
                <a:gd name="T58" fmla="*/ 295 w 332"/>
                <a:gd name="T59" fmla="*/ 89 h 172"/>
                <a:gd name="T60" fmla="*/ 287 w 332"/>
                <a:gd name="T61" fmla="*/ 90 h 172"/>
                <a:gd name="T62" fmla="*/ 279 w 332"/>
                <a:gd name="T63" fmla="*/ 96 h 172"/>
                <a:gd name="T64" fmla="*/ 269 w 332"/>
                <a:gd name="T65" fmla="*/ 104 h 172"/>
                <a:gd name="T66" fmla="*/ 263 w 332"/>
                <a:gd name="T67" fmla="*/ 108 h 172"/>
                <a:gd name="T68" fmla="*/ 248 w 332"/>
                <a:gd name="T69" fmla="*/ 113 h 172"/>
                <a:gd name="T70" fmla="*/ 239 w 332"/>
                <a:gd name="T71" fmla="*/ 116 h 172"/>
                <a:gd name="T72" fmla="*/ 222 w 332"/>
                <a:gd name="T73" fmla="*/ 132 h 172"/>
                <a:gd name="T74" fmla="*/ 198 w 332"/>
                <a:gd name="T75" fmla="*/ 126 h 172"/>
                <a:gd name="T76" fmla="*/ 178 w 332"/>
                <a:gd name="T77" fmla="*/ 106 h 172"/>
                <a:gd name="T78" fmla="*/ 157 w 332"/>
                <a:gd name="T79" fmla="*/ 94 h 172"/>
                <a:gd name="T80" fmla="*/ 140 w 332"/>
                <a:gd name="T81" fmla="*/ 107 h 172"/>
                <a:gd name="T82" fmla="*/ 133 w 332"/>
                <a:gd name="T83" fmla="*/ 127 h 172"/>
                <a:gd name="T84" fmla="*/ 126 w 332"/>
                <a:gd name="T85" fmla="*/ 145 h 172"/>
                <a:gd name="T86" fmla="*/ 113 w 332"/>
                <a:gd name="T87" fmla="*/ 161 h 172"/>
                <a:gd name="T88" fmla="*/ 99 w 332"/>
                <a:gd name="T89" fmla="*/ 168 h 172"/>
                <a:gd name="T90" fmla="*/ 90 w 332"/>
                <a:gd name="T91" fmla="*/ 169 h 172"/>
                <a:gd name="T92" fmla="*/ 87 w 332"/>
                <a:gd name="T9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2" h="172">
                  <a:moveTo>
                    <a:pt x="87" y="172"/>
                  </a:moveTo>
                  <a:lnTo>
                    <a:pt x="75" y="170"/>
                  </a:lnTo>
                  <a:lnTo>
                    <a:pt x="66" y="167"/>
                  </a:lnTo>
                  <a:lnTo>
                    <a:pt x="57" y="165"/>
                  </a:lnTo>
                  <a:lnTo>
                    <a:pt x="47" y="160"/>
                  </a:lnTo>
                  <a:lnTo>
                    <a:pt x="39" y="155"/>
                  </a:lnTo>
                  <a:lnTo>
                    <a:pt x="32" y="150"/>
                  </a:lnTo>
                  <a:lnTo>
                    <a:pt x="24" y="144"/>
                  </a:lnTo>
                  <a:lnTo>
                    <a:pt x="17" y="137"/>
                  </a:lnTo>
                  <a:lnTo>
                    <a:pt x="6" y="116"/>
                  </a:lnTo>
                  <a:lnTo>
                    <a:pt x="1" y="97"/>
                  </a:lnTo>
                  <a:lnTo>
                    <a:pt x="0" y="75"/>
                  </a:lnTo>
                  <a:lnTo>
                    <a:pt x="0" y="51"/>
                  </a:lnTo>
                  <a:lnTo>
                    <a:pt x="2" y="50"/>
                  </a:lnTo>
                  <a:lnTo>
                    <a:pt x="9" y="48"/>
                  </a:lnTo>
                  <a:lnTo>
                    <a:pt x="17" y="45"/>
                  </a:lnTo>
                  <a:lnTo>
                    <a:pt x="28" y="39"/>
                  </a:lnTo>
                  <a:lnTo>
                    <a:pt x="32" y="36"/>
                  </a:lnTo>
                  <a:lnTo>
                    <a:pt x="38" y="30"/>
                  </a:lnTo>
                  <a:lnTo>
                    <a:pt x="46" y="24"/>
                  </a:lnTo>
                  <a:lnTo>
                    <a:pt x="54" y="17"/>
                  </a:lnTo>
                  <a:lnTo>
                    <a:pt x="62" y="12"/>
                  </a:lnTo>
                  <a:lnTo>
                    <a:pt x="69" y="6"/>
                  </a:lnTo>
                  <a:lnTo>
                    <a:pt x="75" y="2"/>
                  </a:lnTo>
                  <a:lnTo>
                    <a:pt x="80" y="0"/>
                  </a:lnTo>
                  <a:lnTo>
                    <a:pt x="95" y="12"/>
                  </a:lnTo>
                  <a:lnTo>
                    <a:pt x="111" y="22"/>
                  </a:lnTo>
                  <a:lnTo>
                    <a:pt x="127" y="32"/>
                  </a:lnTo>
                  <a:lnTo>
                    <a:pt x="143" y="40"/>
                  </a:lnTo>
                  <a:lnTo>
                    <a:pt x="161" y="47"/>
                  </a:lnTo>
                  <a:lnTo>
                    <a:pt x="179" y="54"/>
                  </a:lnTo>
                  <a:lnTo>
                    <a:pt x="197" y="59"/>
                  </a:lnTo>
                  <a:lnTo>
                    <a:pt x="217" y="63"/>
                  </a:lnTo>
                  <a:lnTo>
                    <a:pt x="225" y="62"/>
                  </a:lnTo>
                  <a:lnTo>
                    <a:pt x="232" y="61"/>
                  </a:lnTo>
                  <a:lnTo>
                    <a:pt x="239" y="59"/>
                  </a:lnTo>
                  <a:lnTo>
                    <a:pt x="244" y="54"/>
                  </a:lnTo>
                  <a:lnTo>
                    <a:pt x="250" y="51"/>
                  </a:lnTo>
                  <a:lnTo>
                    <a:pt x="256" y="45"/>
                  </a:lnTo>
                  <a:lnTo>
                    <a:pt x="262" y="39"/>
                  </a:lnTo>
                  <a:lnTo>
                    <a:pt x="267" y="32"/>
                  </a:lnTo>
                  <a:lnTo>
                    <a:pt x="277" y="18"/>
                  </a:lnTo>
                  <a:lnTo>
                    <a:pt x="284" y="10"/>
                  </a:lnTo>
                  <a:lnTo>
                    <a:pt x="290" y="6"/>
                  </a:lnTo>
                  <a:lnTo>
                    <a:pt x="296" y="6"/>
                  </a:lnTo>
                  <a:lnTo>
                    <a:pt x="303" y="8"/>
                  </a:lnTo>
                  <a:lnTo>
                    <a:pt x="310" y="13"/>
                  </a:lnTo>
                  <a:lnTo>
                    <a:pt x="320" y="18"/>
                  </a:lnTo>
                  <a:lnTo>
                    <a:pt x="332" y="24"/>
                  </a:lnTo>
                  <a:lnTo>
                    <a:pt x="331" y="31"/>
                  </a:lnTo>
                  <a:lnTo>
                    <a:pt x="326" y="43"/>
                  </a:lnTo>
                  <a:lnTo>
                    <a:pt x="323" y="54"/>
                  </a:lnTo>
                  <a:lnTo>
                    <a:pt x="320" y="62"/>
                  </a:lnTo>
                  <a:lnTo>
                    <a:pt x="319" y="67"/>
                  </a:lnTo>
                  <a:lnTo>
                    <a:pt x="318" y="75"/>
                  </a:lnTo>
                  <a:lnTo>
                    <a:pt x="316" y="84"/>
                  </a:lnTo>
                  <a:lnTo>
                    <a:pt x="312" y="90"/>
                  </a:lnTo>
                  <a:lnTo>
                    <a:pt x="305" y="90"/>
                  </a:lnTo>
                  <a:lnTo>
                    <a:pt x="301" y="89"/>
                  </a:lnTo>
                  <a:lnTo>
                    <a:pt x="295" y="89"/>
                  </a:lnTo>
                  <a:lnTo>
                    <a:pt x="290" y="89"/>
                  </a:lnTo>
                  <a:lnTo>
                    <a:pt x="287" y="90"/>
                  </a:lnTo>
                  <a:lnTo>
                    <a:pt x="282" y="92"/>
                  </a:lnTo>
                  <a:lnTo>
                    <a:pt x="279" y="96"/>
                  </a:lnTo>
                  <a:lnTo>
                    <a:pt x="274" y="102"/>
                  </a:lnTo>
                  <a:lnTo>
                    <a:pt x="269" y="104"/>
                  </a:lnTo>
                  <a:lnTo>
                    <a:pt x="265" y="105"/>
                  </a:lnTo>
                  <a:lnTo>
                    <a:pt x="263" y="108"/>
                  </a:lnTo>
                  <a:lnTo>
                    <a:pt x="258" y="113"/>
                  </a:lnTo>
                  <a:lnTo>
                    <a:pt x="248" y="113"/>
                  </a:lnTo>
                  <a:lnTo>
                    <a:pt x="242" y="113"/>
                  </a:lnTo>
                  <a:lnTo>
                    <a:pt x="239" y="116"/>
                  </a:lnTo>
                  <a:lnTo>
                    <a:pt x="236" y="126"/>
                  </a:lnTo>
                  <a:lnTo>
                    <a:pt x="222" y="132"/>
                  </a:lnTo>
                  <a:lnTo>
                    <a:pt x="210" y="131"/>
                  </a:lnTo>
                  <a:lnTo>
                    <a:pt x="198" y="126"/>
                  </a:lnTo>
                  <a:lnTo>
                    <a:pt x="188" y="116"/>
                  </a:lnTo>
                  <a:lnTo>
                    <a:pt x="178" y="106"/>
                  </a:lnTo>
                  <a:lnTo>
                    <a:pt x="167" y="98"/>
                  </a:lnTo>
                  <a:lnTo>
                    <a:pt x="157" y="94"/>
                  </a:lnTo>
                  <a:lnTo>
                    <a:pt x="145" y="98"/>
                  </a:lnTo>
                  <a:lnTo>
                    <a:pt x="140" y="107"/>
                  </a:lnTo>
                  <a:lnTo>
                    <a:pt x="136" y="116"/>
                  </a:lnTo>
                  <a:lnTo>
                    <a:pt x="133" y="127"/>
                  </a:lnTo>
                  <a:lnTo>
                    <a:pt x="129" y="136"/>
                  </a:lnTo>
                  <a:lnTo>
                    <a:pt x="126" y="145"/>
                  </a:lnTo>
                  <a:lnTo>
                    <a:pt x="120" y="154"/>
                  </a:lnTo>
                  <a:lnTo>
                    <a:pt x="113" y="161"/>
                  </a:lnTo>
                  <a:lnTo>
                    <a:pt x="104" y="168"/>
                  </a:lnTo>
                  <a:lnTo>
                    <a:pt x="99" y="168"/>
                  </a:lnTo>
                  <a:lnTo>
                    <a:pt x="95" y="168"/>
                  </a:lnTo>
                  <a:lnTo>
                    <a:pt x="90" y="169"/>
                  </a:lnTo>
                  <a:lnTo>
                    <a:pt x="87" y="172"/>
                  </a:lnTo>
                  <a:lnTo>
                    <a:pt x="87" y="172"/>
                  </a:lnTo>
                  <a:lnTo>
                    <a:pt x="87" y="172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25"/>
            <p:cNvSpPr>
              <a:spLocks/>
            </p:cNvSpPr>
            <p:nvPr/>
          </p:nvSpPr>
          <p:spPr bwMode="auto">
            <a:xfrm>
              <a:off x="1006103" y="1340084"/>
              <a:ext cx="250825" cy="179388"/>
            </a:xfrm>
            <a:custGeom>
              <a:avLst/>
              <a:gdLst>
                <a:gd name="T0" fmla="*/ 165 w 316"/>
                <a:gd name="T1" fmla="*/ 224 h 224"/>
                <a:gd name="T2" fmla="*/ 154 w 316"/>
                <a:gd name="T3" fmla="*/ 222 h 224"/>
                <a:gd name="T4" fmla="*/ 143 w 316"/>
                <a:gd name="T5" fmla="*/ 220 h 224"/>
                <a:gd name="T6" fmla="*/ 131 w 316"/>
                <a:gd name="T7" fmla="*/ 217 h 224"/>
                <a:gd name="T8" fmla="*/ 120 w 316"/>
                <a:gd name="T9" fmla="*/ 214 h 224"/>
                <a:gd name="T10" fmla="*/ 108 w 316"/>
                <a:gd name="T11" fmla="*/ 210 h 224"/>
                <a:gd name="T12" fmla="*/ 98 w 316"/>
                <a:gd name="T13" fmla="*/ 205 h 224"/>
                <a:gd name="T14" fmla="*/ 89 w 316"/>
                <a:gd name="T15" fmla="*/ 200 h 224"/>
                <a:gd name="T16" fmla="*/ 81 w 316"/>
                <a:gd name="T17" fmla="*/ 193 h 224"/>
                <a:gd name="T18" fmla="*/ 67 w 316"/>
                <a:gd name="T19" fmla="*/ 186 h 224"/>
                <a:gd name="T20" fmla="*/ 52 w 316"/>
                <a:gd name="T21" fmla="*/ 177 h 224"/>
                <a:gd name="T22" fmla="*/ 38 w 316"/>
                <a:gd name="T23" fmla="*/ 166 h 224"/>
                <a:gd name="T24" fmla="*/ 27 w 316"/>
                <a:gd name="T25" fmla="*/ 153 h 224"/>
                <a:gd name="T26" fmla="*/ 15 w 316"/>
                <a:gd name="T27" fmla="*/ 139 h 224"/>
                <a:gd name="T28" fmla="*/ 7 w 316"/>
                <a:gd name="T29" fmla="*/ 125 h 224"/>
                <a:gd name="T30" fmla="*/ 2 w 316"/>
                <a:gd name="T31" fmla="*/ 110 h 224"/>
                <a:gd name="T32" fmla="*/ 0 w 316"/>
                <a:gd name="T33" fmla="*/ 95 h 224"/>
                <a:gd name="T34" fmla="*/ 8 w 316"/>
                <a:gd name="T35" fmla="*/ 81 h 224"/>
                <a:gd name="T36" fmla="*/ 17 w 316"/>
                <a:gd name="T37" fmla="*/ 69 h 224"/>
                <a:gd name="T38" fmla="*/ 28 w 316"/>
                <a:gd name="T39" fmla="*/ 57 h 224"/>
                <a:gd name="T40" fmla="*/ 39 w 316"/>
                <a:gd name="T41" fmla="*/ 46 h 224"/>
                <a:gd name="T42" fmla="*/ 51 w 316"/>
                <a:gd name="T43" fmla="*/ 37 h 224"/>
                <a:gd name="T44" fmla="*/ 63 w 316"/>
                <a:gd name="T45" fmla="*/ 29 h 224"/>
                <a:gd name="T46" fmla="*/ 77 w 316"/>
                <a:gd name="T47" fmla="*/ 22 h 224"/>
                <a:gd name="T48" fmla="*/ 92 w 316"/>
                <a:gd name="T49" fmla="*/ 16 h 224"/>
                <a:gd name="T50" fmla="*/ 107 w 316"/>
                <a:gd name="T51" fmla="*/ 10 h 224"/>
                <a:gd name="T52" fmla="*/ 122 w 316"/>
                <a:gd name="T53" fmla="*/ 7 h 224"/>
                <a:gd name="T54" fmla="*/ 138 w 316"/>
                <a:gd name="T55" fmla="*/ 3 h 224"/>
                <a:gd name="T56" fmla="*/ 153 w 316"/>
                <a:gd name="T57" fmla="*/ 1 h 224"/>
                <a:gd name="T58" fmla="*/ 169 w 316"/>
                <a:gd name="T59" fmla="*/ 0 h 224"/>
                <a:gd name="T60" fmla="*/ 185 w 316"/>
                <a:gd name="T61" fmla="*/ 0 h 224"/>
                <a:gd name="T62" fmla="*/ 202 w 316"/>
                <a:gd name="T63" fmla="*/ 1 h 224"/>
                <a:gd name="T64" fmla="*/ 218 w 316"/>
                <a:gd name="T65" fmla="*/ 2 h 224"/>
                <a:gd name="T66" fmla="*/ 248 w 316"/>
                <a:gd name="T67" fmla="*/ 14 h 224"/>
                <a:gd name="T68" fmla="*/ 272 w 316"/>
                <a:gd name="T69" fmla="*/ 30 h 224"/>
                <a:gd name="T70" fmla="*/ 291 w 316"/>
                <a:gd name="T71" fmla="*/ 48 h 224"/>
                <a:gd name="T72" fmla="*/ 305 w 316"/>
                <a:gd name="T73" fmla="*/ 69 h 224"/>
                <a:gd name="T74" fmla="*/ 313 w 316"/>
                <a:gd name="T75" fmla="*/ 94 h 224"/>
                <a:gd name="T76" fmla="*/ 316 w 316"/>
                <a:gd name="T77" fmla="*/ 121 h 224"/>
                <a:gd name="T78" fmla="*/ 312 w 316"/>
                <a:gd name="T79" fmla="*/ 151 h 224"/>
                <a:gd name="T80" fmla="*/ 303 w 316"/>
                <a:gd name="T81" fmla="*/ 182 h 224"/>
                <a:gd name="T82" fmla="*/ 296 w 316"/>
                <a:gd name="T83" fmla="*/ 186 h 224"/>
                <a:gd name="T84" fmla="*/ 288 w 316"/>
                <a:gd name="T85" fmla="*/ 186 h 224"/>
                <a:gd name="T86" fmla="*/ 279 w 316"/>
                <a:gd name="T87" fmla="*/ 184 h 224"/>
                <a:gd name="T88" fmla="*/ 268 w 316"/>
                <a:gd name="T89" fmla="*/ 178 h 224"/>
                <a:gd name="T90" fmla="*/ 259 w 316"/>
                <a:gd name="T91" fmla="*/ 172 h 224"/>
                <a:gd name="T92" fmla="*/ 250 w 316"/>
                <a:gd name="T93" fmla="*/ 168 h 224"/>
                <a:gd name="T94" fmla="*/ 242 w 316"/>
                <a:gd name="T95" fmla="*/ 163 h 224"/>
                <a:gd name="T96" fmla="*/ 236 w 316"/>
                <a:gd name="T97" fmla="*/ 162 h 224"/>
                <a:gd name="T98" fmla="*/ 232 w 316"/>
                <a:gd name="T99" fmla="*/ 169 h 224"/>
                <a:gd name="T100" fmla="*/ 225 w 316"/>
                <a:gd name="T101" fmla="*/ 178 h 224"/>
                <a:gd name="T102" fmla="*/ 218 w 316"/>
                <a:gd name="T103" fmla="*/ 187 h 224"/>
                <a:gd name="T104" fmla="*/ 210 w 316"/>
                <a:gd name="T105" fmla="*/ 198 h 224"/>
                <a:gd name="T106" fmla="*/ 200 w 316"/>
                <a:gd name="T107" fmla="*/ 207 h 224"/>
                <a:gd name="T108" fmla="*/ 192 w 316"/>
                <a:gd name="T109" fmla="*/ 215 h 224"/>
                <a:gd name="T110" fmla="*/ 183 w 316"/>
                <a:gd name="T111" fmla="*/ 221 h 224"/>
                <a:gd name="T112" fmla="*/ 176 w 316"/>
                <a:gd name="T113" fmla="*/ 224 h 224"/>
                <a:gd name="T114" fmla="*/ 173 w 316"/>
                <a:gd name="T115" fmla="*/ 224 h 224"/>
                <a:gd name="T116" fmla="*/ 170 w 316"/>
                <a:gd name="T117" fmla="*/ 224 h 224"/>
                <a:gd name="T118" fmla="*/ 167 w 316"/>
                <a:gd name="T119" fmla="*/ 224 h 224"/>
                <a:gd name="T120" fmla="*/ 165 w 316"/>
                <a:gd name="T121" fmla="*/ 224 h 224"/>
                <a:gd name="T122" fmla="*/ 165 w 316"/>
                <a:gd name="T123" fmla="*/ 224 h 224"/>
                <a:gd name="T124" fmla="*/ 165 w 316"/>
                <a:gd name="T12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6" h="224">
                  <a:moveTo>
                    <a:pt x="165" y="224"/>
                  </a:moveTo>
                  <a:lnTo>
                    <a:pt x="154" y="222"/>
                  </a:lnTo>
                  <a:lnTo>
                    <a:pt x="143" y="220"/>
                  </a:lnTo>
                  <a:lnTo>
                    <a:pt x="131" y="217"/>
                  </a:lnTo>
                  <a:lnTo>
                    <a:pt x="120" y="214"/>
                  </a:lnTo>
                  <a:lnTo>
                    <a:pt x="108" y="210"/>
                  </a:lnTo>
                  <a:lnTo>
                    <a:pt x="98" y="205"/>
                  </a:lnTo>
                  <a:lnTo>
                    <a:pt x="89" y="200"/>
                  </a:lnTo>
                  <a:lnTo>
                    <a:pt x="81" y="193"/>
                  </a:lnTo>
                  <a:lnTo>
                    <a:pt x="67" y="186"/>
                  </a:lnTo>
                  <a:lnTo>
                    <a:pt x="52" y="177"/>
                  </a:lnTo>
                  <a:lnTo>
                    <a:pt x="38" y="166"/>
                  </a:lnTo>
                  <a:lnTo>
                    <a:pt x="27" y="153"/>
                  </a:lnTo>
                  <a:lnTo>
                    <a:pt x="15" y="139"/>
                  </a:lnTo>
                  <a:lnTo>
                    <a:pt x="7" y="125"/>
                  </a:lnTo>
                  <a:lnTo>
                    <a:pt x="2" y="110"/>
                  </a:lnTo>
                  <a:lnTo>
                    <a:pt x="0" y="95"/>
                  </a:lnTo>
                  <a:lnTo>
                    <a:pt x="8" y="81"/>
                  </a:lnTo>
                  <a:lnTo>
                    <a:pt x="17" y="69"/>
                  </a:lnTo>
                  <a:lnTo>
                    <a:pt x="28" y="57"/>
                  </a:lnTo>
                  <a:lnTo>
                    <a:pt x="39" y="46"/>
                  </a:lnTo>
                  <a:lnTo>
                    <a:pt x="51" y="37"/>
                  </a:lnTo>
                  <a:lnTo>
                    <a:pt x="63" y="29"/>
                  </a:lnTo>
                  <a:lnTo>
                    <a:pt x="77" y="22"/>
                  </a:lnTo>
                  <a:lnTo>
                    <a:pt x="92" y="16"/>
                  </a:lnTo>
                  <a:lnTo>
                    <a:pt x="107" y="10"/>
                  </a:lnTo>
                  <a:lnTo>
                    <a:pt x="122" y="7"/>
                  </a:lnTo>
                  <a:lnTo>
                    <a:pt x="138" y="3"/>
                  </a:lnTo>
                  <a:lnTo>
                    <a:pt x="153" y="1"/>
                  </a:lnTo>
                  <a:lnTo>
                    <a:pt x="169" y="0"/>
                  </a:lnTo>
                  <a:lnTo>
                    <a:pt x="185" y="0"/>
                  </a:lnTo>
                  <a:lnTo>
                    <a:pt x="202" y="1"/>
                  </a:lnTo>
                  <a:lnTo>
                    <a:pt x="218" y="2"/>
                  </a:lnTo>
                  <a:lnTo>
                    <a:pt x="248" y="14"/>
                  </a:lnTo>
                  <a:lnTo>
                    <a:pt x="272" y="30"/>
                  </a:lnTo>
                  <a:lnTo>
                    <a:pt x="291" y="48"/>
                  </a:lnTo>
                  <a:lnTo>
                    <a:pt x="305" y="69"/>
                  </a:lnTo>
                  <a:lnTo>
                    <a:pt x="313" y="94"/>
                  </a:lnTo>
                  <a:lnTo>
                    <a:pt x="316" y="121"/>
                  </a:lnTo>
                  <a:lnTo>
                    <a:pt x="312" y="151"/>
                  </a:lnTo>
                  <a:lnTo>
                    <a:pt x="303" y="182"/>
                  </a:lnTo>
                  <a:lnTo>
                    <a:pt x="296" y="186"/>
                  </a:lnTo>
                  <a:lnTo>
                    <a:pt x="288" y="186"/>
                  </a:lnTo>
                  <a:lnTo>
                    <a:pt x="279" y="184"/>
                  </a:lnTo>
                  <a:lnTo>
                    <a:pt x="268" y="178"/>
                  </a:lnTo>
                  <a:lnTo>
                    <a:pt x="259" y="172"/>
                  </a:lnTo>
                  <a:lnTo>
                    <a:pt x="250" y="168"/>
                  </a:lnTo>
                  <a:lnTo>
                    <a:pt x="242" y="163"/>
                  </a:lnTo>
                  <a:lnTo>
                    <a:pt x="236" y="162"/>
                  </a:lnTo>
                  <a:lnTo>
                    <a:pt x="232" y="169"/>
                  </a:lnTo>
                  <a:lnTo>
                    <a:pt x="225" y="178"/>
                  </a:lnTo>
                  <a:lnTo>
                    <a:pt x="218" y="187"/>
                  </a:lnTo>
                  <a:lnTo>
                    <a:pt x="210" y="198"/>
                  </a:lnTo>
                  <a:lnTo>
                    <a:pt x="200" y="207"/>
                  </a:lnTo>
                  <a:lnTo>
                    <a:pt x="192" y="215"/>
                  </a:lnTo>
                  <a:lnTo>
                    <a:pt x="183" y="221"/>
                  </a:lnTo>
                  <a:lnTo>
                    <a:pt x="176" y="224"/>
                  </a:lnTo>
                  <a:lnTo>
                    <a:pt x="173" y="224"/>
                  </a:lnTo>
                  <a:lnTo>
                    <a:pt x="170" y="224"/>
                  </a:lnTo>
                  <a:lnTo>
                    <a:pt x="167" y="224"/>
                  </a:lnTo>
                  <a:lnTo>
                    <a:pt x="165" y="224"/>
                  </a:lnTo>
                  <a:lnTo>
                    <a:pt x="165" y="224"/>
                  </a:lnTo>
                  <a:lnTo>
                    <a:pt x="165" y="224"/>
                  </a:lnTo>
                  <a:close/>
                </a:path>
              </a:pathLst>
            </a:custGeom>
            <a:solidFill>
              <a:srgbClr val="A56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4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9512" y="404664"/>
            <a:ext cx="8712968" cy="6181725"/>
            <a:chOff x="251520" y="415627"/>
            <a:chExt cx="8712968" cy="6181725"/>
          </a:xfrm>
        </p:grpSpPr>
        <p:grpSp>
          <p:nvGrpSpPr>
            <p:cNvPr id="3" name="그룹 2"/>
            <p:cNvGrpSpPr/>
            <p:nvPr/>
          </p:nvGrpSpPr>
          <p:grpSpPr>
            <a:xfrm>
              <a:off x="251520" y="415627"/>
              <a:ext cx="8712968" cy="6181725"/>
              <a:chOff x="-36512" y="332656"/>
              <a:chExt cx="9153525" cy="6181725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6512" y="332656"/>
                <a:ext cx="9153525" cy="6181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332656"/>
                <a:ext cx="792088" cy="216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" name="직사각형 3"/>
            <p:cNvSpPr/>
            <p:nvPr/>
          </p:nvSpPr>
          <p:spPr>
            <a:xfrm>
              <a:off x="2411760" y="1556792"/>
              <a:ext cx="5760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구름 7"/>
          <p:cNvSpPr/>
          <p:nvPr/>
        </p:nvSpPr>
        <p:spPr>
          <a:xfrm>
            <a:off x="395536" y="2276872"/>
            <a:ext cx="1656184" cy="864096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EIGRP 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구름 8"/>
          <p:cNvSpPr/>
          <p:nvPr/>
        </p:nvSpPr>
        <p:spPr>
          <a:xfrm>
            <a:off x="5076056" y="5733256"/>
            <a:ext cx="1656184" cy="864096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EIGRP 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구름 9"/>
          <p:cNvSpPr/>
          <p:nvPr/>
        </p:nvSpPr>
        <p:spPr>
          <a:xfrm>
            <a:off x="4644008" y="1196752"/>
            <a:ext cx="1656184" cy="864096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AREA 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접힌 도형 12"/>
          <p:cNvSpPr/>
          <p:nvPr/>
        </p:nvSpPr>
        <p:spPr>
          <a:xfrm>
            <a:off x="3131840" y="2204864"/>
            <a:ext cx="2700300" cy="2304256"/>
          </a:xfrm>
          <a:prstGeom prst="foldedCorne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router </a:t>
            </a:r>
            <a:r>
              <a:rPr lang="en-US" altLang="ko-KR" sz="1400" dirty="0" err="1">
                <a:solidFill>
                  <a:schemeClr val="tx1"/>
                </a:solidFill>
              </a:rPr>
              <a:t>eigrp</a:t>
            </a:r>
            <a:r>
              <a:rPr lang="en-US" altLang="ko-KR" sz="1400" dirty="0">
                <a:solidFill>
                  <a:schemeClr val="tx1"/>
                </a:solidFill>
              </a:rPr>
              <a:t> 100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redistribute </a:t>
            </a:r>
            <a:r>
              <a:rPr lang="en-US" altLang="ko-KR" sz="1400" dirty="0" err="1">
                <a:solidFill>
                  <a:schemeClr val="tx1"/>
                </a:solidFill>
              </a:rPr>
              <a:t>ospf</a:t>
            </a:r>
            <a:r>
              <a:rPr lang="en-US" altLang="ko-KR" sz="1400" dirty="0">
                <a:solidFill>
                  <a:schemeClr val="tx1"/>
                </a:solidFill>
              </a:rPr>
              <a:t> 1 </a:t>
            </a:r>
            <a:r>
              <a:rPr lang="en-US" altLang="ko-KR" sz="1400" dirty="0" err="1">
                <a:solidFill>
                  <a:schemeClr val="tx1"/>
                </a:solidFill>
              </a:rPr>
              <a:t>metrix</a:t>
            </a:r>
            <a:r>
              <a:rPr lang="en-US" altLang="ko-KR" sz="1400" dirty="0">
                <a:solidFill>
                  <a:schemeClr val="tx1"/>
                </a:solidFill>
              </a:rPr>
              <a:t> 1544 2000 255 1 1500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metrix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뒤의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개 숫자는 </a:t>
            </a:r>
            <a:r>
              <a:rPr lang="en-US" altLang="ko-KR" sz="1400" dirty="0" err="1">
                <a:solidFill>
                  <a:schemeClr val="tx1"/>
                </a:solidFill>
              </a:rPr>
              <a:t>eigrp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의 매트릭스 값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차례대로 </a:t>
            </a:r>
            <a:r>
              <a:rPr lang="en-US" altLang="ko-KR" sz="1400" dirty="0">
                <a:solidFill>
                  <a:schemeClr val="tx1"/>
                </a:solidFill>
              </a:rPr>
              <a:t>bandwidth, delay, reliability load MTU maximum size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reuter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ospf</a:t>
            </a:r>
            <a:r>
              <a:rPr lang="en-US" altLang="ko-KR" sz="1400" dirty="0">
                <a:solidFill>
                  <a:schemeClr val="tx1"/>
                </a:solidFill>
              </a:rPr>
              <a:t> 1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redistribute </a:t>
            </a:r>
            <a:r>
              <a:rPr lang="en-US" altLang="ko-KR" sz="1400" dirty="0" err="1">
                <a:solidFill>
                  <a:schemeClr val="tx1"/>
                </a:solidFill>
              </a:rPr>
              <a:t>eigrp</a:t>
            </a:r>
            <a:r>
              <a:rPr lang="en-US" altLang="ko-KR" sz="1400" dirty="0">
                <a:solidFill>
                  <a:schemeClr val="tx1"/>
                </a:solidFill>
              </a:rPr>
              <a:t> 100 subnet</a:t>
            </a:r>
            <a:endParaRPr lang="ko-KR" altLang="en-US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구름 모양 설명선 11"/>
          <p:cNvSpPr/>
          <p:nvPr/>
        </p:nvSpPr>
        <p:spPr>
          <a:xfrm>
            <a:off x="-1873" y="-27384"/>
            <a:ext cx="3853793" cy="1619249"/>
          </a:xfrm>
          <a:prstGeom prst="cloudCallout">
            <a:avLst>
              <a:gd name="adj1" fmla="val 26837"/>
              <a:gd name="adj2" fmla="val 7328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재분배는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EIGRP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OSPF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>
                <a:solidFill>
                  <a:schemeClr val="tx1"/>
                </a:solidFill>
              </a:rPr>
              <a:t>경계인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R5 </a:t>
            </a:r>
            <a:r>
              <a:rPr lang="ko-KR" altLang="en-US" dirty="0" err="1">
                <a:solidFill>
                  <a:schemeClr val="tx1"/>
                </a:solidFill>
              </a:rPr>
              <a:t>라우터에서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4824536" cy="45529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297576" y="2573615"/>
            <a:ext cx="2946832" cy="1215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Show run</a:t>
            </a:r>
            <a:r>
              <a:rPr lang="ko-KR" altLang="en-US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으로 실행 후 </a:t>
            </a:r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Router 13</a:t>
            </a:r>
            <a:r>
              <a:rPr lang="ko-KR" altLang="en-US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을 </a:t>
            </a:r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확인 해본 결과입니다</a:t>
            </a:r>
            <a:r>
              <a:rPr lang="en-US" altLang="ko-KR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88640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</a:rPr>
              <a:t>Step.3 Use Redistribute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3856873"/>
            <a:ext cx="2592288" cy="130031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3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9512" y="404664"/>
            <a:ext cx="8712968" cy="6181725"/>
            <a:chOff x="251520" y="415627"/>
            <a:chExt cx="8712968" cy="6181725"/>
          </a:xfrm>
        </p:grpSpPr>
        <p:grpSp>
          <p:nvGrpSpPr>
            <p:cNvPr id="3" name="그룹 2"/>
            <p:cNvGrpSpPr/>
            <p:nvPr/>
          </p:nvGrpSpPr>
          <p:grpSpPr>
            <a:xfrm>
              <a:off x="251520" y="415627"/>
              <a:ext cx="8712968" cy="6181725"/>
              <a:chOff x="-36512" y="332656"/>
              <a:chExt cx="9153525" cy="6181725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6512" y="332656"/>
                <a:ext cx="9153525" cy="6181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332656"/>
                <a:ext cx="792088" cy="216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" name="직사각형 3"/>
            <p:cNvSpPr/>
            <p:nvPr/>
          </p:nvSpPr>
          <p:spPr>
            <a:xfrm>
              <a:off x="2411760" y="1556792"/>
              <a:ext cx="5760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구름 7"/>
          <p:cNvSpPr/>
          <p:nvPr/>
        </p:nvSpPr>
        <p:spPr>
          <a:xfrm>
            <a:off x="395536" y="2276872"/>
            <a:ext cx="1656184" cy="864096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EIGRP 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구름 8"/>
          <p:cNvSpPr/>
          <p:nvPr/>
        </p:nvSpPr>
        <p:spPr>
          <a:xfrm>
            <a:off x="5076056" y="5733256"/>
            <a:ext cx="1656184" cy="864096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EIGRP 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구름 9"/>
          <p:cNvSpPr/>
          <p:nvPr/>
        </p:nvSpPr>
        <p:spPr>
          <a:xfrm>
            <a:off x="4644008" y="1196752"/>
            <a:ext cx="1656184" cy="864096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AREA 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아래쪽 화살표 설명선 6"/>
          <p:cNvSpPr/>
          <p:nvPr/>
        </p:nvSpPr>
        <p:spPr>
          <a:xfrm>
            <a:off x="3131840" y="3140968"/>
            <a:ext cx="2952328" cy="1656184"/>
          </a:xfrm>
          <a:prstGeom prst="downArrow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왼쪽과 오른쪽 </a:t>
            </a:r>
            <a:r>
              <a:rPr lang="en-US" altLang="ko-KR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eigrp</a:t>
            </a:r>
            <a:r>
              <a:rPr lang="en-US" altLang="ko-KR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번호가 </a:t>
            </a:r>
            <a:r>
              <a:rPr lang="ko-KR" altLang="en-US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다르므로 </a:t>
            </a:r>
          </a:p>
          <a:p>
            <a:r>
              <a:rPr lang="en-US" altLang="ko-KR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redistribute(</a:t>
            </a:r>
            <a:r>
              <a:rPr lang="ko-KR" altLang="en-US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재분배</a:t>
            </a:r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를</a:t>
            </a:r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해주어야 합니다</a:t>
            </a:r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접힌 도형 12"/>
          <p:cNvSpPr/>
          <p:nvPr/>
        </p:nvSpPr>
        <p:spPr>
          <a:xfrm>
            <a:off x="2663788" y="5438059"/>
            <a:ext cx="2196244" cy="1231301"/>
          </a:xfrm>
          <a:prstGeom prst="foldedCorne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eigrp</a:t>
            </a:r>
            <a:r>
              <a:rPr lang="en-US" altLang="ko-KR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100</a:t>
            </a:r>
          </a:p>
          <a:p>
            <a:r>
              <a:rPr lang="en-US" altLang="ko-KR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redistribute 200</a:t>
            </a:r>
          </a:p>
          <a:p>
            <a:r>
              <a:rPr lang="en-US" altLang="ko-KR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eigrp200</a:t>
            </a:r>
          </a:p>
          <a:p>
            <a:r>
              <a:rPr lang="en-US" altLang="ko-KR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redistribute 100</a:t>
            </a:r>
            <a:endParaRPr lang="ko-KR" altLang="en-US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2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91" y="908720"/>
            <a:ext cx="4635649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076056" y="2717631"/>
            <a:ext cx="2621281" cy="1215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Show run</a:t>
            </a:r>
            <a:r>
              <a:rPr lang="ko-KR" altLang="en-US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으로 실행 후 </a:t>
            </a:r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Router 13</a:t>
            </a:r>
            <a:r>
              <a:rPr lang="ko-KR" altLang="en-US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을 확인 해본 </a:t>
            </a:r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결과입니다</a:t>
            </a:r>
            <a:r>
              <a:rPr lang="en-US" altLang="ko-KR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79929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</a:rPr>
              <a:t>Step.3 Use Redistribute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3280809"/>
            <a:ext cx="1440160" cy="130031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구름 6"/>
          <p:cNvSpPr/>
          <p:nvPr/>
        </p:nvSpPr>
        <p:spPr>
          <a:xfrm>
            <a:off x="1763688" y="1052736"/>
            <a:ext cx="1656184" cy="864096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Router 13</a:t>
            </a:r>
          </a:p>
        </p:txBody>
      </p:sp>
    </p:spTree>
    <p:extLst>
      <p:ext uri="{BB962C8B-B14F-4D97-AF65-F5344CB8AC3E}">
        <p14:creationId xmlns:p14="http://schemas.microsoft.com/office/powerpoint/2010/main" val="15454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807774" y="982321"/>
            <a:ext cx="1191748" cy="11917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lvl="0" algn="ctr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600" kern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67544" y="735502"/>
            <a:ext cx="1872208" cy="1685386"/>
            <a:chOff x="467544" y="735502"/>
            <a:chExt cx="1872208" cy="1685386"/>
          </a:xfrm>
        </p:grpSpPr>
        <p:sp>
          <p:nvSpPr>
            <p:cNvPr id="4" name="타원 3"/>
            <p:cNvSpPr/>
            <p:nvPr/>
          </p:nvSpPr>
          <p:spPr>
            <a:xfrm>
              <a:off x="560955" y="735502"/>
              <a:ext cx="1685386" cy="168538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467544" y="1311566"/>
              <a:ext cx="1872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 smtClean="0">
                  <a:solidFill>
                    <a:schemeClr val="bg1">
                      <a:lumMod val="50000"/>
                    </a:schemeClr>
                  </a:solidFill>
                </a:rPr>
                <a:t>목차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51920" y="2628201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Network</a:t>
            </a:r>
            <a:r>
              <a:rPr lang="ko-KR" altLang="en-US" sz="3200" b="1" dirty="0" smtClean="0"/>
              <a:t>의 구성요소</a:t>
            </a:r>
            <a:endParaRPr lang="ko-KR" alt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139952" y="3564305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OSPF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설명 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특징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39952" y="4500409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OSPF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패킷트레이서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설명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37507" y="2348880"/>
            <a:ext cx="1198049" cy="3753524"/>
            <a:chOff x="2837507" y="2348880"/>
            <a:chExt cx="1198049" cy="3753524"/>
          </a:xfrm>
        </p:grpSpPr>
        <p:sp>
          <p:nvSpPr>
            <p:cNvPr id="22" name="타원 4"/>
            <p:cNvSpPr/>
            <p:nvPr/>
          </p:nvSpPr>
          <p:spPr>
            <a:xfrm>
              <a:off x="3012035" y="3419891"/>
              <a:ext cx="842693" cy="8426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2044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4600" kern="1200" dirty="0"/>
            </a:p>
          </p:txBody>
        </p:sp>
        <p:sp>
          <p:nvSpPr>
            <p:cNvPr id="25" name="타원 4"/>
            <p:cNvSpPr/>
            <p:nvPr/>
          </p:nvSpPr>
          <p:spPr>
            <a:xfrm>
              <a:off x="3018335" y="5259711"/>
              <a:ext cx="842693" cy="8426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2044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4600" kern="1200" dirty="0"/>
            </a:p>
          </p:txBody>
        </p:sp>
        <p:sp>
          <p:nvSpPr>
            <p:cNvPr id="28" name="타원 4"/>
            <p:cNvSpPr/>
            <p:nvPr/>
          </p:nvSpPr>
          <p:spPr>
            <a:xfrm>
              <a:off x="3012034" y="4355995"/>
              <a:ext cx="842693" cy="8426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2044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4600" kern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15816" y="2628201"/>
              <a:ext cx="1060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843808" y="2348880"/>
              <a:ext cx="1191748" cy="119174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타원 4"/>
            <p:cNvSpPr/>
            <p:nvPr/>
          </p:nvSpPr>
          <p:spPr>
            <a:xfrm>
              <a:off x="3018335" y="2523407"/>
              <a:ext cx="842693" cy="8426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2044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4600" kern="12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837508" y="3245364"/>
              <a:ext cx="1191748" cy="119174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타원 26"/>
            <p:cNvSpPr/>
            <p:nvPr/>
          </p:nvSpPr>
          <p:spPr>
            <a:xfrm>
              <a:off x="2837507" y="4181468"/>
              <a:ext cx="1191748" cy="119174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4" name="TextBox 33"/>
            <p:cNvSpPr txBox="1"/>
            <p:nvPr/>
          </p:nvSpPr>
          <p:spPr>
            <a:xfrm>
              <a:off x="2915816" y="3564305"/>
              <a:ext cx="1060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03225" y="4484954"/>
              <a:ext cx="1060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6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601256314"/>
              </p:ext>
            </p:extLst>
          </p:nvPr>
        </p:nvGraphicFramePr>
        <p:xfrm>
          <a:off x="179512" y="332656"/>
          <a:ext cx="8784976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19872" y="3019599"/>
            <a:ext cx="252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Network</a:t>
            </a:r>
            <a:endParaRPr lang="ko-KR" altLang="en-US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889" y="2859033"/>
            <a:ext cx="23842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bg1">
                    <a:lumMod val="50000"/>
                  </a:schemeClr>
                </a:solidFill>
              </a:rPr>
              <a:t>MUST HAVE KNOW</a:t>
            </a:r>
            <a:endParaRPr lang="ko-KR" altLang="en-US" sz="1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516" y="2727032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Dynamic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5976" y="6289575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Routing Protocol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57992" y="58054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Dynamic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9719" y="227687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Dynamic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7992" y="465313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RIP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3566" y="1260049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OSPF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526" y="1548081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EIGRP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7624" y="4788441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IGP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7687" y="5508521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EGP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7614" y="5810257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Routing Protocol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5896" y="69269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STATIC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5896" y="119675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EGP,  IGP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3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:\블로그\포스팅 완료\마이빔\포스팅용\메인\IMG_258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8" b="4657"/>
          <a:stretch/>
        </p:blipFill>
        <p:spPr bwMode="auto">
          <a:xfrm>
            <a:off x="3398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528" y="1619"/>
            <a:ext cx="9144000" cy="6858001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52670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OSPF 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SPECIFICATION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2444891"/>
            <a:ext cx="1440160" cy="3672408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88096" y="2448057"/>
            <a:ext cx="1440160" cy="3669241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12307" y="2444891"/>
            <a:ext cx="1440160" cy="367240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04867" y="2444891"/>
            <a:ext cx="1440160" cy="367240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29078" y="2444891"/>
            <a:ext cx="1440160" cy="367240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7564" y="2756596"/>
            <a:ext cx="936104" cy="1248139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240123" y="2752991"/>
            <a:ext cx="936104" cy="1248139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864334" y="2782064"/>
            <a:ext cx="936104" cy="1248139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456895" y="2752991"/>
            <a:ext cx="936104" cy="1248139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081105" y="2782064"/>
            <a:ext cx="936104" cy="1248139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4197086"/>
            <a:ext cx="1440160" cy="19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latin typeface="+mn-ea"/>
              </a:rPr>
              <a:t>IETP </a:t>
            </a:r>
            <a:r>
              <a:rPr lang="ko-KR" altLang="en-US" sz="1600" b="1" dirty="0" smtClean="0">
                <a:latin typeface="+mn-ea"/>
              </a:rPr>
              <a:t>표준</a:t>
            </a:r>
            <a:endParaRPr lang="en-US" altLang="ko-KR" sz="1600" b="1" dirty="0" smtClean="0">
              <a:latin typeface="+mn-ea"/>
            </a:endParaRPr>
          </a:p>
          <a:p>
            <a:pPr algn="ctr"/>
            <a:endParaRPr lang="ko-KR" altLang="en-US" sz="1200" b="1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EIGRP</a:t>
            </a:r>
            <a:r>
              <a:rPr lang="ko-KR" altLang="en-US" sz="1000" dirty="0" smtClean="0">
                <a:latin typeface="+mn-ea"/>
              </a:rPr>
              <a:t>와는 다르게 </a:t>
            </a:r>
            <a:r>
              <a:rPr lang="en-US" altLang="ko-KR" sz="1000" dirty="0" smtClean="0">
                <a:latin typeface="+mn-ea"/>
              </a:rPr>
              <a:t>CISCO</a:t>
            </a:r>
            <a:r>
              <a:rPr lang="ko-KR" altLang="en-US" sz="1000" dirty="0" err="1" smtClean="0">
                <a:latin typeface="+mn-ea"/>
              </a:rPr>
              <a:t>라우터가</a:t>
            </a:r>
            <a:r>
              <a:rPr lang="ko-KR" altLang="en-US" sz="1000" dirty="0" smtClean="0">
                <a:latin typeface="+mn-ea"/>
              </a:rPr>
              <a:t> 아니더라도 모든 </a:t>
            </a:r>
            <a:r>
              <a:rPr lang="ko-KR" altLang="en-US" sz="1000" dirty="0" err="1" smtClean="0">
                <a:latin typeface="+mn-ea"/>
              </a:rPr>
              <a:t>라우터들이</a:t>
            </a:r>
            <a:r>
              <a:rPr lang="ko-KR" altLang="en-US" sz="1000" dirty="0" smtClean="0">
                <a:latin typeface="+mn-ea"/>
              </a:rPr>
              <a:t> 지원을 하는 프로토콜이다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79712" y="4197086"/>
            <a:ext cx="1440160" cy="19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latin typeface="+mn-ea"/>
              </a:rPr>
              <a:t>AREA</a:t>
            </a:r>
          </a:p>
          <a:p>
            <a:pPr algn="ctr"/>
            <a:endParaRPr lang="ko-KR" altLang="en-US" sz="1200" b="1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네트워크를 </a:t>
            </a:r>
            <a:r>
              <a:rPr lang="en-US" altLang="ko-KR" sz="1000" dirty="0" smtClean="0">
                <a:latin typeface="+mn-ea"/>
              </a:rPr>
              <a:t>AREA</a:t>
            </a:r>
            <a:r>
              <a:rPr lang="ko-KR" altLang="en-US" sz="1000" dirty="0" smtClean="0">
                <a:latin typeface="+mn-ea"/>
              </a:rPr>
              <a:t>라는 단위로 나누어 적은 수의 </a:t>
            </a:r>
            <a:r>
              <a:rPr lang="en-US" altLang="ko-KR" sz="1000" dirty="0" smtClean="0">
                <a:latin typeface="+mn-ea"/>
              </a:rPr>
              <a:t>Routing Table </a:t>
            </a:r>
            <a:r>
              <a:rPr lang="ko-KR" altLang="en-US" sz="1000" dirty="0" smtClean="0">
                <a:latin typeface="+mn-ea"/>
              </a:rPr>
              <a:t>계산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즉 네트워크 부하를 줄일 수 있다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12306" y="4197087"/>
            <a:ext cx="1440160" cy="19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latin typeface="+mn-ea"/>
              </a:rPr>
              <a:t>LSA</a:t>
            </a:r>
          </a:p>
          <a:p>
            <a:pPr algn="ctr"/>
            <a:endParaRPr lang="ko-KR" altLang="en-US" sz="1200" b="1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많은 네트워크 환경에 대해서 정보를 제공한다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Link-State-Advertisement</a:t>
            </a:r>
            <a:endParaRPr lang="ko-KR" altLang="en-US" sz="8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4867" y="4197085"/>
            <a:ext cx="1440160" cy="19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latin typeface="+mn-ea"/>
              </a:rPr>
              <a:t>SPF</a:t>
            </a:r>
          </a:p>
          <a:p>
            <a:pPr algn="ctr"/>
            <a:endParaRPr lang="ko-KR" altLang="en-US" sz="1200" b="1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Metrix </a:t>
            </a:r>
            <a:r>
              <a:rPr lang="ko-KR" altLang="en-US" sz="1000" dirty="0" smtClean="0">
                <a:latin typeface="+mn-ea"/>
              </a:rPr>
              <a:t>대신 </a:t>
            </a:r>
            <a:r>
              <a:rPr lang="ko-KR" altLang="en-US" sz="1000" dirty="0" err="1" smtClean="0">
                <a:latin typeface="+mn-ea"/>
              </a:rPr>
              <a:t>대열폭을</a:t>
            </a:r>
            <a:r>
              <a:rPr lang="ko-KR" altLang="en-US" sz="1000" dirty="0" smtClean="0">
                <a:latin typeface="+mn-ea"/>
              </a:rPr>
              <a:t> 기반으로 한 최적의 경로를 사용한다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(Shortest-Path-First)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29077" y="4197086"/>
            <a:ext cx="1440160" cy="19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latin typeface="+mn-ea"/>
              </a:rPr>
              <a:t>TIME</a:t>
            </a:r>
          </a:p>
          <a:p>
            <a:pPr algn="ctr"/>
            <a:endParaRPr lang="ko-KR" altLang="en-US" sz="1200" b="1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OSPF</a:t>
            </a:r>
            <a:r>
              <a:rPr lang="ko-KR" altLang="en-US" sz="1000" dirty="0" smtClean="0">
                <a:latin typeface="+mn-ea"/>
              </a:rPr>
              <a:t>는 </a:t>
            </a:r>
            <a:r>
              <a:rPr lang="en-US" altLang="ko-KR" sz="1000" dirty="0" smtClean="0">
                <a:latin typeface="+mn-ea"/>
              </a:rPr>
              <a:t>*</a:t>
            </a:r>
            <a:r>
              <a:rPr lang="ko-KR" altLang="en-US" sz="1000" dirty="0" err="1" smtClean="0">
                <a:latin typeface="+mn-ea"/>
              </a:rPr>
              <a:t>컨버전스</a:t>
            </a:r>
            <a:r>
              <a:rPr lang="ko-KR" altLang="en-US" sz="1000" dirty="0" smtClean="0">
                <a:latin typeface="+mn-ea"/>
              </a:rPr>
              <a:t>    타임이 즉각 이루어지므로 네트워크에 변경된 정보를 즉시 알려준다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7" y="3096522"/>
            <a:ext cx="664958" cy="66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34" y="3080557"/>
            <a:ext cx="708483" cy="70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677" y="3129621"/>
            <a:ext cx="659419" cy="659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90" y="3080557"/>
            <a:ext cx="695713" cy="69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37" y="3112610"/>
            <a:ext cx="693440" cy="69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51520" y="6237312"/>
            <a:ext cx="8352928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*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컨버전스</a:t>
            </a:r>
            <a:r>
              <a:rPr lang="ko-KR" altLang="en-US" sz="12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타임 </a:t>
            </a:r>
            <a:r>
              <a:rPr lang="en-US" altLang="ko-KR" sz="12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: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라우터가</a:t>
            </a:r>
            <a:r>
              <a:rPr lang="ko-KR" altLang="en-US" sz="12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라우팅</a:t>
            </a:r>
            <a:r>
              <a:rPr lang="ko-KR" altLang="en-US" sz="12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정보를 업그레이드 할 때 걸리는 시간 </a:t>
            </a:r>
            <a:r>
              <a:rPr lang="en-US" altLang="ko-KR" sz="12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RIP</a:t>
            </a:r>
            <a:r>
              <a:rPr lang="ko-KR" altLang="en-US" sz="12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은 크게</a:t>
            </a:r>
            <a:r>
              <a:rPr lang="en-US" altLang="ko-KR" sz="12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, OSPF</a:t>
            </a:r>
            <a:r>
              <a:rPr lang="ko-KR" altLang="en-US" sz="12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는 작게 나온다</a:t>
            </a:r>
            <a:r>
              <a:rPr lang="en-US" altLang="ko-KR" sz="12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0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7384"/>
            <a:ext cx="903649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6372200" y="3789040"/>
            <a:ext cx="2771800" cy="208823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최종 완성된 </a:t>
            </a:r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패킷트레이서를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토대로 </a:t>
            </a:r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 하도록 </a:t>
            </a:r>
            <a:endParaRPr lang="en-US" altLang="ko-KR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하겠습니다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1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구름 모양 설명선 2113"/>
          <p:cNvSpPr/>
          <p:nvPr/>
        </p:nvSpPr>
        <p:spPr>
          <a:xfrm>
            <a:off x="1331640" y="188640"/>
            <a:ext cx="7129548" cy="1619249"/>
          </a:xfrm>
          <a:prstGeom prst="cloudCallout">
            <a:avLst>
              <a:gd name="adj1" fmla="val -44699"/>
              <a:gd name="adj2" fmla="val 631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Step.1 </a:t>
            </a:r>
            <a:r>
              <a:rPr lang="en-US" altLang="ko-KR" sz="2000" dirty="0">
                <a:solidFill>
                  <a:schemeClr val="tx1"/>
                </a:solidFill>
              </a:rPr>
              <a:t>A</a:t>
            </a:r>
            <a:r>
              <a:rPr lang="en-US" altLang="ko-KR" sz="2000" dirty="0" smtClean="0">
                <a:solidFill>
                  <a:schemeClr val="tx1"/>
                </a:solidFill>
              </a:rPr>
              <a:t>dd IP addressing ( Pass 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Step.2 Configure OSPF on the router’s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15" name="모서리가 둥근 직사각형 2114"/>
          <p:cNvSpPr/>
          <p:nvPr/>
        </p:nvSpPr>
        <p:spPr>
          <a:xfrm>
            <a:off x="1763688" y="2852936"/>
            <a:ext cx="6907272" cy="3672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R1(</a:t>
            </a:r>
            <a:r>
              <a:rPr lang="en-US" altLang="ko-KR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config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)#</a:t>
            </a:r>
            <a:r>
              <a:rPr lang="en-US" altLang="ko-KR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router </a:t>
            </a:r>
            <a:r>
              <a:rPr lang="en-US" altLang="ko-KR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ospf</a:t>
            </a:r>
            <a:r>
              <a:rPr lang="en-US" altLang="ko-KR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명령어를 통해서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configuration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 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 진입합니다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endParaRPr lang="en-US" altLang="ko-KR" sz="12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R1(</a:t>
            </a:r>
            <a:r>
              <a:rPr lang="en-US" altLang="ko-KR" b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config</a:t>
            </a:r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-router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)# :</a:t>
            </a:r>
            <a:r>
              <a:rPr lang="en-US" altLang="ko-KR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ospf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configuration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 들어온다면 </a:t>
            </a:r>
            <a:endParaRPr lang="en-US" altLang="ko-KR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(</a:t>
            </a:r>
            <a:r>
              <a:rPr lang="en-US" altLang="ko-KR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config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-router)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라는 커맨드가 뜨게 됩니다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R1(</a:t>
            </a:r>
            <a:r>
              <a:rPr lang="en-US" altLang="ko-KR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config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-router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)#</a:t>
            </a:r>
            <a:r>
              <a:rPr lang="en-US" altLang="ko-KR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network 172.16.1.16 0.0.0.15 area </a:t>
            </a:r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Network-address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wildcard-mask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사용합니다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이것은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EIGRP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같은 방식이다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그리고 마지막으로 </a:t>
            </a:r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area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사용합니다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토폴로지를 설명 할 때는 주로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사용합니다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91680" y="2132856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</a:rPr>
              <a:t>Step.2 Configure OSPF on router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251520" y="1231141"/>
            <a:ext cx="1374775" cy="1837819"/>
            <a:chOff x="251520" y="1412776"/>
            <a:chExt cx="1374775" cy="1837819"/>
          </a:xfrm>
        </p:grpSpPr>
        <p:sp>
          <p:nvSpPr>
            <p:cNvPr id="135" name="Freeform 110"/>
            <p:cNvSpPr>
              <a:spLocks/>
            </p:cNvSpPr>
            <p:nvPr/>
          </p:nvSpPr>
          <p:spPr bwMode="auto">
            <a:xfrm rot="2437220">
              <a:off x="326192" y="2107568"/>
              <a:ext cx="342900" cy="469900"/>
            </a:xfrm>
            <a:custGeom>
              <a:avLst/>
              <a:gdLst>
                <a:gd name="T0" fmla="*/ 62 w 430"/>
                <a:gd name="T1" fmla="*/ 582 h 590"/>
                <a:gd name="T2" fmla="*/ 31 w 430"/>
                <a:gd name="T3" fmla="*/ 551 h 590"/>
                <a:gd name="T4" fmla="*/ 9 w 430"/>
                <a:gd name="T5" fmla="*/ 507 h 590"/>
                <a:gd name="T6" fmla="*/ 0 w 430"/>
                <a:gd name="T7" fmla="*/ 464 h 590"/>
                <a:gd name="T8" fmla="*/ 34 w 430"/>
                <a:gd name="T9" fmla="*/ 420 h 590"/>
                <a:gd name="T10" fmla="*/ 89 w 430"/>
                <a:gd name="T11" fmla="*/ 358 h 590"/>
                <a:gd name="T12" fmla="*/ 133 w 430"/>
                <a:gd name="T13" fmla="*/ 284 h 590"/>
                <a:gd name="T14" fmla="*/ 163 w 430"/>
                <a:gd name="T15" fmla="*/ 206 h 590"/>
                <a:gd name="T16" fmla="*/ 179 w 430"/>
                <a:gd name="T17" fmla="*/ 153 h 590"/>
                <a:gd name="T18" fmla="*/ 193 w 430"/>
                <a:gd name="T19" fmla="*/ 129 h 590"/>
                <a:gd name="T20" fmla="*/ 203 w 430"/>
                <a:gd name="T21" fmla="*/ 118 h 590"/>
                <a:gd name="T22" fmla="*/ 205 w 430"/>
                <a:gd name="T23" fmla="*/ 117 h 590"/>
                <a:gd name="T24" fmla="*/ 217 w 430"/>
                <a:gd name="T25" fmla="*/ 103 h 590"/>
                <a:gd name="T26" fmla="*/ 244 w 430"/>
                <a:gd name="T27" fmla="*/ 77 h 590"/>
                <a:gd name="T28" fmla="*/ 269 w 430"/>
                <a:gd name="T29" fmla="*/ 47 h 590"/>
                <a:gd name="T30" fmla="*/ 291 w 430"/>
                <a:gd name="T31" fmla="*/ 17 h 590"/>
                <a:gd name="T32" fmla="*/ 298 w 430"/>
                <a:gd name="T33" fmla="*/ 0 h 590"/>
                <a:gd name="T34" fmla="*/ 298 w 430"/>
                <a:gd name="T35" fmla="*/ 0 h 590"/>
                <a:gd name="T36" fmla="*/ 314 w 430"/>
                <a:gd name="T37" fmla="*/ 7 h 590"/>
                <a:gd name="T38" fmla="*/ 343 w 430"/>
                <a:gd name="T39" fmla="*/ 17 h 590"/>
                <a:gd name="T40" fmla="*/ 372 w 430"/>
                <a:gd name="T41" fmla="*/ 24 h 590"/>
                <a:gd name="T42" fmla="*/ 403 w 430"/>
                <a:gd name="T43" fmla="*/ 27 h 590"/>
                <a:gd name="T44" fmla="*/ 426 w 430"/>
                <a:gd name="T45" fmla="*/ 34 h 590"/>
                <a:gd name="T46" fmla="*/ 430 w 430"/>
                <a:gd name="T47" fmla="*/ 51 h 590"/>
                <a:gd name="T48" fmla="*/ 420 w 430"/>
                <a:gd name="T49" fmla="*/ 72 h 590"/>
                <a:gd name="T50" fmla="*/ 404 w 430"/>
                <a:gd name="T51" fmla="*/ 94 h 590"/>
                <a:gd name="T52" fmla="*/ 388 w 430"/>
                <a:gd name="T53" fmla="*/ 116 h 590"/>
                <a:gd name="T54" fmla="*/ 372 w 430"/>
                <a:gd name="T55" fmla="*/ 134 h 590"/>
                <a:gd name="T56" fmla="*/ 350 w 430"/>
                <a:gd name="T57" fmla="*/ 160 h 590"/>
                <a:gd name="T58" fmla="*/ 320 w 430"/>
                <a:gd name="T59" fmla="*/ 199 h 590"/>
                <a:gd name="T60" fmla="*/ 288 w 430"/>
                <a:gd name="T61" fmla="*/ 237 h 590"/>
                <a:gd name="T62" fmla="*/ 254 w 430"/>
                <a:gd name="T63" fmla="*/ 274 h 590"/>
                <a:gd name="T64" fmla="*/ 221 w 430"/>
                <a:gd name="T65" fmla="*/ 311 h 590"/>
                <a:gd name="T66" fmla="*/ 187 w 430"/>
                <a:gd name="T67" fmla="*/ 347 h 590"/>
                <a:gd name="T68" fmla="*/ 156 w 430"/>
                <a:gd name="T69" fmla="*/ 384 h 590"/>
                <a:gd name="T70" fmla="*/ 127 w 430"/>
                <a:gd name="T71" fmla="*/ 423 h 590"/>
                <a:gd name="T72" fmla="*/ 102 w 430"/>
                <a:gd name="T73" fmla="*/ 463 h 590"/>
                <a:gd name="T74" fmla="*/ 89 w 430"/>
                <a:gd name="T75" fmla="*/ 496 h 590"/>
                <a:gd name="T76" fmla="*/ 86 w 430"/>
                <a:gd name="T77" fmla="*/ 527 h 590"/>
                <a:gd name="T78" fmla="*/ 88 w 430"/>
                <a:gd name="T79" fmla="*/ 563 h 590"/>
                <a:gd name="T80" fmla="*/ 86 w 430"/>
                <a:gd name="T81" fmla="*/ 587 h 590"/>
                <a:gd name="T82" fmla="*/ 81 w 430"/>
                <a:gd name="T83" fmla="*/ 590 h 590"/>
                <a:gd name="T84" fmla="*/ 79 w 430"/>
                <a:gd name="T85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0" h="590">
                  <a:moveTo>
                    <a:pt x="79" y="590"/>
                  </a:moveTo>
                  <a:lnTo>
                    <a:pt x="62" y="582"/>
                  </a:lnTo>
                  <a:lnTo>
                    <a:pt x="46" y="570"/>
                  </a:lnTo>
                  <a:lnTo>
                    <a:pt x="31" y="551"/>
                  </a:lnTo>
                  <a:lnTo>
                    <a:pt x="18" y="530"/>
                  </a:lnTo>
                  <a:lnTo>
                    <a:pt x="9" y="507"/>
                  </a:lnTo>
                  <a:lnTo>
                    <a:pt x="2" y="484"/>
                  </a:lnTo>
                  <a:lnTo>
                    <a:pt x="0" y="464"/>
                  </a:lnTo>
                  <a:lnTo>
                    <a:pt x="2" y="444"/>
                  </a:lnTo>
                  <a:lnTo>
                    <a:pt x="34" y="420"/>
                  </a:lnTo>
                  <a:lnTo>
                    <a:pt x="64" y="391"/>
                  </a:lnTo>
                  <a:lnTo>
                    <a:pt x="89" y="358"/>
                  </a:lnTo>
                  <a:lnTo>
                    <a:pt x="114" y="322"/>
                  </a:lnTo>
                  <a:lnTo>
                    <a:pt x="133" y="284"/>
                  </a:lnTo>
                  <a:lnTo>
                    <a:pt x="151" y="245"/>
                  </a:lnTo>
                  <a:lnTo>
                    <a:pt x="163" y="206"/>
                  </a:lnTo>
                  <a:lnTo>
                    <a:pt x="174" y="167"/>
                  </a:lnTo>
                  <a:lnTo>
                    <a:pt x="179" y="153"/>
                  </a:lnTo>
                  <a:lnTo>
                    <a:pt x="186" y="140"/>
                  </a:lnTo>
                  <a:lnTo>
                    <a:pt x="193" y="129"/>
                  </a:lnTo>
                  <a:lnTo>
                    <a:pt x="203" y="121"/>
                  </a:lnTo>
                  <a:lnTo>
                    <a:pt x="203" y="118"/>
                  </a:lnTo>
                  <a:lnTo>
                    <a:pt x="205" y="117"/>
                  </a:lnTo>
                  <a:lnTo>
                    <a:pt x="205" y="117"/>
                  </a:lnTo>
                  <a:lnTo>
                    <a:pt x="205" y="116"/>
                  </a:lnTo>
                  <a:lnTo>
                    <a:pt x="217" y="103"/>
                  </a:lnTo>
                  <a:lnTo>
                    <a:pt x="230" y="91"/>
                  </a:lnTo>
                  <a:lnTo>
                    <a:pt x="244" y="77"/>
                  </a:lnTo>
                  <a:lnTo>
                    <a:pt x="256" y="62"/>
                  </a:lnTo>
                  <a:lnTo>
                    <a:pt x="269" y="47"/>
                  </a:lnTo>
                  <a:lnTo>
                    <a:pt x="281" y="32"/>
                  </a:lnTo>
                  <a:lnTo>
                    <a:pt x="291" y="17"/>
                  </a:lnTo>
                  <a:lnTo>
                    <a:pt x="298" y="1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9" y="0"/>
                  </a:lnTo>
                  <a:lnTo>
                    <a:pt x="314" y="7"/>
                  </a:lnTo>
                  <a:lnTo>
                    <a:pt x="329" y="12"/>
                  </a:lnTo>
                  <a:lnTo>
                    <a:pt x="343" y="17"/>
                  </a:lnTo>
                  <a:lnTo>
                    <a:pt x="358" y="20"/>
                  </a:lnTo>
                  <a:lnTo>
                    <a:pt x="372" y="24"/>
                  </a:lnTo>
                  <a:lnTo>
                    <a:pt x="387" y="26"/>
                  </a:lnTo>
                  <a:lnTo>
                    <a:pt x="403" y="27"/>
                  </a:lnTo>
                  <a:lnTo>
                    <a:pt x="419" y="27"/>
                  </a:lnTo>
                  <a:lnTo>
                    <a:pt x="426" y="34"/>
                  </a:lnTo>
                  <a:lnTo>
                    <a:pt x="429" y="42"/>
                  </a:lnTo>
                  <a:lnTo>
                    <a:pt x="430" y="51"/>
                  </a:lnTo>
                  <a:lnTo>
                    <a:pt x="427" y="63"/>
                  </a:lnTo>
                  <a:lnTo>
                    <a:pt x="420" y="72"/>
                  </a:lnTo>
                  <a:lnTo>
                    <a:pt x="412" y="83"/>
                  </a:lnTo>
                  <a:lnTo>
                    <a:pt x="404" y="94"/>
                  </a:lnTo>
                  <a:lnTo>
                    <a:pt x="396" y="106"/>
                  </a:lnTo>
                  <a:lnTo>
                    <a:pt x="388" y="116"/>
                  </a:lnTo>
                  <a:lnTo>
                    <a:pt x="380" y="126"/>
                  </a:lnTo>
                  <a:lnTo>
                    <a:pt x="372" y="134"/>
                  </a:lnTo>
                  <a:lnTo>
                    <a:pt x="365" y="140"/>
                  </a:lnTo>
                  <a:lnTo>
                    <a:pt x="350" y="160"/>
                  </a:lnTo>
                  <a:lnTo>
                    <a:pt x="335" y="179"/>
                  </a:lnTo>
                  <a:lnTo>
                    <a:pt x="320" y="199"/>
                  </a:lnTo>
                  <a:lnTo>
                    <a:pt x="304" y="218"/>
                  </a:lnTo>
                  <a:lnTo>
                    <a:pt x="288" y="237"/>
                  </a:lnTo>
                  <a:lnTo>
                    <a:pt x="270" y="255"/>
                  </a:lnTo>
                  <a:lnTo>
                    <a:pt x="254" y="274"/>
                  </a:lnTo>
                  <a:lnTo>
                    <a:pt x="237" y="292"/>
                  </a:lnTo>
                  <a:lnTo>
                    <a:pt x="221" y="311"/>
                  </a:lnTo>
                  <a:lnTo>
                    <a:pt x="203" y="329"/>
                  </a:lnTo>
                  <a:lnTo>
                    <a:pt x="187" y="347"/>
                  </a:lnTo>
                  <a:lnTo>
                    <a:pt x="172" y="366"/>
                  </a:lnTo>
                  <a:lnTo>
                    <a:pt x="156" y="384"/>
                  </a:lnTo>
                  <a:lnTo>
                    <a:pt x="142" y="404"/>
                  </a:lnTo>
                  <a:lnTo>
                    <a:pt x="127" y="423"/>
                  </a:lnTo>
                  <a:lnTo>
                    <a:pt x="115" y="444"/>
                  </a:lnTo>
                  <a:lnTo>
                    <a:pt x="102" y="463"/>
                  </a:lnTo>
                  <a:lnTo>
                    <a:pt x="94" y="480"/>
                  </a:lnTo>
                  <a:lnTo>
                    <a:pt x="89" y="496"/>
                  </a:lnTo>
                  <a:lnTo>
                    <a:pt x="87" y="511"/>
                  </a:lnTo>
                  <a:lnTo>
                    <a:pt x="86" y="527"/>
                  </a:lnTo>
                  <a:lnTo>
                    <a:pt x="87" y="543"/>
                  </a:lnTo>
                  <a:lnTo>
                    <a:pt x="88" y="563"/>
                  </a:lnTo>
                  <a:lnTo>
                    <a:pt x="88" y="585"/>
                  </a:lnTo>
                  <a:lnTo>
                    <a:pt x="86" y="587"/>
                  </a:lnTo>
                  <a:lnTo>
                    <a:pt x="84" y="589"/>
                  </a:lnTo>
                  <a:lnTo>
                    <a:pt x="81" y="590"/>
                  </a:lnTo>
                  <a:lnTo>
                    <a:pt x="79" y="590"/>
                  </a:lnTo>
                  <a:lnTo>
                    <a:pt x="79" y="590"/>
                  </a:lnTo>
                  <a:lnTo>
                    <a:pt x="79" y="590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251520" y="1412776"/>
              <a:ext cx="1374775" cy="1837819"/>
              <a:chOff x="251520" y="1412776"/>
              <a:chExt cx="1374775" cy="1837819"/>
            </a:xfrm>
          </p:grpSpPr>
          <p:sp>
            <p:nvSpPr>
              <p:cNvPr id="139" name="Freeform 31"/>
              <p:cNvSpPr>
                <a:spLocks/>
              </p:cNvSpPr>
              <p:nvPr/>
            </p:nvSpPr>
            <p:spPr bwMode="auto">
              <a:xfrm rot="4917323">
                <a:off x="384076" y="2008376"/>
                <a:ext cx="1109663" cy="1374775"/>
              </a:xfrm>
              <a:custGeom>
                <a:avLst/>
                <a:gdLst>
                  <a:gd name="T0" fmla="*/ 988 w 1396"/>
                  <a:gd name="T1" fmla="*/ 1150 h 1730"/>
                  <a:gd name="T2" fmla="*/ 838 w 1396"/>
                  <a:gd name="T3" fmla="*/ 1270 h 1730"/>
                  <a:gd name="T4" fmla="*/ 780 w 1396"/>
                  <a:gd name="T5" fmla="*/ 1366 h 1730"/>
                  <a:gd name="T6" fmla="*/ 747 w 1396"/>
                  <a:gd name="T7" fmla="*/ 1517 h 1730"/>
                  <a:gd name="T8" fmla="*/ 661 w 1396"/>
                  <a:gd name="T9" fmla="*/ 1500 h 1730"/>
                  <a:gd name="T10" fmla="*/ 533 w 1396"/>
                  <a:gd name="T11" fmla="*/ 1474 h 1730"/>
                  <a:gd name="T12" fmla="*/ 411 w 1396"/>
                  <a:gd name="T13" fmla="*/ 1490 h 1730"/>
                  <a:gd name="T14" fmla="*/ 316 w 1396"/>
                  <a:gd name="T15" fmla="*/ 1540 h 1730"/>
                  <a:gd name="T16" fmla="*/ 218 w 1396"/>
                  <a:gd name="T17" fmla="*/ 1556 h 1730"/>
                  <a:gd name="T18" fmla="*/ 109 w 1396"/>
                  <a:gd name="T19" fmla="*/ 1513 h 1730"/>
                  <a:gd name="T20" fmla="*/ 20 w 1396"/>
                  <a:gd name="T21" fmla="*/ 1471 h 1730"/>
                  <a:gd name="T22" fmla="*/ 31 w 1396"/>
                  <a:gd name="T23" fmla="*/ 1517 h 1730"/>
                  <a:gd name="T24" fmla="*/ 159 w 1396"/>
                  <a:gd name="T25" fmla="*/ 1562 h 1730"/>
                  <a:gd name="T26" fmla="*/ 288 w 1396"/>
                  <a:gd name="T27" fmla="*/ 1620 h 1730"/>
                  <a:gd name="T28" fmla="*/ 397 w 1396"/>
                  <a:gd name="T29" fmla="*/ 1692 h 1730"/>
                  <a:gd name="T30" fmla="*/ 502 w 1396"/>
                  <a:gd name="T31" fmla="*/ 1664 h 1730"/>
                  <a:gd name="T32" fmla="*/ 629 w 1396"/>
                  <a:gd name="T33" fmla="*/ 1700 h 1730"/>
                  <a:gd name="T34" fmla="*/ 778 w 1396"/>
                  <a:gd name="T35" fmla="*/ 1721 h 1730"/>
                  <a:gd name="T36" fmla="*/ 866 w 1396"/>
                  <a:gd name="T37" fmla="*/ 1578 h 1730"/>
                  <a:gd name="T38" fmla="*/ 940 w 1396"/>
                  <a:gd name="T39" fmla="*/ 1456 h 1730"/>
                  <a:gd name="T40" fmla="*/ 958 w 1396"/>
                  <a:gd name="T41" fmla="*/ 1460 h 1730"/>
                  <a:gd name="T42" fmla="*/ 988 w 1396"/>
                  <a:gd name="T43" fmla="*/ 1497 h 1730"/>
                  <a:gd name="T44" fmla="*/ 1101 w 1396"/>
                  <a:gd name="T45" fmla="*/ 1379 h 1730"/>
                  <a:gd name="T46" fmla="*/ 1260 w 1396"/>
                  <a:gd name="T47" fmla="*/ 1254 h 1730"/>
                  <a:gd name="T48" fmla="*/ 1394 w 1396"/>
                  <a:gd name="T49" fmla="*/ 1097 h 1730"/>
                  <a:gd name="T50" fmla="*/ 1359 w 1396"/>
                  <a:gd name="T51" fmla="*/ 996 h 1730"/>
                  <a:gd name="T52" fmla="*/ 1332 w 1396"/>
                  <a:gd name="T53" fmla="*/ 1101 h 1730"/>
                  <a:gd name="T54" fmla="*/ 1250 w 1396"/>
                  <a:gd name="T55" fmla="*/ 1156 h 1730"/>
                  <a:gd name="T56" fmla="*/ 1228 w 1396"/>
                  <a:gd name="T57" fmla="*/ 1159 h 1730"/>
                  <a:gd name="T58" fmla="*/ 1317 w 1396"/>
                  <a:gd name="T59" fmla="*/ 1031 h 1730"/>
                  <a:gd name="T60" fmla="*/ 1335 w 1396"/>
                  <a:gd name="T61" fmla="*/ 836 h 1730"/>
                  <a:gd name="T62" fmla="*/ 1265 w 1396"/>
                  <a:gd name="T63" fmla="*/ 835 h 1730"/>
                  <a:gd name="T64" fmla="*/ 1250 w 1396"/>
                  <a:gd name="T65" fmla="*/ 951 h 1730"/>
                  <a:gd name="T66" fmla="*/ 1205 w 1396"/>
                  <a:gd name="T67" fmla="*/ 1003 h 1730"/>
                  <a:gd name="T68" fmla="*/ 1235 w 1396"/>
                  <a:gd name="T69" fmla="*/ 884 h 1730"/>
                  <a:gd name="T70" fmla="*/ 1220 w 1396"/>
                  <a:gd name="T71" fmla="*/ 769 h 1730"/>
                  <a:gd name="T72" fmla="*/ 1287 w 1396"/>
                  <a:gd name="T73" fmla="*/ 635 h 1730"/>
                  <a:gd name="T74" fmla="*/ 1234 w 1396"/>
                  <a:gd name="T75" fmla="*/ 623 h 1730"/>
                  <a:gd name="T76" fmla="*/ 1229 w 1396"/>
                  <a:gd name="T77" fmla="*/ 669 h 1730"/>
                  <a:gd name="T78" fmla="*/ 1217 w 1396"/>
                  <a:gd name="T79" fmla="*/ 495 h 1730"/>
                  <a:gd name="T80" fmla="*/ 1249 w 1396"/>
                  <a:gd name="T81" fmla="*/ 361 h 1730"/>
                  <a:gd name="T82" fmla="*/ 1186 w 1396"/>
                  <a:gd name="T83" fmla="*/ 510 h 1730"/>
                  <a:gd name="T84" fmla="*/ 1215 w 1396"/>
                  <a:gd name="T85" fmla="*/ 365 h 1730"/>
                  <a:gd name="T86" fmla="*/ 1190 w 1396"/>
                  <a:gd name="T87" fmla="*/ 209 h 1730"/>
                  <a:gd name="T88" fmla="*/ 1185 w 1396"/>
                  <a:gd name="T89" fmla="*/ 45 h 1730"/>
                  <a:gd name="T90" fmla="*/ 1153 w 1396"/>
                  <a:gd name="T91" fmla="*/ 151 h 1730"/>
                  <a:gd name="T92" fmla="*/ 1155 w 1396"/>
                  <a:gd name="T93" fmla="*/ 221 h 1730"/>
                  <a:gd name="T94" fmla="*/ 1116 w 1396"/>
                  <a:gd name="T95" fmla="*/ 145 h 1730"/>
                  <a:gd name="T96" fmla="*/ 1124 w 1396"/>
                  <a:gd name="T97" fmla="*/ 15 h 1730"/>
                  <a:gd name="T98" fmla="*/ 1100 w 1396"/>
                  <a:gd name="T99" fmla="*/ 37 h 1730"/>
                  <a:gd name="T100" fmla="*/ 1068 w 1396"/>
                  <a:gd name="T101" fmla="*/ 173 h 1730"/>
                  <a:gd name="T102" fmla="*/ 1067 w 1396"/>
                  <a:gd name="T103" fmla="*/ 54 h 1730"/>
                  <a:gd name="T104" fmla="*/ 1017 w 1396"/>
                  <a:gd name="T105" fmla="*/ 93 h 1730"/>
                  <a:gd name="T106" fmla="*/ 1005 w 1396"/>
                  <a:gd name="T107" fmla="*/ 72 h 1730"/>
                  <a:gd name="T108" fmla="*/ 948 w 1396"/>
                  <a:gd name="T109" fmla="*/ 52 h 1730"/>
                  <a:gd name="T110" fmla="*/ 982 w 1396"/>
                  <a:gd name="T111" fmla="*/ 125 h 1730"/>
                  <a:gd name="T112" fmla="*/ 1001 w 1396"/>
                  <a:gd name="T113" fmla="*/ 258 h 1730"/>
                  <a:gd name="T114" fmla="*/ 1047 w 1396"/>
                  <a:gd name="T115" fmla="*/ 369 h 1730"/>
                  <a:gd name="T116" fmla="*/ 1080 w 1396"/>
                  <a:gd name="T117" fmla="*/ 547 h 1730"/>
                  <a:gd name="T118" fmla="*/ 1090 w 1396"/>
                  <a:gd name="T119" fmla="*/ 694 h 1730"/>
                  <a:gd name="T120" fmla="*/ 1017 w 1396"/>
                  <a:gd name="T121" fmla="*/ 807 h 1730"/>
                  <a:gd name="T122" fmla="*/ 1000 w 1396"/>
                  <a:gd name="T123" fmla="*/ 901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6" h="1730">
                    <a:moveTo>
                      <a:pt x="1045" y="975"/>
                    </a:moveTo>
                    <a:lnTo>
                      <a:pt x="1048" y="1004"/>
                    </a:lnTo>
                    <a:lnTo>
                      <a:pt x="1047" y="1031"/>
                    </a:lnTo>
                    <a:lnTo>
                      <a:pt x="1042" y="1058"/>
                    </a:lnTo>
                    <a:lnTo>
                      <a:pt x="1033" y="1082"/>
                    </a:lnTo>
                    <a:lnTo>
                      <a:pt x="1022" y="1106"/>
                    </a:lnTo>
                    <a:lnTo>
                      <a:pt x="1007" y="1129"/>
                    </a:lnTo>
                    <a:lnTo>
                      <a:pt x="988" y="1150"/>
                    </a:lnTo>
                    <a:lnTo>
                      <a:pt x="967" y="1170"/>
                    </a:lnTo>
                    <a:lnTo>
                      <a:pt x="949" y="1185"/>
                    </a:lnTo>
                    <a:lnTo>
                      <a:pt x="929" y="1198"/>
                    </a:lnTo>
                    <a:lnTo>
                      <a:pt x="910" y="1211"/>
                    </a:lnTo>
                    <a:lnTo>
                      <a:pt x="891" y="1225"/>
                    </a:lnTo>
                    <a:lnTo>
                      <a:pt x="873" y="1239"/>
                    </a:lnTo>
                    <a:lnTo>
                      <a:pt x="855" y="1254"/>
                    </a:lnTo>
                    <a:lnTo>
                      <a:pt x="838" y="1270"/>
                    </a:lnTo>
                    <a:lnTo>
                      <a:pt x="822" y="1287"/>
                    </a:lnTo>
                    <a:lnTo>
                      <a:pt x="814" y="1297"/>
                    </a:lnTo>
                    <a:lnTo>
                      <a:pt x="806" y="1309"/>
                    </a:lnTo>
                    <a:lnTo>
                      <a:pt x="799" y="1319"/>
                    </a:lnTo>
                    <a:lnTo>
                      <a:pt x="793" y="1331"/>
                    </a:lnTo>
                    <a:lnTo>
                      <a:pt x="788" y="1342"/>
                    </a:lnTo>
                    <a:lnTo>
                      <a:pt x="783" y="1354"/>
                    </a:lnTo>
                    <a:lnTo>
                      <a:pt x="780" y="1366"/>
                    </a:lnTo>
                    <a:lnTo>
                      <a:pt x="777" y="1378"/>
                    </a:lnTo>
                    <a:lnTo>
                      <a:pt x="773" y="1411"/>
                    </a:lnTo>
                    <a:lnTo>
                      <a:pt x="774" y="1445"/>
                    </a:lnTo>
                    <a:lnTo>
                      <a:pt x="774" y="1478"/>
                    </a:lnTo>
                    <a:lnTo>
                      <a:pt x="763" y="1509"/>
                    </a:lnTo>
                    <a:lnTo>
                      <a:pt x="759" y="1514"/>
                    </a:lnTo>
                    <a:lnTo>
                      <a:pt x="753" y="1516"/>
                    </a:lnTo>
                    <a:lnTo>
                      <a:pt x="747" y="1517"/>
                    </a:lnTo>
                    <a:lnTo>
                      <a:pt x="739" y="1516"/>
                    </a:lnTo>
                    <a:lnTo>
                      <a:pt x="731" y="1516"/>
                    </a:lnTo>
                    <a:lnTo>
                      <a:pt x="724" y="1515"/>
                    </a:lnTo>
                    <a:lnTo>
                      <a:pt x="716" y="1514"/>
                    </a:lnTo>
                    <a:lnTo>
                      <a:pt x="709" y="1514"/>
                    </a:lnTo>
                    <a:lnTo>
                      <a:pt x="693" y="1509"/>
                    </a:lnTo>
                    <a:lnTo>
                      <a:pt x="677" y="1505"/>
                    </a:lnTo>
                    <a:lnTo>
                      <a:pt x="661" y="1500"/>
                    </a:lnTo>
                    <a:lnTo>
                      <a:pt x="645" y="1495"/>
                    </a:lnTo>
                    <a:lnTo>
                      <a:pt x="629" y="1492"/>
                    </a:lnTo>
                    <a:lnTo>
                      <a:pt x="614" y="1487"/>
                    </a:lnTo>
                    <a:lnTo>
                      <a:pt x="598" y="1484"/>
                    </a:lnTo>
                    <a:lnTo>
                      <a:pt x="581" y="1480"/>
                    </a:lnTo>
                    <a:lnTo>
                      <a:pt x="565" y="1477"/>
                    </a:lnTo>
                    <a:lnTo>
                      <a:pt x="549" y="1475"/>
                    </a:lnTo>
                    <a:lnTo>
                      <a:pt x="533" y="1474"/>
                    </a:lnTo>
                    <a:lnTo>
                      <a:pt x="517" y="1472"/>
                    </a:lnTo>
                    <a:lnTo>
                      <a:pt x="501" y="1472"/>
                    </a:lnTo>
                    <a:lnTo>
                      <a:pt x="483" y="1472"/>
                    </a:lnTo>
                    <a:lnTo>
                      <a:pt x="467" y="1475"/>
                    </a:lnTo>
                    <a:lnTo>
                      <a:pt x="450" y="1477"/>
                    </a:lnTo>
                    <a:lnTo>
                      <a:pt x="436" y="1480"/>
                    </a:lnTo>
                    <a:lnTo>
                      <a:pt x="424" y="1485"/>
                    </a:lnTo>
                    <a:lnTo>
                      <a:pt x="411" y="1490"/>
                    </a:lnTo>
                    <a:lnTo>
                      <a:pt x="398" y="1495"/>
                    </a:lnTo>
                    <a:lnTo>
                      <a:pt x="387" y="1501"/>
                    </a:lnTo>
                    <a:lnTo>
                      <a:pt x="374" y="1507"/>
                    </a:lnTo>
                    <a:lnTo>
                      <a:pt x="363" y="1513"/>
                    </a:lnTo>
                    <a:lnTo>
                      <a:pt x="351" y="1520"/>
                    </a:lnTo>
                    <a:lnTo>
                      <a:pt x="339" y="1527"/>
                    </a:lnTo>
                    <a:lnTo>
                      <a:pt x="328" y="1533"/>
                    </a:lnTo>
                    <a:lnTo>
                      <a:pt x="316" y="1540"/>
                    </a:lnTo>
                    <a:lnTo>
                      <a:pt x="304" y="1546"/>
                    </a:lnTo>
                    <a:lnTo>
                      <a:pt x="292" y="1553"/>
                    </a:lnTo>
                    <a:lnTo>
                      <a:pt x="281" y="1560"/>
                    </a:lnTo>
                    <a:lnTo>
                      <a:pt x="268" y="1567"/>
                    </a:lnTo>
                    <a:lnTo>
                      <a:pt x="255" y="1573"/>
                    </a:lnTo>
                    <a:lnTo>
                      <a:pt x="243" y="1568"/>
                    </a:lnTo>
                    <a:lnTo>
                      <a:pt x="231" y="1562"/>
                    </a:lnTo>
                    <a:lnTo>
                      <a:pt x="218" y="1556"/>
                    </a:lnTo>
                    <a:lnTo>
                      <a:pt x="207" y="1550"/>
                    </a:lnTo>
                    <a:lnTo>
                      <a:pt x="194" y="1543"/>
                    </a:lnTo>
                    <a:lnTo>
                      <a:pt x="183" y="1536"/>
                    </a:lnTo>
                    <a:lnTo>
                      <a:pt x="171" y="1529"/>
                    </a:lnTo>
                    <a:lnTo>
                      <a:pt x="160" y="1522"/>
                    </a:lnTo>
                    <a:lnTo>
                      <a:pt x="142" y="1521"/>
                    </a:lnTo>
                    <a:lnTo>
                      <a:pt x="126" y="1518"/>
                    </a:lnTo>
                    <a:lnTo>
                      <a:pt x="109" y="1513"/>
                    </a:lnTo>
                    <a:lnTo>
                      <a:pt x="93" y="1506"/>
                    </a:lnTo>
                    <a:lnTo>
                      <a:pt x="77" y="1498"/>
                    </a:lnTo>
                    <a:lnTo>
                      <a:pt x="61" y="1489"/>
                    </a:lnTo>
                    <a:lnTo>
                      <a:pt x="46" y="1478"/>
                    </a:lnTo>
                    <a:lnTo>
                      <a:pt x="32" y="1468"/>
                    </a:lnTo>
                    <a:lnTo>
                      <a:pt x="27" y="1469"/>
                    </a:lnTo>
                    <a:lnTo>
                      <a:pt x="24" y="1470"/>
                    </a:lnTo>
                    <a:lnTo>
                      <a:pt x="20" y="1471"/>
                    </a:lnTo>
                    <a:lnTo>
                      <a:pt x="16" y="1472"/>
                    </a:lnTo>
                    <a:lnTo>
                      <a:pt x="11" y="1475"/>
                    </a:lnTo>
                    <a:lnTo>
                      <a:pt x="8" y="1477"/>
                    </a:lnTo>
                    <a:lnTo>
                      <a:pt x="4" y="1480"/>
                    </a:lnTo>
                    <a:lnTo>
                      <a:pt x="0" y="1483"/>
                    </a:lnTo>
                    <a:lnTo>
                      <a:pt x="8" y="1497"/>
                    </a:lnTo>
                    <a:lnTo>
                      <a:pt x="18" y="1508"/>
                    </a:lnTo>
                    <a:lnTo>
                      <a:pt x="31" y="1517"/>
                    </a:lnTo>
                    <a:lnTo>
                      <a:pt x="43" y="1527"/>
                    </a:lnTo>
                    <a:lnTo>
                      <a:pt x="57" y="1533"/>
                    </a:lnTo>
                    <a:lnTo>
                      <a:pt x="73" y="1540"/>
                    </a:lnTo>
                    <a:lnTo>
                      <a:pt x="89" y="1546"/>
                    </a:lnTo>
                    <a:lnTo>
                      <a:pt x="106" y="1551"/>
                    </a:lnTo>
                    <a:lnTo>
                      <a:pt x="123" y="1554"/>
                    </a:lnTo>
                    <a:lnTo>
                      <a:pt x="140" y="1559"/>
                    </a:lnTo>
                    <a:lnTo>
                      <a:pt x="159" y="1562"/>
                    </a:lnTo>
                    <a:lnTo>
                      <a:pt x="176" y="1566"/>
                    </a:lnTo>
                    <a:lnTo>
                      <a:pt x="192" y="1569"/>
                    </a:lnTo>
                    <a:lnTo>
                      <a:pt x="209" y="1573"/>
                    </a:lnTo>
                    <a:lnTo>
                      <a:pt x="224" y="1577"/>
                    </a:lnTo>
                    <a:lnTo>
                      <a:pt x="239" y="1582"/>
                    </a:lnTo>
                    <a:lnTo>
                      <a:pt x="258" y="1592"/>
                    </a:lnTo>
                    <a:lnTo>
                      <a:pt x="274" y="1605"/>
                    </a:lnTo>
                    <a:lnTo>
                      <a:pt x="288" y="1620"/>
                    </a:lnTo>
                    <a:lnTo>
                      <a:pt x="300" y="1637"/>
                    </a:lnTo>
                    <a:lnTo>
                      <a:pt x="314" y="1653"/>
                    </a:lnTo>
                    <a:lnTo>
                      <a:pt x="328" y="1668"/>
                    </a:lnTo>
                    <a:lnTo>
                      <a:pt x="344" y="1681"/>
                    </a:lnTo>
                    <a:lnTo>
                      <a:pt x="364" y="1690"/>
                    </a:lnTo>
                    <a:lnTo>
                      <a:pt x="375" y="1692"/>
                    </a:lnTo>
                    <a:lnTo>
                      <a:pt x="387" y="1693"/>
                    </a:lnTo>
                    <a:lnTo>
                      <a:pt x="397" y="1692"/>
                    </a:lnTo>
                    <a:lnTo>
                      <a:pt x="409" y="1691"/>
                    </a:lnTo>
                    <a:lnTo>
                      <a:pt x="420" y="1688"/>
                    </a:lnTo>
                    <a:lnTo>
                      <a:pt x="430" y="1684"/>
                    </a:lnTo>
                    <a:lnTo>
                      <a:pt x="441" y="1681"/>
                    </a:lnTo>
                    <a:lnTo>
                      <a:pt x="451" y="1676"/>
                    </a:lnTo>
                    <a:lnTo>
                      <a:pt x="469" y="1669"/>
                    </a:lnTo>
                    <a:lnTo>
                      <a:pt x="486" y="1666"/>
                    </a:lnTo>
                    <a:lnTo>
                      <a:pt x="502" y="1664"/>
                    </a:lnTo>
                    <a:lnTo>
                      <a:pt x="518" y="1665"/>
                    </a:lnTo>
                    <a:lnTo>
                      <a:pt x="534" y="1666"/>
                    </a:lnTo>
                    <a:lnTo>
                      <a:pt x="550" y="1670"/>
                    </a:lnTo>
                    <a:lnTo>
                      <a:pt x="566" y="1675"/>
                    </a:lnTo>
                    <a:lnTo>
                      <a:pt x="583" y="1681"/>
                    </a:lnTo>
                    <a:lnTo>
                      <a:pt x="598" y="1687"/>
                    </a:lnTo>
                    <a:lnTo>
                      <a:pt x="614" y="1693"/>
                    </a:lnTo>
                    <a:lnTo>
                      <a:pt x="629" y="1700"/>
                    </a:lnTo>
                    <a:lnTo>
                      <a:pt x="644" y="1707"/>
                    </a:lnTo>
                    <a:lnTo>
                      <a:pt x="660" y="1714"/>
                    </a:lnTo>
                    <a:lnTo>
                      <a:pt x="676" y="1720"/>
                    </a:lnTo>
                    <a:lnTo>
                      <a:pt x="691" y="1725"/>
                    </a:lnTo>
                    <a:lnTo>
                      <a:pt x="707" y="1728"/>
                    </a:lnTo>
                    <a:lnTo>
                      <a:pt x="735" y="1730"/>
                    </a:lnTo>
                    <a:lnTo>
                      <a:pt x="758" y="1728"/>
                    </a:lnTo>
                    <a:lnTo>
                      <a:pt x="778" y="1721"/>
                    </a:lnTo>
                    <a:lnTo>
                      <a:pt x="796" y="1712"/>
                    </a:lnTo>
                    <a:lnTo>
                      <a:pt x="811" y="1698"/>
                    </a:lnTo>
                    <a:lnTo>
                      <a:pt x="823" y="1682"/>
                    </a:lnTo>
                    <a:lnTo>
                      <a:pt x="834" y="1664"/>
                    </a:lnTo>
                    <a:lnTo>
                      <a:pt x="843" y="1644"/>
                    </a:lnTo>
                    <a:lnTo>
                      <a:pt x="851" y="1623"/>
                    </a:lnTo>
                    <a:lnTo>
                      <a:pt x="859" y="1601"/>
                    </a:lnTo>
                    <a:lnTo>
                      <a:pt x="866" y="1578"/>
                    </a:lnTo>
                    <a:lnTo>
                      <a:pt x="874" y="1556"/>
                    </a:lnTo>
                    <a:lnTo>
                      <a:pt x="882" y="1536"/>
                    </a:lnTo>
                    <a:lnTo>
                      <a:pt x="891" y="1515"/>
                    </a:lnTo>
                    <a:lnTo>
                      <a:pt x="903" y="1497"/>
                    </a:lnTo>
                    <a:lnTo>
                      <a:pt x="916" y="1480"/>
                    </a:lnTo>
                    <a:lnTo>
                      <a:pt x="924" y="1472"/>
                    </a:lnTo>
                    <a:lnTo>
                      <a:pt x="932" y="1464"/>
                    </a:lnTo>
                    <a:lnTo>
                      <a:pt x="940" y="1456"/>
                    </a:lnTo>
                    <a:lnTo>
                      <a:pt x="948" y="1448"/>
                    </a:lnTo>
                    <a:lnTo>
                      <a:pt x="957" y="1441"/>
                    </a:lnTo>
                    <a:lnTo>
                      <a:pt x="965" y="1436"/>
                    </a:lnTo>
                    <a:lnTo>
                      <a:pt x="974" y="1431"/>
                    </a:lnTo>
                    <a:lnTo>
                      <a:pt x="984" y="1427"/>
                    </a:lnTo>
                    <a:lnTo>
                      <a:pt x="976" y="1438"/>
                    </a:lnTo>
                    <a:lnTo>
                      <a:pt x="967" y="1449"/>
                    </a:lnTo>
                    <a:lnTo>
                      <a:pt x="958" y="1460"/>
                    </a:lnTo>
                    <a:lnTo>
                      <a:pt x="950" y="1470"/>
                    </a:lnTo>
                    <a:lnTo>
                      <a:pt x="943" y="1482"/>
                    </a:lnTo>
                    <a:lnTo>
                      <a:pt x="936" y="1493"/>
                    </a:lnTo>
                    <a:lnTo>
                      <a:pt x="931" y="1506"/>
                    </a:lnTo>
                    <a:lnTo>
                      <a:pt x="927" y="1518"/>
                    </a:lnTo>
                    <a:lnTo>
                      <a:pt x="947" y="1510"/>
                    </a:lnTo>
                    <a:lnTo>
                      <a:pt x="967" y="1503"/>
                    </a:lnTo>
                    <a:lnTo>
                      <a:pt x="988" y="1497"/>
                    </a:lnTo>
                    <a:lnTo>
                      <a:pt x="1010" y="1490"/>
                    </a:lnTo>
                    <a:lnTo>
                      <a:pt x="1030" y="1482"/>
                    </a:lnTo>
                    <a:lnTo>
                      <a:pt x="1050" y="1471"/>
                    </a:lnTo>
                    <a:lnTo>
                      <a:pt x="1069" y="1459"/>
                    </a:lnTo>
                    <a:lnTo>
                      <a:pt x="1085" y="1442"/>
                    </a:lnTo>
                    <a:lnTo>
                      <a:pt x="1095" y="1424"/>
                    </a:lnTo>
                    <a:lnTo>
                      <a:pt x="1099" y="1402"/>
                    </a:lnTo>
                    <a:lnTo>
                      <a:pt x="1101" y="1379"/>
                    </a:lnTo>
                    <a:lnTo>
                      <a:pt x="1106" y="1357"/>
                    </a:lnTo>
                    <a:lnTo>
                      <a:pt x="1117" y="1332"/>
                    </a:lnTo>
                    <a:lnTo>
                      <a:pt x="1135" y="1311"/>
                    </a:lnTo>
                    <a:lnTo>
                      <a:pt x="1156" y="1295"/>
                    </a:lnTo>
                    <a:lnTo>
                      <a:pt x="1181" y="1282"/>
                    </a:lnTo>
                    <a:lnTo>
                      <a:pt x="1207" y="1272"/>
                    </a:lnTo>
                    <a:lnTo>
                      <a:pt x="1234" y="1263"/>
                    </a:lnTo>
                    <a:lnTo>
                      <a:pt x="1260" y="1254"/>
                    </a:lnTo>
                    <a:lnTo>
                      <a:pt x="1284" y="1243"/>
                    </a:lnTo>
                    <a:lnTo>
                      <a:pt x="1307" y="1229"/>
                    </a:lnTo>
                    <a:lnTo>
                      <a:pt x="1329" y="1213"/>
                    </a:lnTo>
                    <a:lnTo>
                      <a:pt x="1348" y="1194"/>
                    </a:lnTo>
                    <a:lnTo>
                      <a:pt x="1365" y="1172"/>
                    </a:lnTo>
                    <a:lnTo>
                      <a:pt x="1378" y="1149"/>
                    </a:lnTo>
                    <a:lnTo>
                      <a:pt x="1387" y="1124"/>
                    </a:lnTo>
                    <a:lnTo>
                      <a:pt x="1394" y="1097"/>
                    </a:lnTo>
                    <a:lnTo>
                      <a:pt x="1396" y="1071"/>
                    </a:lnTo>
                    <a:lnTo>
                      <a:pt x="1395" y="1058"/>
                    </a:lnTo>
                    <a:lnTo>
                      <a:pt x="1393" y="1046"/>
                    </a:lnTo>
                    <a:lnTo>
                      <a:pt x="1388" y="1036"/>
                    </a:lnTo>
                    <a:lnTo>
                      <a:pt x="1382" y="1025"/>
                    </a:lnTo>
                    <a:lnTo>
                      <a:pt x="1375" y="1015"/>
                    </a:lnTo>
                    <a:lnTo>
                      <a:pt x="1368" y="1005"/>
                    </a:lnTo>
                    <a:lnTo>
                      <a:pt x="1359" y="996"/>
                    </a:lnTo>
                    <a:lnTo>
                      <a:pt x="1351" y="987"/>
                    </a:lnTo>
                    <a:lnTo>
                      <a:pt x="1355" y="1007"/>
                    </a:lnTo>
                    <a:lnTo>
                      <a:pt x="1359" y="1028"/>
                    </a:lnTo>
                    <a:lnTo>
                      <a:pt x="1360" y="1049"/>
                    </a:lnTo>
                    <a:lnTo>
                      <a:pt x="1356" y="1069"/>
                    </a:lnTo>
                    <a:lnTo>
                      <a:pt x="1350" y="1082"/>
                    </a:lnTo>
                    <a:lnTo>
                      <a:pt x="1342" y="1092"/>
                    </a:lnTo>
                    <a:lnTo>
                      <a:pt x="1332" y="1101"/>
                    </a:lnTo>
                    <a:lnTo>
                      <a:pt x="1321" y="1107"/>
                    </a:lnTo>
                    <a:lnTo>
                      <a:pt x="1310" y="1114"/>
                    </a:lnTo>
                    <a:lnTo>
                      <a:pt x="1298" y="1120"/>
                    </a:lnTo>
                    <a:lnTo>
                      <a:pt x="1287" y="1125"/>
                    </a:lnTo>
                    <a:lnTo>
                      <a:pt x="1275" y="1130"/>
                    </a:lnTo>
                    <a:lnTo>
                      <a:pt x="1264" y="1137"/>
                    </a:lnTo>
                    <a:lnTo>
                      <a:pt x="1256" y="1147"/>
                    </a:lnTo>
                    <a:lnTo>
                      <a:pt x="1250" y="1156"/>
                    </a:lnTo>
                    <a:lnTo>
                      <a:pt x="1245" y="1166"/>
                    </a:lnTo>
                    <a:lnTo>
                      <a:pt x="1242" y="1178"/>
                    </a:lnTo>
                    <a:lnTo>
                      <a:pt x="1238" y="1188"/>
                    </a:lnTo>
                    <a:lnTo>
                      <a:pt x="1235" y="1198"/>
                    </a:lnTo>
                    <a:lnTo>
                      <a:pt x="1230" y="1209"/>
                    </a:lnTo>
                    <a:lnTo>
                      <a:pt x="1224" y="1195"/>
                    </a:lnTo>
                    <a:lnTo>
                      <a:pt x="1223" y="1175"/>
                    </a:lnTo>
                    <a:lnTo>
                      <a:pt x="1228" y="1159"/>
                    </a:lnTo>
                    <a:lnTo>
                      <a:pt x="1236" y="1144"/>
                    </a:lnTo>
                    <a:lnTo>
                      <a:pt x="1247" y="1129"/>
                    </a:lnTo>
                    <a:lnTo>
                      <a:pt x="1260" y="1117"/>
                    </a:lnTo>
                    <a:lnTo>
                      <a:pt x="1274" y="1104"/>
                    </a:lnTo>
                    <a:lnTo>
                      <a:pt x="1288" y="1091"/>
                    </a:lnTo>
                    <a:lnTo>
                      <a:pt x="1299" y="1079"/>
                    </a:lnTo>
                    <a:lnTo>
                      <a:pt x="1312" y="1057"/>
                    </a:lnTo>
                    <a:lnTo>
                      <a:pt x="1317" y="1031"/>
                    </a:lnTo>
                    <a:lnTo>
                      <a:pt x="1315" y="1005"/>
                    </a:lnTo>
                    <a:lnTo>
                      <a:pt x="1310" y="978"/>
                    </a:lnTo>
                    <a:lnTo>
                      <a:pt x="1304" y="952"/>
                    </a:lnTo>
                    <a:lnTo>
                      <a:pt x="1305" y="927"/>
                    </a:lnTo>
                    <a:lnTo>
                      <a:pt x="1311" y="904"/>
                    </a:lnTo>
                    <a:lnTo>
                      <a:pt x="1319" y="881"/>
                    </a:lnTo>
                    <a:lnTo>
                      <a:pt x="1327" y="859"/>
                    </a:lnTo>
                    <a:lnTo>
                      <a:pt x="1335" y="836"/>
                    </a:lnTo>
                    <a:lnTo>
                      <a:pt x="1340" y="812"/>
                    </a:lnTo>
                    <a:lnTo>
                      <a:pt x="1340" y="787"/>
                    </a:lnTo>
                    <a:lnTo>
                      <a:pt x="1338" y="778"/>
                    </a:lnTo>
                    <a:lnTo>
                      <a:pt x="1336" y="769"/>
                    </a:lnTo>
                    <a:lnTo>
                      <a:pt x="1332" y="762"/>
                    </a:lnTo>
                    <a:lnTo>
                      <a:pt x="1325" y="757"/>
                    </a:lnTo>
                    <a:lnTo>
                      <a:pt x="1269" y="814"/>
                    </a:lnTo>
                    <a:lnTo>
                      <a:pt x="1265" y="835"/>
                    </a:lnTo>
                    <a:lnTo>
                      <a:pt x="1266" y="855"/>
                    </a:lnTo>
                    <a:lnTo>
                      <a:pt x="1269" y="876"/>
                    </a:lnTo>
                    <a:lnTo>
                      <a:pt x="1272" y="897"/>
                    </a:lnTo>
                    <a:lnTo>
                      <a:pt x="1270" y="909"/>
                    </a:lnTo>
                    <a:lnTo>
                      <a:pt x="1268" y="920"/>
                    </a:lnTo>
                    <a:lnTo>
                      <a:pt x="1262" y="931"/>
                    </a:lnTo>
                    <a:lnTo>
                      <a:pt x="1257" y="942"/>
                    </a:lnTo>
                    <a:lnTo>
                      <a:pt x="1250" y="951"/>
                    </a:lnTo>
                    <a:lnTo>
                      <a:pt x="1242" y="961"/>
                    </a:lnTo>
                    <a:lnTo>
                      <a:pt x="1234" y="970"/>
                    </a:lnTo>
                    <a:lnTo>
                      <a:pt x="1227" y="981"/>
                    </a:lnTo>
                    <a:lnTo>
                      <a:pt x="1224" y="1087"/>
                    </a:lnTo>
                    <a:lnTo>
                      <a:pt x="1215" y="1058"/>
                    </a:lnTo>
                    <a:lnTo>
                      <a:pt x="1211" y="1041"/>
                    </a:lnTo>
                    <a:lnTo>
                      <a:pt x="1207" y="1022"/>
                    </a:lnTo>
                    <a:lnTo>
                      <a:pt x="1205" y="1003"/>
                    </a:lnTo>
                    <a:lnTo>
                      <a:pt x="1204" y="983"/>
                    </a:lnTo>
                    <a:lnTo>
                      <a:pt x="1206" y="965"/>
                    </a:lnTo>
                    <a:lnTo>
                      <a:pt x="1212" y="947"/>
                    </a:lnTo>
                    <a:lnTo>
                      <a:pt x="1221" y="931"/>
                    </a:lnTo>
                    <a:lnTo>
                      <a:pt x="1236" y="919"/>
                    </a:lnTo>
                    <a:lnTo>
                      <a:pt x="1238" y="906"/>
                    </a:lnTo>
                    <a:lnTo>
                      <a:pt x="1238" y="894"/>
                    </a:lnTo>
                    <a:lnTo>
                      <a:pt x="1235" y="884"/>
                    </a:lnTo>
                    <a:lnTo>
                      <a:pt x="1230" y="874"/>
                    </a:lnTo>
                    <a:lnTo>
                      <a:pt x="1224" y="863"/>
                    </a:lnTo>
                    <a:lnTo>
                      <a:pt x="1219" y="854"/>
                    </a:lnTo>
                    <a:lnTo>
                      <a:pt x="1213" y="844"/>
                    </a:lnTo>
                    <a:lnTo>
                      <a:pt x="1208" y="833"/>
                    </a:lnTo>
                    <a:lnTo>
                      <a:pt x="1205" y="809"/>
                    </a:lnTo>
                    <a:lnTo>
                      <a:pt x="1209" y="787"/>
                    </a:lnTo>
                    <a:lnTo>
                      <a:pt x="1220" y="769"/>
                    </a:lnTo>
                    <a:lnTo>
                      <a:pt x="1235" y="752"/>
                    </a:lnTo>
                    <a:lnTo>
                      <a:pt x="1251" y="736"/>
                    </a:lnTo>
                    <a:lnTo>
                      <a:pt x="1268" y="719"/>
                    </a:lnTo>
                    <a:lnTo>
                      <a:pt x="1282" y="702"/>
                    </a:lnTo>
                    <a:lnTo>
                      <a:pt x="1292" y="683"/>
                    </a:lnTo>
                    <a:lnTo>
                      <a:pt x="1296" y="665"/>
                    </a:lnTo>
                    <a:lnTo>
                      <a:pt x="1294" y="650"/>
                    </a:lnTo>
                    <a:lnTo>
                      <a:pt x="1287" y="635"/>
                    </a:lnTo>
                    <a:lnTo>
                      <a:pt x="1276" y="620"/>
                    </a:lnTo>
                    <a:lnTo>
                      <a:pt x="1265" y="607"/>
                    </a:lnTo>
                    <a:lnTo>
                      <a:pt x="1252" y="593"/>
                    </a:lnTo>
                    <a:lnTo>
                      <a:pt x="1239" y="580"/>
                    </a:lnTo>
                    <a:lnTo>
                      <a:pt x="1228" y="566"/>
                    </a:lnTo>
                    <a:lnTo>
                      <a:pt x="1227" y="586"/>
                    </a:lnTo>
                    <a:lnTo>
                      <a:pt x="1229" y="604"/>
                    </a:lnTo>
                    <a:lnTo>
                      <a:pt x="1234" y="623"/>
                    </a:lnTo>
                    <a:lnTo>
                      <a:pt x="1239" y="642"/>
                    </a:lnTo>
                    <a:lnTo>
                      <a:pt x="1243" y="660"/>
                    </a:lnTo>
                    <a:lnTo>
                      <a:pt x="1244" y="678"/>
                    </a:lnTo>
                    <a:lnTo>
                      <a:pt x="1239" y="695"/>
                    </a:lnTo>
                    <a:lnTo>
                      <a:pt x="1230" y="711"/>
                    </a:lnTo>
                    <a:lnTo>
                      <a:pt x="1234" y="696"/>
                    </a:lnTo>
                    <a:lnTo>
                      <a:pt x="1232" y="683"/>
                    </a:lnTo>
                    <a:lnTo>
                      <a:pt x="1229" y="669"/>
                    </a:lnTo>
                    <a:lnTo>
                      <a:pt x="1223" y="657"/>
                    </a:lnTo>
                    <a:lnTo>
                      <a:pt x="1216" y="645"/>
                    </a:lnTo>
                    <a:lnTo>
                      <a:pt x="1208" y="633"/>
                    </a:lnTo>
                    <a:lnTo>
                      <a:pt x="1203" y="620"/>
                    </a:lnTo>
                    <a:lnTo>
                      <a:pt x="1198" y="608"/>
                    </a:lnTo>
                    <a:lnTo>
                      <a:pt x="1194" y="566"/>
                    </a:lnTo>
                    <a:lnTo>
                      <a:pt x="1203" y="529"/>
                    </a:lnTo>
                    <a:lnTo>
                      <a:pt x="1217" y="495"/>
                    </a:lnTo>
                    <a:lnTo>
                      <a:pt x="1237" y="462"/>
                    </a:lnTo>
                    <a:lnTo>
                      <a:pt x="1257" y="429"/>
                    </a:lnTo>
                    <a:lnTo>
                      <a:pt x="1270" y="396"/>
                    </a:lnTo>
                    <a:lnTo>
                      <a:pt x="1276" y="361"/>
                    </a:lnTo>
                    <a:lnTo>
                      <a:pt x="1268" y="323"/>
                    </a:lnTo>
                    <a:lnTo>
                      <a:pt x="1264" y="337"/>
                    </a:lnTo>
                    <a:lnTo>
                      <a:pt x="1257" y="350"/>
                    </a:lnTo>
                    <a:lnTo>
                      <a:pt x="1249" y="361"/>
                    </a:lnTo>
                    <a:lnTo>
                      <a:pt x="1238" y="373"/>
                    </a:lnTo>
                    <a:lnTo>
                      <a:pt x="1224" y="390"/>
                    </a:lnTo>
                    <a:lnTo>
                      <a:pt x="1214" y="409"/>
                    </a:lnTo>
                    <a:lnTo>
                      <a:pt x="1208" y="429"/>
                    </a:lnTo>
                    <a:lnTo>
                      <a:pt x="1205" y="450"/>
                    </a:lnTo>
                    <a:lnTo>
                      <a:pt x="1200" y="472"/>
                    </a:lnTo>
                    <a:lnTo>
                      <a:pt x="1194" y="491"/>
                    </a:lnTo>
                    <a:lnTo>
                      <a:pt x="1186" y="510"/>
                    </a:lnTo>
                    <a:lnTo>
                      <a:pt x="1174" y="525"/>
                    </a:lnTo>
                    <a:lnTo>
                      <a:pt x="1182" y="483"/>
                    </a:lnTo>
                    <a:lnTo>
                      <a:pt x="1182" y="462"/>
                    </a:lnTo>
                    <a:lnTo>
                      <a:pt x="1185" y="441"/>
                    </a:lnTo>
                    <a:lnTo>
                      <a:pt x="1190" y="421"/>
                    </a:lnTo>
                    <a:lnTo>
                      <a:pt x="1197" y="402"/>
                    </a:lnTo>
                    <a:lnTo>
                      <a:pt x="1206" y="383"/>
                    </a:lnTo>
                    <a:lnTo>
                      <a:pt x="1215" y="365"/>
                    </a:lnTo>
                    <a:lnTo>
                      <a:pt x="1224" y="348"/>
                    </a:lnTo>
                    <a:lnTo>
                      <a:pt x="1235" y="329"/>
                    </a:lnTo>
                    <a:lnTo>
                      <a:pt x="1244" y="305"/>
                    </a:lnTo>
                    <a:lnTo>
                      <a:pt x="1242" y="283"/>
                    </a:lnTo>
                    <a:lnTo>
                      <a:pt x="1232" y="265"/>
                    </a:lnTo>
                    <a:lnTo>
                      <a:pt x="1220" y="246"/>
                    </a:lnTo>
                    <a:lnTo>
                      <a:pt x="1204" y="228"/>
                    </a:lnTo>
                    <a:lnTo>
                      <a:pt x="1190" y="209"/>
                    </a:lnTo>
                    <a:lnTo>
                      <a:pt x="1179" y="187"/>
                    </a:lnTo>
                    <a:lnTo>
                      <a:pt x="1176" y="163"/>
                    </a:lnTo>
                    <a:lnTo>
                      <a:pt x="1178" y="144"/>
                    </a:lnTo>
                    <a:lnTo>
                      <a:pt x="1182" y="123"/>
                    </a:lnTo>
                    <a:lnTo>
                      <a:pt x="1185" y="102"/>
                    </a:lnTo>
                    <a:lnTo>
                      <a:pt x="1189" y="83"/>
                    </a:lnTo>
                    <a:lnTo>
                      <a:pt x="1189" y="63"/>
                    </a:lnTo>
                    <a:lnTo>
                      <a:pt x="1185" y="45"/>
                    </a:lnTo>
                    <a:lnTo>
                      <a:pt x="1178" y="27"/>
                    </a:lnTo>
                    <a:lnTo>
                      <a:pt x="1166" y="11"/>
                    </a:lnTo>
                    <a:lnTo>
                      <a:pt x="1170" y="36"/>
                    </a:lnTo>
                    <a:lnTo>
                      <a:pt x="1170" y="59"/>
                    </a:lnTo>
                    <a:lnTo>
                      <a:pt x="1167" y="83"/>
                    </a:lnTo>
                    <a:lnTo>
                      <a:pt x="1162" y="105"/>
                    </a:lnTo>
                    <a:lnTo>
                      <a:pt x="1158" y="128"/>
                    </a:lnTo>
                    <a:lnTo>
                      <a:pt x="1153" y="151"/>
                    </a:lnTo>
                    <a:lnTo>
                      <a:pt x="1152" y="175"/>
                    </a:lnTo>
                    <a:lnTo>
                      <a:pt x="1154" y="199"/>
                    </a:lnTo>
                    <a:lnTo>
                      <a:pt x="1158" y="207"/>
                    </a:lnTo>
                    <a:lnTo>
                      <a:pt x="1162" y="215"/>
                    </a:lnTo>
                    <a:lnTo>
                      <a:pt x="1167" y="223"/>
                    </a:lnTo>
                    <a:lnTo>
                      <a:pt x="1167" y="232"/>
                    </a:lnTo>
                    <a:lnTo>
                      <a:pt x="1161" y="227"/>
                    </a:lnTo>
                    <a:lnTo>
                      <a:pt x="1155" y="221"/>
                    </a:lnTo>
                    <a:lnTo>
                      <a:pt x="1149" y="215"/>
                    </a:lnTo>
                    <a:lnTo>
                      <a:pt x="1145" y="208"/>
                    </a:lnTo>
                    <a:lnTo>
                      <a:pt x="1140" y="202"/>
                    </a:lnTo>
                    <a:lnTo>
                      <a:pt x="1136" y="196"/>
                    </a:lnTo>
                    <a:lnTo>
                      <a:pt x="1131" y="189"/>
                    </a:lnTo>
                    <a:lnTo>
                      <a:pt x="1126" y="182"/>
                    </a:lnTo>
                    <a:lnTo>
                      <a:pt x="1118" y="163"/>
                    </a:lnTo>
                    <a:lnTo>
                      <a:pt x="1116" y="145"/>
                    </a:lnTo>
                    <a:lnTo>
                      <a:pt x="1118" y="125"/>
                    </a:lnTo>
                    <a:lnTo>
                      <a:pt x="1123" y="106"/>
                    </a:lnTo>
                    <a:lnTo>
                      <a:pt x="1129" y="86"/>
                    </a:lnTo>
                    <a:lnTo>
                      <a:pt x="1132" y="67"/>
                    </a:lnTo>
                    <a:lnTo>
                      <a:pt x="1133" y="47"/>
                    </a:lnTo>
                    <a:lnTo>
                      <a:pt x="1130" y="26"/>
                    </a:lnTo>
                    <a:lnTo>
                      <a:pt x="1128" y="21"/>
                    </a:lnTo>
                    <a:lnTo>
                      <a:pt x="1124" y="15"/>
                    </a:lnTo>
                    <a:lnTo>
                      <a:pt x="1120" y="10"/>
                    </a:lnTo>
                    <a:lnTo>
                      <a:pt x="1115" y="7"/>
                    </a:lnTo>
                    <a:lnTo>
                      <a:pt x="1109" y="3"/>
                    </a:lnTo>
                    <a:lnTo>
                      <a:pt x="1103" y="1"/>
                    </a:lnTo>
                    <a:lnTo>
                      <a:pt x="1096" y="0"/>
                    </a:lnTo>
                    <a:lnTo>
                      <a:pt x="1091" y="0"/>
                    </a:lnTo>
                    <a:lnTo>
                      <a:pt x="1098" y="18"/>
                    </a:lnTo>
                    <a:lnTo>
                      <a:pt x="1100" y="37"/>
                    </a:lnTo>
                    <a:lnTo>
                      <a:pt x="1098" y="55"/>
                    </a:lnTo>
                    <a:lnTo>
                      <a:pt x="1093" y="74"/>
                    </a:lnTo>
                    <a:lnTo>
                      <a:pt x="1087" y="92"/>
                    </a:lnTo>
                    <a:lnTo>
                      <a:pt x="1082" y="110"/>
                    </a:lnTo>
                    <a:lnTo>
                      <a:pt x="1076" y="129"/>
                    </a:lnTo>
                    <a:lnTo>
                      <a:pt x="1071" y="147"/>
                    </a:lnTo>
                    <a:lnTo>
                      <a:pt x="1069" y="160"/>
                    </a:lnTo>
                    <a:lnTo>
                      <a:pt x="1068" y="173"/>
                    </a:lnTo>
                    <a:lnTo>
                      <a:pt x="1067" y="185"/>
                    </a:lnTo>
                    <a:lnTo>
                      <a:pt x="1064" y="197"/>
                    </a:lnTo>
                    <a:lnTo>
                      <a:pt x="1055" y="173"/>
                    </a:lnTo>
                    <a:lnTo>
                      <a:pt x="1052" y="150"/>
                    </a:lnTo>
                    <a:lnTo>
                      <a:pt x="1053" y="125"/>
                    </a:lnTo>
                    <a:lnTo>
                      <a:pt x="1057" y="101"/>
                    </a:lnTo>
                    <a:lnTo>
                      <a:pt x="1062" y="78"/>
                    </a:lnTo>
                    <a:lnTo>
                      <a:pt x="1067" y="54"/>
                    </a:lnTo>
                    <a:lnTo>
                      <a:pt x="1069" y="30"/>
                    </a:lnTo>
                    <a:lnTo>
                      <a:pt x="1067" y="6"/>
                    </a:lnTo>
                    <a:lnTo>
                      <a:pt x="1035" y="16"/>
                    </a:lnTo>
                    <a:lnTo>
                      <a:pt x="1035" y="32"/>
                    </a:lnTo>
                    <a:lnTo>
                      <a:pt x="1033" y="48"/>
                    </a:lnTo>
                    <a:lnTo>
                      <a:pt x="1029" y="63"/>
                    </a:lnTo>
                    <a:lnTo>
                      <a:pt x="1023" y="78"/>
                    </a:lnTo>
                    <a:lnTo>
                      <a:pt x="1017" y="93"/>
                    </a:lnTo>
                    <a:lnTo>
                      <a:pt x="1012" y="108"/>
                    </a:lnTo>
                    <a:lnTo>
                      <a:pt x="1009" y="124"/>
                    </a:lnTo>
                    <a:lnTo>
                      <a:pt x="1008" y="140"/>
                    </a:lnTo>
                    <a:lnTo>
                      <a:pt x="1001" y="128"/>
                    </a:lnTo>
                    <a:lnTo>
                      <a:pt x="999" y="114"/>
                    </a:lnTo>
                    <a:lnTo>
                      <a:pt x="1000" y="100"/>
                    </a:lnTo>
                    <a:lnTo>
                      <a:pt x="1002" y="86"/>
                    </a:lnTo>
                    <a:lnTo>
                      <a:pt x="1005" y="72"/>
                    </a:lnTo>
                    <a:lnTo>
                      <a:pt x="1009" y="57"/>
                    </a:lnTo>
                    <a:lnTo>
                      <a:pt x="1010" y="44"/>
                    </a:lnTo>
                    <a:lnTo>
                      <a:pt x="1009" y="30"/>
                    </a:lnTo>
                    <a:lnTo>
                      <a:pt x="997" y="36"/>
                    </a:lnTo>
                    <a:lnTo>
                      <a:pt x="986" y="40"/>
                    </a:lnTo>
                    <a:lnTo>
                      <a:pt x="973" y="45"/>
                    </a:lnTo>
                    <a:lnTo>
                      <a:pt x="961" y="48"/>
                    </a:lnTo>
                    <a:lnTo>
                      <a:pt x="948" y="52"/>
                    </a:lnTo>
                    <a:lnTo>
                      <a:pt x="935" y="54"/>
                    </a:lnTo>
                    <a:lnTo>
                      <a:pt x="921" y="55"/>
                    </a:lnTo>
                    <a:lnTo>
                      <a:pt x="908" y="56"/>
                    </a:lnTo>
                    <a:lnTo>
                      <a:pt x="923" y="69"/>
                    </a:lnTo>
                    <a:lnTo>
                      <a:pt x="937" y="82"/>
                    </a:lnTo>
                    <a:lnTo>
                      <a:pt x="954" y="95"/>
                    </a:lnTo>
                    <a:lnTo>
                      <a:pt x="969" y="109"/>
                    </a:lnTo>
                    <a:lnTo>
                      <a:pt x="982" y="125"/>
                    </a:lnTo>
                    <a:lnTo>
                      <a:pt x="993" y="141"/>
                    </a:lnTo>
                    <a:lnTo>
                      <a:pt x="1000" y="159"/>
                    </a:lnTo>
                    <a:lnTo>
                      <a:pt x="1002" y="177"/>
                    </a:lnTo>
                    <a:lnTo>
                      <a:pt x="1002" y="197"/>
                    </a:lnTo>
                    <a:lnTo>
                      <a:pt x="1001" y="216"/>
                    </a:lnTo>
                    <a:lnTo>
                      <a:pt x="1000" y="236"/>
                    </a:lnTo>
                    <a:lnTo>
                      <a:pt x="1000" y="255"/>
                    </a:lnTo>
                    <a:lnTo>
                      <a:pt x="1001" y="258"/>
                    </a:lnTo>
                    <a:lnTo>
                      <a:pt x="1002" y="260"/>
                    </a:lnTo>
                    <a:lnTo>
                      <a:pt x="1002" y="261"/>
                    </a:lnTo>
                    <a:lnTo>
                      <a:pt x="1003" y="263"/>
                    </a:lnTo>
                    <a:lnTo>
                      <a:pt x="1012" y="284"/>
                    </a:lnTo>
                    <a:lnTo>
                      <a:pt x="1023" y="305"/>
                    </a:lnTo>
                    <a:lnTo>
                      <a:pt x="1031" y="326"/>
                    </a:lnTo>
                    <a:lnTo>
                      <a:pt x="1040" y="348"/>
                    </a:lnTo>
                    <a:lnTo>
                      <a:pt x="1047" y="369"/>
                    </a:lnTo>
                    <a:lnTo>
                      <a:pt x="1054" y="391"/>
                    </a:lnTo>
                    <a:lnTo>
                      <a:pt x="1060" y="413"/>
                    </a:lnTo>
                    <a:lnTo>
                      <a:pt x="1065" y="435"/>
                    </a:lnTo>
                    <a:lnTo>
                      <a:pt x="1078" y="453"/>
                    </a:lnTo>
                    <a:lnTo>
                      <a:pt x="1085" y="475"/>
                    </a:lnTo>
                    <a:lnTo>
                      <a:pt x="1087" y="498"/>
                    </a:lnTo>
                    <a:lnTo>
                      <a:pt x="1085" y="523"/>
                    </a:lnTo>
                    <a:lnTo>
                      <a:pt x="1080" y="547"/>
                    </a:lnTo>
                    <a:lnTo>
                      <a:pt x="1075" y="571"/>
                    </a:lnTo>
                    <a:lnTo>
                      <a:pt x="1069" y="595"/>
                    </a:lnTo>
                    <a:lnTo>
                      <a:pt x="1064" y="617"/>
                    </a:lnTo>
                    <a:lnTo>
                      <a:pt x="1070" y="631"/>
                    </a:lnTo>
                    <a:lnTo>
                      <a:pt x="1077" y="646"/>
                    </a:lnTo>
                    <a:lnTo>
                      <a:pt x="1083" y="662"/>
                    </a:lnTo>
                    <a:lnTo>
                      <a:pt x="1087" y="678"/>
                    </a:lnTo>
                    <a:lnTo>
                      <a:pt x="1090" y="694"/>
                    </a:lnTo>
                    <a:lnTo>
                      <a:pt x="1088" y="709"/>
                    </a:lnTo>
                    <a:lnTo>
                      <a:pt x="1084" y="724"/>
                    </a:lnTo>
                    <a:lnTo>
                      <a:pt x="1073" y="736"/>
                    </a:lnTo>
                    <a:lnTo>
                      <a:pt x="1060" y="749"/>
                    </a:lnTo>
                    <a:lnTo>
                      <a:pt x="1048" y="763"/>
                    </a:lnTo>
                    <a:lnTo>
                      <a:pt x="1037" y="777"/>
                    </a:lnTo>
                    <a:lnTo>
                      <a:pt x="1026" y="792"/>
                    </a:lnTo>
                    <a:lnTo>
                      <a:pt x="1017" y="807"/>
                    </a:lnTo>
                    <a:lnTo>
                      <a:pt x="1008" y="821"/>
                    </a:lnTo>
                    <a:lnTo>
                      <a:pt x="999" y="836"/>
                    </a:lnTo>
                    <a:lnTo>
                      <a:pt x="990" y="851"/>
                    </a:lnTo>
                    <a:lnTo>
                      <a:pt x="990" y="860"/>
                    </a:lnTo>
                    <a:lnTo>
                      <a:pt x="992" y="869"/>
                    </a:lnTo>
                    <a:lnTo>
                      <a:pt x="993" y="879"/>
                    </a:lnTo>
                    <a:lnTo>
                      <a:pt x="995" y="889"/>
                    </a:lnTo>
                    <a:lnTo>
                      <a:pt x="1000" y="901"/>
                    </a:lnTo>
                    <a:lnTo>
                      <a:pt x="1005" y="913"/>
                    </a:lnTo>
                    <a:lnTo>
                      <a:pt x="1014" y="923"/>
                    </a:lnTo>
                    <a:lnTo>
                      <a:pt x="1022" y="934"/>
                    </a:lnTo>
                    <a:lnTo>
                      <a:pt x="1029" y="943"/>
                    </a:lnTo>
                    <a:lnTo>
                      <a:pt x="1037" y="953"/>
                    </a:lnTo>
                    <a:lnTo>
                      <a:pt x="1041" y="963"/>
                    </a:lnTo>
                    <a:lnTo>
                      <a:pt x="1045" y="975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140" name="그룹 139"/>
              <p:cNvGrpSpPr/>
              <p:nvPr/>
            </p:nvGrpSpPr>
            <p:grpSpPr>
              <a:xfrm>
                <a:off x="548595" y="1412776"/>
                <a:ext cx="943829" cy="1440160"/>
                <a:chOff x="548595" y="1412776"/>
                <a:chExt cx="943829" cy="1440160"/>
              </a:xfrm>
            </p:grpSpPr>
            <p:sp>
              <p:nvSpPr>
                <p:cNvPr id="141" name="Freeform 109"/>
                <p:cNvSpPr>
                  <a:spLocks/>
                </p:cNvSpPr>
                <p:nvPr/>
              </p:nvSpPr>
              <p:spPr bwMode="auto">
                <a:xfrm>
                  <a:off x="677342" y="2275086"/>
                  <a:ext cx="222250" cy="577850"/>
                </a:xfrm>
                <a:custGeom>
                  <a:avLst/>
                  <a:gdLst>
                    <a:gd name="T0" fmla="*/ 241 w 280"/>
                    <a:gd name="T1" fmla="*/ 723 h 726"/>
                    <a:gd name="T2" fmla="*/ 204 w 280"/>
                    <a:gd name="T3" fmla="*/ 714 h 726"/>
                    <a:gd name="T4" fmla="*/ 170 w 280"/>
                    <a:gd name="T5" fmla="*/ 699 h 726"/>
                    <a:gd name="T6" fmla="*/ 140 w 280"/>
                    <a:gd name="T7" fmla="*/ 678 h 726"/>
                    <a:gd name="T8" fmla="*/ 128 w 280"/>
                    <a:gd name="T9" fmla="*/ 640 h 726"/>
                    <a:gd name="T10" fmla="*/ 122 w 280"/>
                    <a:gd name="T11" fmla="*/ 594 h 726"/>
                    <a:gd name="T12" fmla="*/ 112 w 280"/>
                    <a:gd name="T13" fmla="*/ 549 h 726"/>
                    <a:gd name="T14" fmla="*/ 97 w 280"/>
                    <a:gd name="T15" fmla="*/ 505 h 726"/>
                    <a:gd name="T16" fmla="*/ 77 w 280"/>
                    <a:gd name="T17" fmla="*/ 463 h 726"/>
                    <a:gd name="T18" fmla="*/ 59 w 280"/>
                    <a:gd name="T19" fmla="*/ 419 h 726"/>
                    <a:gd name="T20" fmla="*/ 40 w 280"/>
                    <a:gd name="T21" fmla="*/ 376 h 726"/>
                    <a:gd name="T22" fmla="*/ 23 w 280"/>
                    <a:gd name="T23" fmla="*/ 332 h 726"/>
                    <a:gd name="T24" fmla="*/ 8 w 280"/>
                    <a:gd name="T25" fmla="*/ 281 h 726"/>
                    <a:gd name="T26" fmla="*/ 1 w 280"/>
                    <a:gd name="T27" fmla="*/ 222 h 726"/>
                    <a:gd name="T28" fmla="*/ 6 w 280"/>
                    <a:gd name="T29" fmla="*/ 159 h 726"/>
                    <a:gd name="T30" fmla="*/ 13 w 280"/>
                    <a:gd name="T31" fmla="*/ 85 h 726"/>
                    <a:gd name="T32" fmla="*/ 21 w 280"/>
                    <a:gd name="T33" fmla="*/ 53 h 726"/>
                    <a:gd name="T34" fmla="*/ 58 w 280"/>
                    <a:gd name="T35" fmla="*/ 45 h 726"/>
                    <a:gd name="T36" fmla="*/ 96 w 280"/>
                    <a:gd name="T37" fmla="*/ 30 h 726"/>
                    <a:gd name="T38" fmla="*/ 128 w 280"/>
                    <a:gd name="T39" fmla="*/ 11 h 726"/>
                    <a:gd name="T40" fmla="*/ 139 w 280"/>
                    <a:gd name="T41" fmla="*/ 0 h 726"/>
                    <a:gd name="T42" fmla="*/ 143 w 280"/>
                    <a:gd name="T43" fmla="*/ 0 h 726"/>
                    <a:gd name="T44" fmla="*/ 146 w 280"/>
                    <a:gd name="T45" fmla="*/ 24 h 726"/>
                    <a:gd name="T46" fmla="*/ 145 w 280"/>
                    <a:gd name="T47" fmla="*/ 77 h 726"/>
                    <a:gd name="T48" fmla="*/ 142 w 280"/>
                    <a:gd name="T49" fmla="*/ 122 h 726"/>
                    <a:gd name="T50" fmla="*/ 140 w 280"/>
                    <a:gd name="T51" fmla="*/ 159 h 726"/>
                    <a:gd name="T52" fmla="*/ 142 w 280"/>
                    <a:gd name="T53" fmla="*/ 229 h 726"/>
                    <a:gd name="T54" fmla="*/ 152 w 280"/>
                    <a:gd name="T55" fmla="*/ 332 h 726"/>
                    <a:gd name="T56" fmla="*/ 167 w 280"/>
                    <a:gd name="T57" fmla="*/ 436 h 726"/>
                    <a:gd name="T58" fmla="*/ 188 w 280"/>
                    <a:gd name="T59" fmla="*/ 540 h 726"/>
                    <a:gd name="T60" fmla="*/ 206 w 280"/>
                    <a:gd name="T61" fmla="*/ 607 h 726"/>
                    <a:gd name="T62" fmla="*/ 225 w 280"/>
                    <a:gd name="T63" fmla="*/ 639 h 726"/>
                    <a:gd name="T64" fmla="*/ 246 w 280"/>
                    <a:gd name="T65" fmla="*/ 670 h 726"/>
                    <a:gd name="T66" fmla="*/ 269 w 280"/>
                    <a:gd name="T67" fmla="*/ 701 h 726"/>
                    <a:gd name="T68" fmla="*/ 278 w 280"/>
                    <a:gd name="T69" fmla="*/ 722 h 726"/>
                    <a:gd name="T70" fmla="*/ 266 w 280"/>
                    <a:gd name="T71" fmla="*/ 725 h 726"/>
                    <a:gd name="T72" fmla="*/ 259 w 280"/>
                    <a:gd name="T73" fmla="*/ 726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80" h="726">
                      <a:moveTo>
                        <a:pt x="259" y="726"/>
                      </a:moveTo>
                      <a:lnTo>
                        <a:pt x="241" y="723"/>
                      </a:lnTo>
                      <a:lnTo>
                        <a:pt x="222" y="719"/>
                      </a:lnTo>
                      <a:lnTo>
                        <a:pt x="204" y="714"/>
                      </a:lnTo>
                      <a:lnTo>
                        <a:pt x="187" y="707"/>
                      </a:lnTo>
                      <a:lnTo>
                        <a:pt x="170" y="699"/>
                      </a:lnTo>
                      <a:lnTo>
                        <a:pt x="155" y="689"/>
                      </a:lnTo>
                      <a:lnTo>
                        <a:pt x="140" y="678"/>
                      </a:lnTo>
                      <a:lnTo>
                        <a:pt x="128" y="664"/>
                      </a:lnTo>
                      <a:lnTo>
                        <a:pt x="128" y="640"/>
                      </a:lnTo>
                      <a:lnTo>
                        <a:pt x="125" y="617"/>
                      </a:lnTo>
                      <a:lnTo>
                        <a:pt x="122" y="594"/>
                      </a:lnTo>
                      <a:lnTo>
                        <a:pt x="117" y="571"/>
                      </a:lnTo>
                      <a:lnTo>
                        <a:pt x="112" y="549"/>
                      </a:lnTo>
                      <a:lnTo>
                        <a:pt x="105" y="527"/>
                      </a:lnTo>
                      <a:lnTo>
                        <a:pt x="97" y="505"/>
                      </a:lnTo>
                      <a:lnTo>
                        <a:pt x="87" y="484"/>
                      </a:lnTo>
                      <a:lnTo>
                        <a:pt x="77" y="463"/>
                      </a:lnTo>
                      <a:lnTo>
                        <a:pt x="68" y="441"/>
                      </a:lnTo>
                      <a:lnTo>
                        <a:pt x="59" y="419"/>
                      </a:lnTo>
                      <a:lnTo>
                        <a:pt x="49" y="397"/>
                      </a:lnTo>
                      <a:lnTo>
                        <a:pt x="40" y="376"/>
                      </a:lnTo>
                      <a:lnTo>
                        <a:pt x="31" y="354"/>
                      </a:lnTo>
                      <a:lnTo>
                        <a:pt x="23" y="332"/>
                      </a:lnTo>
                      <a:lnTo>
                        <a:pt x="14" y="311"/>
                      </a:lnTo>
                      <a:lnTo>
                        <a:pt x="8" y="281"/>
                      </a:lnTo>
                      <a:lnTo>
                        <a:pt x="3" y="252"/>
                      </a:lnTo>
                      <a:lnTo>
                        <a:pt x="1" y="222"/>
                      </a:lnTo>
                      <a:lnTo>
                        <a:pt x="0" y="193"/>
                      </a:lnTo>
                      <a:lnTo>
                        <a:pt x="6" y="159"/>
                      </a:lnTo>
                      <a:lnTo>
                        <a:pt x="11" y="122"/>
                      </a:lnTo>
                      <a:lnTo>
                        <a:pt x="13" y="85"/>
                      </a:lnTo>
                      <a:lnTo>
                        <a:pt x="5" y="54"/>
                      </a:lnTo>
                      <a:lnTo>
                        <a:pt x="21" y="53"/>
                      </a:lnTo>
                      <a:lnTo>
                        <a:pt x="38" y="49"/>
                      </a:lnTo>
                      <a:lnTo>
                        <a:pt x="58" y="45"/>
                      </a:lnTo>
                      <a:lnTo>
                        <a:pt x="77" y="38"/>
                      </a:lnTo>
                      <a:lnTo>
                        <a:pt x="96" y="30"/>
                      </a:lnTo>
                      <a:lnTo>
                        <a:pt x="114" y="22"/>
                      </a:lnTo>
                      <a:lnTo>
                        <a:pt x="128" y="11"/>
                      </a:lnTo>
                      <a:lnTo>
                        <a:pt x="139" y="0"/>
                      </a:lnTo>
                      <a:lnTo>
                        <a:pt x="139" y="0"/>
                      </a:lnTo>
                      <a:lnTo>
                        <a:pt x="142" y="0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46" y="24"/>
                      </a:lnTo>
                      <a:lnTo>
                        <a:pt x="146" y="50"/>
                      </a:lnTo>
                      <a:lnTo>
                        <a:pt x="145" y="77"/>
                      </a:lnTo>
                      <a:lnTo>
                        <a:pt x="143" y="104"/>
                      </a:lnTo>
                      <a:lnTo>
                        <a:pt x="142" y="122"/>
                      </a:lnTo>
                      <a:lnTo>
                        <a:pt x="142" y="140"/>
                      </a:lnTo>
                      <a:lnTo>
                        <a:pt x="140" y="159"/>
                      </a:lnTo>
                      <a:lnTo>
                        <a:pt x="139" y="177"/>
                      </a:lnTo>
                      <a:lnTo>
                        <a:pt x="142" y="229"/>
                      </a:lnTo>
                      <a:lnTo>
                        <a:pt x="146" y="281"/>
                      </a:lnTo>
                      <a:lnTo>
                        <a:pt x="152" y="332"/>
                      </a:lnTo>
                      <a:lnTo>
                        <a:pt x="159" y="384"/>
                      </a:lnTo>
                      <a:lnTo>
                        <a:pt x="167" y="436"/>
                      </a:lnTo>
                      <a:lnTo>
                        <a:pt x="177" y="488"/>
                      </a:lnTo>
                      <a:lnTo>
                        <a:pt x="188" y="540"/>
                      </a:lnTo>
                      <a:lnTo>
                        <a:pt x="200" y="590"/>
                      </a:lnTo>
                      <a:lnTo>
                        <a:pt x="206" y="607"/>
                      </a:lnTo>
                      <a:lnTo>
                        <a:pt x="214" y="623"/>
                      </a:lnTo>
                      <a:lnTo>
                        <a:pt x="225" y="639"/>
                      </a:lnTo>
                      <a:lnTo>
                        <a:pt x="235" y="655"/>
                      </a:lnTo>
                      <a:lnTo>
                        <a:pt x="246" y="670"/>
                      </a:lnTo>
                      <a:lnTo>
                        <a:pt x="258" y="686"/>
                      </a:lnTo>
                      <a:lnTo>
                        <a:pt x="269" y="701"/>
                      </a:lnTo>
                      <a:lnTo>
                        <a:pt x="280" y="716"/>
                      </a:lnTo>
                      <a:lnTo>
                        <a:pt x="278" y="722"/>
                      </a:lnTo>
                      <a:lnTo>
                        <a:pt x="273" y="724"/>
                      </a:lnTo>
                      <a:lnTo>
                        <a:pt x="266" y="725"/>
                      </a:lnTo>
                      <a:lnTo>
                        <a:pt x="259" y="726"/>
                      </a:lnTo>
                      <a:lnTo>
                        <a:pt x="259" y="726"/>
                      </a:lnTo>
                      <a:lnTo>
                        <a:pt x="259" y="726"/>
                      </a:lnTo>
                      <a:close/>
                    </a:path>
                  </a:pathLst>
                </a:custGeom>
                <a:solidFill>
                  <a:srgbClr val="FFDB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2" name="Freeform 111"/>
                <p:cNvSpPr>
                  <a:spLocks/>
                </p:cNvSpPr>
                <p:nvPr/>
              </p:nvSpPr>
              <p:spPr bwMode="auto">
                <a:xfrm>
                  <a:off x="1187624" y="2542803"/>
                  <a:ext cx="304800" cy="238125"/>
                </a:xfrm>
                <a:custGeom>
                  <a:avLst/>
                  <a:gdLst>
                    <a:gd name="T0" fmla="*/ 50 w 384"/>
                    <a:gd name="T1" fmla="*/ 300 h 300"/>
                    <a:gd name="T2" fmla="*/ 46 w 384"/>
                    <a:gd name="T3" fmla="*/ 273 h 300"/>
                    <a:gd name="T4" fmla="*/ 40 w 384"/>
                    <a:gd name="T5" fmla="*/ 248 h 300"/>
                    <a:gd name="T6" fmla="*/ 33 w 384"/>
                    <a:gd name="T7" fmla="*/ 223 h 300"/>
                    <a:gd name="T8" fmla="*/ 26 w 384"/>
                    <a:gd name="T9" fmla="*/ 200 h 300"/>
                    <a:gd name="T10" fmla="*/ 18 w 384"/>
                    <a:gd name="T11" fmla="*/ 166 h 300"/>
                    <a:gd name="T12" fmla="*/ 10 w 384"/>
                    <a:gd name="T13" fmla="*/ 132 h 300"/>
                    <a:gd name="T14" fmla="*/ 2 w 384"/>
                    <a:gd name="T15" fmla="*/ 96 h 300"/>
                    <a:gd name="T16" fmla="*/ 0 w 384"/>
                    <a:gd name="T17" fmla="*/ 64 h 300"/>
                    <a:gd name="T18" fmla="*/ 19 w 384"/>
                    <a:gd name="T19" fmla="*/ 60 h 300"/>
                    <a:gd name="T20" fmla="*/ 40 w 384"/>
                    <a:gd name="T21" fmla="*/ 57 h 300"/>
                    <a:gd name="T22" fmla="*/ 60 w 384"/>
                    <a:gd name="T23" fmla="*/ 55 h 300"/>
                    <a:gd name="T24" fmla="*/ 79 w 384"/>
                    <a:gd name="T25" fmla="*/ 51 h 300"/>
                    <a:gd name="T26" fmla="*/ 100 w 384"/>
                    <a:gd name="T27" fmla="*/ 47 h 300"/>
                    <a:gd name="T28" fmla="*/ 120 w 384"/>
                    <a:gd name="T29" fmla="*/ 43 h 300"/>
                    <a:gd name="T30" fmla="*/ 140 w 384"/>
                    <a:gd name="T31" fmla="*/ 40 h 300"/>
                    <a:gd name="T32" fmla="*/ 160 w 384"/>
                    <a:gd name="T33" fmla="*/ 36 h 300"/>
                    <a:gd name="T34" fmla="*/ 179 w 384"/>
                    <a:gd name="T35" fmla="*/ 32 h 300"/>
                    <a:gd name="T36" fmla="*/ 200 w 384"/>
                    <a:gd name="T37" fmla="*/ 28 h 300"/>
                    <a:gd name="T38" fmla="*/ 220 w 384"/>
                    <a:gd name="T39" fmla="*/ 25 h 300"/>
                    <a:gd name="T40" fmla="*/ 241 w 384"/>
                    <a:gd name="T41" fmla="*/ 20 h 300"/>
                    <a:gd name="T42" fmla="*/ 260 w 384"/>
                    <a:gd name="T43" fmla="*/ 17 h 300"/>
                    <a:gd name="T44" fmla="*/ 280 w 384"/>
                    <a:gd name="T45" fmla="*/ 12 h 300"/>
                    <a:gd name="T46" fmla="*/ 300 w 384"/>
                    <a:gd name="T47" fmla="*/ 9 h 300"/>
                    <a:gd name="T48" fmla="*/ 320 w 384"/>
                    <a:gd name="T49" fmla="*/ 5 h 300"/>
                    <a:gd name="T50" fmla="*/ 326 w 384"/>
                    <a:gd name="T51" fmla="*/ 4 h 300"/>
                    <a:gd name="T52" fmla="*/ 332 w 384"/>
                    <a:gd name="T53" fmla="*/ 2 h 300"/>
                    <a:gd name="T54" fmla="*/ 338 w 384"/>
                    <a:gd name="T55" fmla="*/ 0 h 300"/>
                    <a:gd name="T56" fmla="*/ 345 w 384"/>
                    <a:gd name="T57" fmla="*/ 0 h 300"/>
                    <a:gd name="T58" fmla="*/ 348 w 384"/>
                    <a:gd name="T59" fmla="*/ 15 h 300"/>
                    <a:gd name="T60" fmla="*/ 352 w 384"/>
                    <a:gd name="T61" fmla="*/ 37 h 300"/>
                    <a:gd name="T62" fmla="*/ 359 w 384"/>
                    <a:gd name="T63" fmla="*/ 72 h 300"/>
                    <a:gd name="T64" fmla="*/ 370 w 384"/>
                    <a:gd name="T65" fmla="*/ 123 h 300"/>
                    <a:gd name="T66" fmla="*/ 376 w 384"/>
                    <a:gd name="T67" fmla="*/ 174 h 300"/>
                    <a:gd name="T68" fmla="*/ 381 w 384"/>
                    <a:gd name="T69" fmla="*/ 204 h 300"/>
                    <a:gd name="T70" fmla="*/ 383 w 384"/>
                    <a:gd name="T71" fmla="*/ 223 h 300"/>
                    <a:gd name="T72" fmla="*/ 384 w 384"/>
                    <a:gd name="T73" fmla="*/ 234 h 300"/>
                    <a:gd name="T74" fmla="*/ 365 w 384"/>
                    <a:gd name="T75" fmla="*/ 241 h 300"/>
                    <a:gd name="T76" fmla="*/ 345 w 384"/>
                    <a:gd name="T77" fmla="*/ 248 h 300"/>
                    <a:gd name="T78" fmla="*/ 325 w 384"/>
                    <a:gd name="T79" fmla="*/ 254 h 300"/>
                    <a:gd name="T80" fmla="*/ 304 w 384"/>
                    <a:gd name="T81" fmla="*/ 258 h 300"/>
                    <a:gd name="T82" fmla="*/ 283 w 384"/>
                    <a:gd name="T83" fmla="*/ 264 h 300"/>
                    <a:gd name="T84" fmla="*/ 262 w 384"/>
                    <a:gd name="T85" fmla="*/ 269 h 300"/>
                    <a:gd name="T86" fmla="*/ 241 w 384"/>
                    <a:gd name="T87" fmla="*/ 272 h 300"/>
                    <a:gd name="T88" fmla="*/ 220 w 384"/>
                    <a:gd name="T89" fmla="*/ 276 h 300"/>
                    <a:gd name="T90" fmla="*/ 198 w 384"/>
                    <a:gd name="T91" fmla="*/ 279 h 300"/>
                    <a:gd name="T92" fmla="*/ 177 w 384"/>
                    <a:gd name="T93" fmla="*/ 283 h 300"/>
                    <a:gd name="T94" fmla="*/ 155 w 384"/>
                    <a:gd name="T95" fmla="*/ 286 h 300"/>
                    <a:gd name="T96" fmla="*/ 135 w 384"/>
                    <a:gd name="T97" fmla="*/ 288 h 300"/>
                    <a:gd name="T98" fmla="*/ 113 w 384"/>
                    <a:gd name="T99" fmla="*/ 292 h 300"/>
                    <a:gd name="T100" fmla="*/ 92 w 384"/>
                    <a:gd name="T101" fmla="*/ 294 h 300"/>
                    <a:gd name="T102" fmla="*/ 71 w 384"/>
                    <a:gd name="T103" fmla="*/ 298 h 300"/>
                    <a:gd name="T104" fmla="*/ 50 w 384"/>
                    <a:gd name="T105" fmla="*/ 300 h 300"/>
                    <a:gd name="T106" fmla="*/ 50 w 384"/>
                    <a:gd name="T107" fmla="*/ 300 h 300"/>
                    <a:gd name="T108" fmla="*/ 50 w 384"/>
                    <a:gd name="T109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84" h="300">
                      <a:moveTo>
                        <a:pt x="50" y="300"/>
                      </a:moveTo>
                      <a:lnTo>
                        <a:pt x="46" y="273"/>
                      </a:lnTo>
                      <a:lnTo>
                        <a:pt x="40" y="248"/>
                      </a:lnTo>
                      <a:lnTo>
                        <a:pt x="33" y="223"/>
                      </a:lnTo>
                      <a:lnTo>
                        <a:pt x="26" y="200"/>
                      </a:lnTo>
                      <a:lnTo>
                        <a:pt x="18" y="166"/>
                      </a:lnTo>
                      <a:lnTo>
                        <a:pt x="10" y="132"/>
                      </a:lnTo>
                      <a:lnTo>
                        <a:pt x="2" y="96"/>
                      </a:lnTo>
                      <a:lnTo>
                        <a:pt x="0" y="64"/>
                      </a:lnTo>
                      <a:lnTo>
                        <a:pt x="19" y="60"/>
                      </a:lnTo>
                      <a:lnTo>
                        <a:pt x="40" y="57"/>
                      </a:lnTo>
                      <a:lnTo>
                        <a:pt x="60" y="55"/>
                      </a:lnTo>
                      <a:lnTo>
                        <a:pt x="79" y="51"/>
                      </a:lnTo>
                      <a:lnTo>
                        <a:pt x="100" y="47"/>
                      </a:lnTo>
                      <a:lnTo>
                        <a:pt x="120" y="43"/>
                      </a:lnTo>
                      <a:lnTo>
                        <a:pt x="140" y="40"/>
                      </a:lnTo>
                      <a:lnTo>
                        <a:pt x="160" y="36"/>
                      </a:lnTo>
                      <a:lnTo>
                        <a:pt x="179" y="32"/>
                      </a:lnTo>
                      <a:lnTo>
                        <a:pt x="200" y="28"/>
                      </a:lnTo>
                      <a:lnTo>
                        <a:pt x="220" y="25"/>
                      </a:lnTo>
                      <a:lnTo>
                        <a:pt x="241" y="20"/>
                      </a:lnTo>
                      <a:lnTo>
                        <a:pt x="260" y="17"/>
                      </a:lnTo>
                      <a:lnTo>
                        <a:pt x="280" y="12"/>
                      </a:lnTo>
                      <a:lnTo>
                        <a:pt x="300" y="9"/>
                      </a:lnTo>
                      <a:lnTo>
                        <a:pt x="320" y="5"/>
                      </a:lnTo>
                      <a:lnTo>
                        <a:pt x="326" y="4"/>
                      </a:lnTo>
                      <a:lnTo>
                        <a:pt x="332" y="2"/>
                      </a:lnTo>
                      <a:lnTo>
                        <a:pt x="338" y="0"/>
                      </a:lnTo>
                      <a:lnTo>
                        <a:pt x="345" y="0"/>
                      </a:lnTo>
                      <a:lnTo>
                        <a:pt x="348" y="15"/>
                      </a:lnTo>
                      <a:lnTo>
                        <a:pt x="352" y="37"/>
                      </a:lnTo>
                      <a:lnTo>
                        <a:pt x="359" y="72"/>
                      </a:lnTo>
                      <a:lnTo>
                        <a:pt x="370" y="123"/>
                      </a:lnTo>
                      <a:lnTo>
                        <a:pt x="376" y="174"/>
                      </a:lnTo>
                      <a:lnTo>
                        <a:pt x="381" y="204"/>
                      </a:lnTo>
                      <a:lnTo>
                        <a:pt x="383" y="223"/>
                      </a:lnTo>
                      <a:lnTo>
                        <a:pt x="384" y="234"/>
                      </a:lnTo>
                      <a:lnTo>
                        <a:pt x="365" y="241"/>
                      </a:lnTo>
                      <a:lnTo>
                        <a:pt x="345" y="248"/>
                      </a:lnTo>
                      <a:lnTo>
                        <a:pt x="325" y="254"/>
                      </a:lnTo>
                      <a:lnTo>
                        <a:pt x="304" y="258"/>
                      </a:lnTo>
                      <a:lnTo>
                        <a:pt x="283" y="264"/>
                      </a:lnTo>
                      <a:lnTo>
                        <a:pt x="262" y="269"/>
                      </a:lnTo>
                      <a:lnTo>
                        <a:pt x="241" y="272"/>
                      </a:lnTo>
                      <a:lnTo>
                        <a:pt x="220" y="276"/>
                      </a:lnTo>
                      <a:lnTo>
                        <a:pt x="198" y="279"/>
                      </a:lnTo>
                      <a:lnTo>
                        <a:pt x="177" y="283"/>
                      </a:lnTo>
                      <a:lnTo>
                        <a:pt x="155" y="286"/>
                      </a:lnTo>
                      <a:lnTo>
                        <a:pt x="135" y="288"/>
                      </a:lnTo>
                      <a:lnTo>
                        <a:pt x="113" y="292"/>
                      </a:lnTo>
                      <a:lnTo>
                        <a:pt x="92" y="294"/>
                      </a:lnTo>
                      <a:lnTo>
                        <a:pt x="71" y="298"/>
                      </a:lnTo>
                      <a:lnTo>
                        <a:pt x="50" y="300"/>
                      </a:lnTo>
                      <a:lnTo>
                        <a:pt x="50" y="300"/>
                      </a:lnTo>
                      <a:lnTo>
                        <a:pt x="50" y="300"/>
                      </a:lnTo>
                      <a:close/>
                    </a:path>
                  </a:pathLst>
                </a:custGeom>
                <a:solidFill>
                  <a:srgbClr val="A882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3" name="Freeform 112"/>
                <p:cNvSpPr>
                  <a:spLocks/>
                </p:cNvSpPr>
                <p:nvPr/>
              </p:nvSpPr>
              <p:spPr bwMode="auto">
                <a:xfrm rot="3022830">
                  <a:off x="761320" y="1563427"/>
                  <a:ext cx="398463" cy="823913"/>
                </a:xfrm>
                <a:custGeom>
                  <a:avLst/>
                  <a:gdLst>
                    <a:gd name="T0" fmla="*/ 258 w 502"/>
                    <a:gd name="T1" fmla="*/ 1036 h 1038"/>
                    <a:gd name="T2" fmla="*/ 224 w 502"/>
                    <a:gd name="T3" fmla="*/ 1025 h 1038"/>
                    <a:gd name="T4" fmla="*/ 193 w 502"/>
                    <a:gd name="T5" fmla="*/ 1010 h 1038"/>
                    <a:gd name="T6" fmla="*/ 188 w 502"/>
                    <a:gd name="T7" fmla="*/ 1008 h 1038"/>
                    <a:gd name="T8" fmla="*/ 161 w 502"/>
                    <a:gd name="T9" fmla="*/ 935 h 1038"/>
                    <a:gd name="T10" fmla="*/ 118 w 502"/>
                    <a:gd name="T11" fmla="*/ 833 h 1038"/>
                    <a:gd name="T12" fmla="*/ 80 w 502"/>
                    <a:gd name="T13" fmla="*/ 730 h 1038"/>
                    <a:gd name="T14" fmla="*/ 76 w 502"/>
                    <a:gd name="T15" fmla="*/ 597 h 1038"/>
                    <a:gd name="T16" fmla="*/ 114 w 502"/>
                    <a:gd name="T17" fmla="*/ 517 h 1038"/>
                    <a:gd name="T18" fmla="*/ 141 w 502"/>
                    <a:gd name="T19" fmla="*/ 464 h 1038"/>
                    <a:gd name="T20" fmla="*/ 161 w 502"/>
                    <a:gd name="T21" fmla="*/ 410 h 1038"/>
                    <a:gd name="T22" fmla="*/ 186 w 502"/>
                    <a:gd name="T23" fmla="*/ 206 h 1038"/>
                    <a:gd name="T24" fmla="*/ 175 w 502"/>
                    <a:gd name="T25" fmla="*/ 137 h 1038"/>
                    <a:gd name="T26" fmla="*/ 150 w 502"/>
                    <a:gd name="T27" fmla="*/ 148 h 1038"/>
                    <a:gd name="T28" fmla="*/ 99 w 502"/>
                    <a:gd name="T29" fmla="*/ 164 h 1038"/>
                    <a:gd name="T30" fmla="*/ 47 w 502"/>
                    <a:gd name="T31" fmla="*/ 177 h 1038"/>
                    <a:gd name="T32" fmla="*/ 9 w 502"/>
                    <a:gd name="T33" fmla="*/ 163 h 1038"/>
                    <a:gd name="T34" fmla="*/ 0 w 502"/>
                    <a:gd name="T35" fmla="*/ 126 h 1038"/>
                    <a:gd name="T36" fmla="*/ 17 w 502"/>
                    <a:gd name="T37" fmla="*/ 89 h 1038"/>
                    <a:gd name="T38" fmla="*/ 74 w 502"/>
                    <a:gd name="T39" fmla="*/ 69 h 1038"/>
                    <a:gd name="T40" fmla="*/ 130 w 502"/>
                    <a:gd name="T41" fmla="*/ 49 h 1038"/>
                    <a:gd name="T42" fmla="*/ 176 w 502"/>
                    <a:gd name="T43" fmla="*/ 27 h 1038"/>
                    <a:gd name="T44" fmla="*/ 213 w 502"/>
                    <a:gd name="T45" fmla="*/ 12 h 1038"/>
                    <a:gd name="T46" fmla="*/ 254 w 502"/>
                    <a:gd name="T47" fmla="*/ 3 h 1038"/>
                    <a:gd name="T48" fmla="*/ 285 w 502"/>
                    <a:gd name="T49" fmla="*/ 3 h 1038"/>
                    <a:gd name="T50" fmla="*/ 312 w 502"/>
                    <a:gd name="T51" fmla="*/ 5 h 1038"/>
                    <a:gd name="T52" fmla="*/ 342 w 502"/>
                    <a:gd name="T53" fmla="*/ 6 h 1038"/>
                    <a:gd name="T54" fmla="*/ 350 w 502"/>
                    <a:gd name="T55" fmla="*/ 75 h 1038"/>
                    <a:gd name="T56" fmla="*/ 395 w 502"/>
                    <a:gd name="T57" fmla="*/ 121 h 1038"/>
                    <a:gd name="T58" fmla="*/ 451 w 502"/>
                    <a:gd name="T59" fmla="*/ 130 h 1038"/>
                    <a:gd name="T60" fmla="*/ 466 w 502"/>
                    <a:gd name="T61" fmla="*/ 122 h 1038"/>
                    <a:gd name="T62" fmla="*/ 478 w 502"/>
                    <a:gd name="T63" fmla="*/ 114 h 1038"/>
                    <a:gd name="T64" fmla="*/ 502 w 502"/>
                    <a:gd name="T65" fmla="*/ 156 h 1038"/>
                    <a:gd name="T66" fmla="*/ 487 w 502"/>
                    <a:gd name="T67" fmla="*/ 210 h 1038"/>
                    <a:gd name="T68" fmla="*/ 482 w 502"/>
                    <a:gd name="T69" fmla="*/ 232 h 1038"/>
                    <a:gd name="T70" fmla="*/ 480 w 502"/>
                    <a:gd name="T71" fmla="*/ 276 h 1038"/>
                    <a:gd name="T72" fmla="*/ 467 w 502"/>
                    <a:gd name="T73" fmla="*/ 320 h 1038"/>
                    <a:gd name="T74" fmla="*/ 422 w 502"/>
                    <a:gd name="T75" fmla="*/ 362 h 1038"/>
                    <a:gd name="T76" fmla="*/ 379 w 502"/>
                    <a:gd name="T77" fmla="*/ 444 h 1038"/>
                    <a:gd name="T78" fmla="*/ 368 w 502"/>
                    <a:gd name="T79" fmla="*/ 538 h 1038"/>
                    <a:gd name="T80" fmla="*/ 373 w 502"/>
                    <a:gd name="T81" fmla="*/ 585 h 1038"/>
                    <a:gd name="T82" fmla="*/ 388 w 502"/>
                    <a:gd name="T83" fmla="*/ 649 h 1038"/>
                    <a:gd name="T84" fmla="*/ 418 w 502"/>
                    <a:gd name="T85" fmla="*/ 788 h 1038"/>
                    <a:gd name="T86" fmla="*/ 446 w 502"/>
                    <a:gd name="T87" fmla="*/ 928 h 1038"/>
                    <a:gd name="T88" fmla="*/ 419 w 502"/>
                    <a:gd name="T89" fmla="*/ 1004 h 1038"/>
                    <a:gd name="T90" fmla="*/ 350 w 502"/>
                    <a:gd name="T91" fmla="*/ 1030 h 1038"/>
                    <a:gd name="T92" fmla="*/ 282 w 502"/>
                    <a:gd name="T93" fmla="*/ 1038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02" h="1038">
                      <a:moveTo>
                        <a:pt x="282" y="1038"/>
                      </a:moveTo>
                      <a:lnTo>
                        <a:pt x="270" y="1037"/>
                      </a:lnTo>
                      <a:lnTo>
                        <a:pt x="258" y="1036"/>
                      </a:lnTo>
                      <a:lnTo>
                        <a:pt x="246" y="1032"/>
                      </a:lnTo>
                      <a:lnTo>
                        <a:pt x="235" y="1029"/>
                      </a:lnTo>
                      <a:lnTo>
                        <a:pt x="224" y="1025"/>
                      </a:lnTo>
                      <a:lnTo>
                        <a:pt x="213" y="1021"/>
                      </a:lnTo>
                      <a:lnTo>
                        <a:pt x="203" y="1016"/>
                      </a:lnTo>
                      <a:lnTo>
                        <a:pt x="193" y="1010"/>
                      </a:lnTo>
                      <a:lnTo>
                        <a:pt x="190" y="1009"/>
                      </a:lnTo>
                      <a:lnTo>
                        <a:pt x="189" y="1009"/>
                      </a:lnTo>
                      <a:lnTo>
                        <a:pt x="188" y="1008"/>
                      </a:lnTo>
                      <a:lnTo>
                        <a:pt x="186" y="1007"/>
                      </a:lnTo>
                      <a:lnTo>
                        <a:pt x="174" y="971"/>
                      </a:lnTo>
                      <a:lnTo>
                        <a:pt x="161" y="935"/>
                      </a:lnTo>
                      <a:lnTo>
                        <a:pt x="146" y="901"/>
                      </a:lnTo>
                      <a:lnTo>
                        <a:pt x="133" y="866"/>
                      </a:lnTo>
                      <a:lnTo>
                        <a:pt x="118" y="833"/>
                      </a:lnTo>
                      <a:lnTo>
                        <a:pt x="104" y="798"/>
                      </a:lnTo>
                      <a:lnTo>
                        <a:pt x="91" y="765"/>
                      </a:lnTo>
                      <a:lnTo>
                        <a:pt x="80" y="730"/>
                      </a:lnTo>
                      <a:lnTo>
                        <a:pt x="72" y="682"/>
                      </a:lnTo>
                      <a:lnTo>
                        <a:pt x="69" y="638"/>
                      </a:lnTo>
                      <a:lnTo>
                        <a:pt x="76" y="597"/>
                      </a:lnTo>
                      <a:lnTo>
                        <a:pt x="93" y="552"/>
                      </a:lnTo>
                      <a:lnTo>
                        <a:pt x="104" y="535"/>
                      </a:lnTo>
                      <a:lnTo>
                        <a:pt x="114" y="517"/>
                      </a:lnTo>
                      <a:lnTo>
                        <a:pt x="123" y="500"/>
                      </a:lnTo>
                      <a:lnTo>
                        <a:pt x="133" y="483"/>
                      </a:lnTo>
                      <a:lnTo>
                        <a:pt x="141" y="464"/>
                      </a:lnTo>
                      <a:lnTo>
                        <a:pt x="149" y="447"/>
                      </a:lnTo>
                      <a:lnTo>
                        <a:pt x="156" y="429"/>
                      </a:lnTo>
                      <a:lnTo>
                        <a:pt x="161" y="410"/>
                      </a:lnTo>
                      <a:lnTo>
                        <a:pt x="173" y="342"/>
                      </a:lnTo>
                      <a:lnTo>
                        <a:pt x="181" y="274"/>
                      </a:lnTo>
                      <a:lnTo>
                        <a:pt x="186" y="206"/>
                      </a:lnTo>
                      <a:lnTo>
                        <a:pt x="188" y="140"/>
                      </a:lnTo>
                      <a:lnTo>
                        <a:pt x="182" y="136"/>
                      </a:lnTo>
                      <a:lnTo>
                        <a:pt x="175" y="137"/>
                      </a:lnTo>
                      <a:lnTo>
                        <a:pt x="170" y="141"/>
                      </a:lnTo>
                      <a:lnTo>
                        <a:pt x="166" y="143"/>
                      </a:lnTo>
                      <a:lnTo>
                        <a:pt x="150" y="148"/>
                      </a:lnTo>
                      <a:lnTo>
                        <a:pt x="134" y="154"/>
                      </a:lnTo>
                      <a:lnTo>
                        <a:pt x="117" y="159"/>
                      </a:lnTo>
                      <a:lnTo>
                        <a:pt x="99" y="164"/>
                      </a:lnTo>
                      <a:lnTo>
                        <a:pt x="81" y="170"/>
                      </a:lnTo>
                      <a:lnTo>
                        <a:pt x="65" y="173"/>
                      </a:lnTo>
                      <a:lnTo>
                        <a:pt x="47" y="177"/>
                      </a:lnTo>
                      <a:lnTo>
                        <a:pt x="32" y="178"/>
                      </a:lnTo>
                      <a:lnTo>
                        <a:pt x="19" y="172"/>
                      </a:lnTo>
                      <a:lnTo>
                        <a:pt x="9" y="163"/>
                      </a:lnTo>
                      <a:lnTo>
                        <a:pt x="4" y="152"/>
                      </a:lnTo>
                      <a:lnTo>
                        <a:pt x="0" y="140"/>
                      </a:lnTo>
                      <a:lnTo>
                        <a:pt x="0" y="126"/>
                      </a:lnTo>
                      <a:lnTo>
                        <a:pt x="4" y="113"/>
                      </a:lnTo>
                      <a:lnTo>
                        <a:pt x="9" y="101"/>
                      </a:lnTo>
                      <a:lnTo>
                        <a:pt x="17" y="89"/>
                      </a:lnTo>
                      <a:lnTo>
                        <a:pt x="36" y="82"/>
                      </a:lnTo>
                      <a:lnTo>
                        <a:pt x="54" y="75"/>
                      </a:lnTo>
                      <a:lnTo>
                        <a:pt x="74" y="69"/>
                      </a:lnTo>
                      <a:lnTo>
                        <a:pt x="92" y="63"/>
                      </a:lnTo>
                      <a:lnTo>
                        <a:pt x="112" y="56"/>
                      </a:lnTo>
                      <a:lnTo>
                        <a:pt x="130" y="49"/>
                      </a:lnTo>
                      <a:lnTo>
                        <a:pt x="150" y="42"/>
                      </a:lnTo>
                      <a:lnTo>
                        <a:pt x="168" y="34"/>
                      </a:lnTo>
                      <a:lnTo>
                        <a:pt x="176" y="27"/>
                      </a:lnTo>
                      <a:lnTo>
                        <a:pt x="187" y="21"/>
                      </a:lnTo>
                      <a:lnTo>
                        <a:pt x="199" y="16"/>
                      </a:lnTo>
                      <a:lnTo>
                        <a:pt x="213" y="12"/>
                      </a:lnTo>
                      <a:lnTo>
                        <a:pt x="227" y="8"/>
                      </a:lnTo>
                      <a:lnTo>
                        <a:pt x="241" y="5"/>
                      </a:lnTo>
                      <a:lnTo>
                        <a:pt x="254" y="3"/>
                      </a:lnTo>
                      <a:lnTo>
                        <a:pt x="265" y="0"/>
                      </a:lnTo>
                      <a:lnTo>
                        <a:pt x="274" y="2"/>
                      </a:lnTo>
                      <a:lnTo>
                        <a:pt x="285" y="3"/>
                      </a:lnTo>
                      <a:lnTo>
                        <a:pt x="294" y="4"/>
                      </a:lnTo>
                      <a:lnTo>
                        <a:pt x="303" y="5"/>
                      </a:lnTo>
                      <a:lnTo>
                        <a:pt x="312" y="5"/>
                      </a:lnTo>
                      <a:lnTo>
                        <a:pt x="323" y="6"/>
                      </a:lnTo>
                      <a:lnTo>
                        <a:pt x="332" y="6"/>
                      </a:lnTo>
                      <a:lnTo>
                        <a:pt x="342" y="6"/>
                      </a:lnTo>
                      <a:lnTo>
                        <a:pt x="340" y="31"/>
                      </a:lnTo>
                      <a:lnTo>
                        <a:pt x="343" y="54"/>
                      </a:lnTo>
                      <a:lnTo>
                        <a:pt x="350" y="75"/>
                      </a:lnTo>
                      <a:lnTo>
                        <a:pt x="361" y="95"/>
                      </a:lnTo>
                      <a:lnTo>
                        <a:pt x="377" y="110"/>
                      </a:lnTo>
                      <a:lnTo>
                        <a:pt x="395" y="121"/>
                      </a:lnTo>
                      <a:lnTo>
                        <a:pt x="418" y="129"/>
                      </a:lnTo>
                      <a:lnTo>
                        <a:pt x="445" y="132"/>
                      </a:lnTo>
                      <a:lnTo>
                        <a:pt x="451" y="130"/>
                      </a:lnTo>
                      <a:lnTo>
                        <a:pt x="455" y="128"/>
                      </a:lnTo>
                      <a:lnTo>
                        <a:pt x="461" y="125"/>
                      </a:lnTo>
                      <a:lnTo>
                        <a:pt x="466" y="122"/>
                      </a:lnTo>
                      <a:lnTo>
                        <a:pt x="470" y="119"/>
                      </a:lnTo>
                      <a:lnTo>
                        <a:pt x="474" y="117"/>
                      </a:lnTo>
                      <a:lnTo>
                        <a:pt x="478" y="114"/>
                      </a:lnTo>
                      <a:lnTo>
                        <a:pt x="483" y="112"/>
                      </a:lnTo>
                      <a:lnTo>
                        <a:pt x="495" y="132"/>
                      </a:lnTo>
                      <a:lnTo>
                        <a:pt x="502" y="156"/>
                      </a:lnTo>
                      <a:lnTo>
                        <a:pt x="502" y="182"/>
                      </a:lnTo>
                      <a:lnTo>
                        <a:pt x="491" y="204"/>
                      </a:lnTo>
                      <a:lnTo>
                        <a:pt x="487" y="210"/>
                      </a:lnTo>
                      <a:lnTo>
                        <a:pt x="485" y="217"/>
                      </a:lnTo>
                      <a:lnTo>
                        <a:pt x="483" y="224"/>
                      </a:lnTo>
                      <a:lnTo>
                        <a:pt x="482" y="232"/>
                      </a:lnTo>
                      <a:lnTo>
                        <a:pt x="482" y="244"/>
                      </a:lnTo>
                      <a:lnTo>
                        <a:pt x="482" y="259"/>
                      </a:lnTo>
                      <a:lnTo>
                        <a:pt x="480" y="276"/>
                      </a:lnTo>
                      <a:lnTo>
                        <a:pt x="477" y="292"/>
                      </a:lnTo>
                      <a:lnTo>
                        <a:pt x="474" y="307"/>
                      </a:lnTo>
                      <a:lnTo>
                        <a:pt x="467" y="320"/>
                      </a:lnTo>
                      <a:lnTo>
                        <a:pt x="457" y="332"/>
                      </a:lnTo>
                      <a:lnTo>
                        <a:pt x="445" y="341"/>
                      </a:lnTo>
                      <a:lnTo>
                        <a:pt x="422" y="362"/>
                      </a:lnTo>
                      <a:lnTo>
                        <a:pt x="403" y="386"/>
                      </a:lnTo>
                      <a:lnTo>
                        <a:pt x="389" y="414"/>
                      </a:lnTo>
                      <a:lnTo>
                        <a:pt x="379" y="444"/>
                      </a:lnTo>
                      <a:lnTo>
                        <a:pt x="372" y="475"/>
                      </a:lnTo>
                      <a:lnTo>
                        <a:pt x="369" y="506"/>
                      </a:lnTo>
                      <a:lnTo>
                        <a:pt x="368" y="538"/>
                      </a:lnTo>
                      <a:lnTo>
                        <a:pt x="370" y="568"/>
                      </a:lnTo>
                      <a:lnTo>
                        <a:pt x="372" y="576"/>
                      </a:lnTo>
                      <a:lnTo>
                        <a:pt x="373" y="585"/>
                      </a:lnTo>
                      <a:lnTo>
                        <a:pt x="376" y="593"/>
                      </a:lnTo>
                      <a:lnTo>
                        <a:pt x="377" y="603"/>
                      </a:lnTo>
                      <a:lnTo>
                        <a:pt x="388" y="649"/>
                      </a:lnTo>
                      <a:lnTo>
                        <a:pt x="400" y="695"/>
                      </a:lnTo>
                      <a:lnTo>
                        <a:pt x="409" y="742"/>
                      </a:lnTo>
                      <a:lnTo>
                        <a:pt x="418" y="788"/>
                      </a:lnTo>
                      <a:lnTo>
                        <a:pt x="428" y="835"/>
                      </a:lnTo>
                      <a:lnTo>
                        <a:pt x="437" y="881"/>
                      </a:lnTo>
                      <a:lnTo>
                        <a:pt x="446" y="928"/>
                      </a:lnTo>
                      <a:lnTo>
                        <a:pt x="455" y="976"/>
                      </a:lnTo>
                      <a:lnTo>
                        <a:pt x="439" y="992"/>
                      </a:lnTo>
                      <a:lnTo>
                        <a:pt x="419" y="1004"/>
                      </a:lnTo>
                      <a:lnTo>
                        <a:pt x="398" y="1016"/>
                      </a:lnTo>
                      <a:lnTo>
                        <a:pt x="375" y="1024"/>
                      </a:lnTo>
                      <a:lnTo>
                        <a:pt x="350" y="1030"/>
                      </a:lnTo>
                      <a:lnTo>
                        <a:pt x="326" y="1034"/>
                      </a:lnTo>
                      <a:lnTo>
                        <a:pt x="303" y="1037"/>
                      </a:lnTo>
                      <a:lnTo>
                        <a:pt x="282" y="1038"/>
                      </a:lnTo>
                      <a:lnTo>
                        <a:pt x="282" y="1038"/>
                      </a:lnTo>
                      <a:lnTo>
                        <a:pt x="282" y="1038"/>
                      </a:lnTo>
                      <a:close/>
                    </a:path>
                  </a:pathLst>
                </a:custGeom>
                <a:solidFill>
                  <a:srgbClr val="B5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4" name="Freeform 121"/>
                <p:cNvSpPr>
                  <a:spLocks/>
                </p:cNvSpPr>
                <p:nvPr/>
              </p:nvSpPr>
              <p:spPr bwMode="auto">
                <a:xfrm>
                  <a:off x="852091" y="1412776"/>
                  <a:ext cx="263525" cy="241300"/>
                </a:xfrm>
                <a:custGeom>
                  <a:avLst/>
                  <a:gdLst>
                    <a:gd name="T0" fmla="*/ 197 w 332"/>
                    <a:gd name="T1" fmla="*/ 285 h 304"/>
                    <a:gd name="T2" fmla="*/ 188 w 332"/>
                    <a:gd name="T3" fmla="*/ 256 h 304"/>
                    <a:gd name="T4" fmla="*/ 155 w 332"/>
                    <a:gd name="T5" fmla="*/ 229 h 304"/>
                    <a:gd name="T6" fmla="*/ 113 w 332"/>
                    <a:gd name="T7" fmla="*/ 200 h 304"/>
                    <a:gd name="T8" fmla="*/ 71 w 332"/>
                    <a:gd name="T9" fmla="*/ 171 h 304"/>
                    <a:gd name="T10" fmla="*/ 32 w 332"/>
                    <a:gd name="T11" fmla="*/ 141 h 304"/>
                    <a:gd name="T12" fmla="*/ 3 w 332"/>
                    <a:gd name="T13" fmla="*/ 105 h 304"/>
                    <a:gd name="T14" fmla="*/ 1 w 332"/>
                    <a:gd name="T15" fmla="*/ 25 h 304"/>
                    <a:gd name="T16" fmla="*/ 11 w 332"/>
                    <a:gd name="T17" fmla="*/ 3 h 304"/>
                    <a:gd name="T18" fmla="*/ 31 w 332"/>
                    <a:gd name="T19" fmla="*/ 20 h 304"/>
                    <a:gd name="T20" fmla="*/ 52 w 332"/>
                    <a:gd name="T21" fmla="*/ 44 h 304"/>
                    <a:gd name="T22" fmla="*/ 70 w 332"/>
                    <a:gd name="T23" fmla="*/ 67 h 304"/>
                    <a:gd name="T24" fmla="*/ 87 w 332"/>
                    <a:gd name="T25" fmla="*/ 85 h 304"/>
                    <a:gd name="T26" fmla="*/ 106 w 332"/>
                    <a:gd name="T27" fmla="*/ 104 h 304"/>
                    <a:gd name="T28" fmla="*/ 127 w 332"/>
                    <a:gd name="T29" fmla="*/ 124 h 304"/>
                    <a:gd name="T30" fmla="*/ 146 w 332"/>
                    <a:gd name="T31" fmla="*/ 145 h 304"/>
                    <a:gd name="T32" fmla="*/ 167 w 332"/>
                    <a:gd name="T33" fmla="*/ 164 h 304"/>
                    <a:gd name="T34" fmla="*/ 185 w 332"/>
                    <a:gd name="T35" fmla="*/ 181 h 304"/>
                    <a:gd name="T36" fmla="*/ 205 w 332"/>
                    <a:gd name="T37" fmla="*/ 195 h 304"/>
                    <a:gd name="T38" fmla="*/ 228 w 332"/>
                    <a:gd name="T39" fmla="*/ 203 h 304"/>
                    <a:gd name="T40" fmla="*/ 243 w 332"/>
                    <a:gd name="T41" fmla="*/ 207 h 304"/>
                    <a:gd name="T42" fmla="*/ 253 w 332"/>
                    <a:gd name="T43" fmla="*/ 213 h 304"/>
                    <a:gd name="T44" fmla="*/ 269 w 332"/>
                    <a:gd name="T45" fmla="*/ 225 h 304"/>
                    <a:gd name="T46" fmla="*/ 284 w 332"/>
                    <a:gd name="T47" fmla="*/ 241 h 304"/>
                    <a:gd name="T48" fmla="*/ 303 w 332"/>
                    <a:gd name="T49" fmla="*/ 256 h 304"/>
                    <a:gd name="T50" fmla="*/ 321 w 332"/>
                    <a:gd name="T51" fmla="*/ 271 h 304"/>
                    <a:gd name="T52" fmla="*/ 327 w 332"/>
                    <a:gd name="T53" fmla="*/ 281 h 304"/>
                    <a:gd name="T54" fmla="*/ 313 w 332"/>
                    <a:gd name="T55" fmla="*/ 284 h 304"/>
                    <a:gd name="T56" fmla="*/ 303 w 332"/>
                    <a:gd name="T57" fmla="*/ 277 h 304"/>
                    <a:gd name="T58" fmla="*/ 295 w 332"/>
                    <a:gd name="T59" fmla="*/ 270 h 304"/>
                    <a:gd name="T60" fmla="*/ 284 w 332"/>
                    <a:gd name="T61" fmla="*/ 270 h 304"/>
                    <a:gd name="T62" fmla="*/ 274 w 332"/>
                    <a:gd name="T63" fmla="*/ 272 h 304"/>
                    <a:gd name="T64" fmla="*/ 262 w 332"/>
                    <a:gd name="T65" fmla="*/ 275 h 304"/>
                    <a:gd name="T66" fmla="*/ 250 w 332"/>
                    <a:gd name="T67" fmla="*/ 279 h 304"/>
                    <a:gd name="T68" fmla="*/ 238 w 332"/>
                    <a:gd name="T69" fmla="*/ 286 h 304"/>
                    <a:gd name="T70" fmla="*/ 226 w 332"/>
                    <a:gd name="T71" fmla="*/ 291 h 304"/>
                    <a:gd name="T72" fmla="*/ 219 w 332"/>
                    <a:gd name="T73" fmla="*/ 295 h 304"/>
                    <a:gd name="T74" fmla="*/ 219 w 332"/>
                    <a:gd name="T75" fmla="*/ 299 h 304"/>
                    <a:gd name="T76" fmla="*/ 218 w 332"/>
                    <a:gd name="T77" fmla="*/ 304 h 304"/>
                    <a:gd name="T78" fmla="*/ 211 w 332"/>
                    <a:gd name="T79" fmla="*/ 302 h 304"/>
                    <a:gd name="T80" fmla="*/ 203 w 332"/>
                    <a:gd name="T8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32" h="304">
                      <a:moveTo>
                        <a:pt x="203" y="304"/>
                      </a:moveTo>
                      <a:lnTo>
                        <a:pt x="197" y="285"/>
                      </a:lnTo>
                      <a:lnTo>
                        <a:pt x="193" y="270"/>
                      </a:lnTo>
                      <a:lnTo>
                        <a:pt x="188" y="256"/>
                      </a:lnTo>
                      <a:lnTo>
                        <a:pt x="177" y="243"/>
                      </a:lnTo>
                      <a:lnTo>
                        <a:pt x="155" y="229"/>
                      </a:lnTo>
                      <a:lnTo>
                        <a:pt x="133" y="215"/>
                      </a:lnTo>
                      <a:lnTo>
                        <a:pt x="113" y="200"/>
                      </a:lnTo>
                      <a:lnTo>
                        <a:pt x="92" y="186"/>
                      </a:lnTo>
                      <a:lnTo>
                        <a:pt x="71" y="171"/>
                      </a:lnTo>
                      <a:lnTo>
                        <a:pt x="52" y="156"/>
                      </a:lnTo>
                      <a:lnTo>
                        <a:pt x="32" y="141"/>
                      </a:lnTo>
                      <a:lnTo>
                        <a:pt x="12" y="126"/>
                      </a:lnTo>
                      <a:lnTo>
                        <a:pt x="3" y="105"/>
                      </a:lnTo>
                      <a:lnTo>
                        <a:pt x="0" y="66"/>
                      </a:lnTo>
                      <a:lnTo>
                        <a:pt x="1" y="25"/>
                      </a:lnTo>
                      <a:lnTo>
                        <a:pt x="3" y="0"/>
                      </a:lnTo>
                      <a:lnTo>
                        <a:pt x="11" y="3"/>
                      </a:lnTo>
                      <a:lnTo>
                        <a:pt x="21" y="10"/>
                      </a:lnTo>
                      <a:lnTo>
                        <a:pt x="31" y="20"/>
                      </a:lnTo>
                      <a:lnTo>
                        <a:pt x="41" y="32"/>
                      </a:lnTo>
                      <a:lnTo>
                        <a:pt x="52" y="44"/>
                      </a:lnTo>
                      <a:lnTo>
                        <a:pt x="61" y="57"/>
                      </a:lnTo>
                      <a:lnTo>
                        <a:pt x="70" y="67"/>
                      </a:lnTo>
                      <a:lnTo>
                        <a:pt x="78" y="74"/>
                      </a:lnTo>
                      <a:lnTo>
                        <a:pt x="87" y="85"/>
                      </a:lnTo>
                      <a:lnTo>
                        <a:pt x="97" y="94"/>
                      </a:lnTo>
                      <a:lnTo>
                        <a:pt x="106" y="104"/>
                      </a:lnTo>
                      <a:lnTo>
                        <a:pt x="116" y="114"/>
                      </a:lnTo>
                      <a:lnTo>
                        <a:pt x="127" y="124"/>
                      </a:lnTo>
                      <a:lnTo>
                        <a:pt x="136" y="134"/>
                      </a:lnTo>
                      <a:lnTo>
                        <a:pt x="146" y="145"/>
                      </a:lnTo>
                      <a:lnTo>
                        <a:pt x="156" y="155"/>
                      </a:lnTo>
                      <a:lnTo>
                        <a:pt x="167" y="164"/>
                      </a:lnTo>
                      <a:lnTo>
                        <a:pt x="176" y="172"/>
                      </a:lnTo>
                      <a:lnTo>
                        <a:pt x="185" y="181"/>
                      </a:lnTo>
                      <a:lnTo>
                        <a:pt x="194" y="188"/>
                      </a:lnTo>
                      <a:lnTo>
                        <a:pt x="205" y="195"/>
                      </a:lnTo>
                      <a:lnTo>
                        <a:pt x="215" y="200"/>
                      </a:lnTo>
                      <a:lnTo>
                        <a:pt x="228" y="203"/>
                      </a:lnTo>
                      <a:lnTo>
                        <a:pt x="242" y="206"/>
                      </a:lnTo>
                      <a:lnTo>
                        <a:pt x="243" y="207"/>
                      </a:lnTo>
                      <a:lnTo>
                        <a:pt x="247" y="209"/>
                      </a:lnTo>
                      <a:lnTo>
                        <a:pt x="253" y="213"/>
                      </a:lnTo>
                      <a:lnTo>
                        <a:pt x="261" y="218"/>
                      </a:lnTo>
                      <a:lnTo>
                        <a:pt x="269" y="225"/>
                      </a:lnTo>
                      <a:lnTo>
                        <a:pt x="276" y="233"/>
                      </a:lnTo>
                      <a:lnTo>
                        <a:pt x="284" y="241"/>
                      </a:lnTo>
                      <a:lnTo>
                        <a:pt x="294" y="249"/>
                      </a:lnTo>
                      <a:lnTo>
                        <a:pt x="303" y="256"/>
                      </a:lnTo>
                      <a:lnTo>
                        <a:pt x="312" y="264"/>
                      </a:lnTo>
                      <a:lnTo>
                        <a:pt x="321" y="271"/>
                      </a:lnTo>
                      <a:lnTo>
                        <a:pt x="332" y="277"/>
                      </a:lnTo>
                      <a:lnTo>
                        <a:pt x="327" y="281"/>
                      </a:lnTo>
                      <a:lnTo>
                        <a:pt x="320" y="283"/>
                      </a:lnTo>
                      <a:lnTo>
                        <a:pt x="313" y="284"/>
                      </a:lnTo>
                      <a:lnTo>
                        <a:pt x="307" y="285"/>
                      </a:lnTo>
                      <a:lnTo>
                        <a:pt x="303" y="277"/>
                      </a:lnTo>
                      <a:lnTo>
                        <a:pt x="299" y="272"/>
                      </a:lnTo>
                      <a:lnTo>
                        <a:pt x="295" y="270"/>
                      </a:lnTo>
                      <a:lnTo>
                        <a:pt x="289" y="270"/>
                      </a:lnTo>
                      <a:lnTo>
                        <a:pt x="284" y="270"/>
                      </a:lnTo>
                      <a:lnTo>
                        <a:pt x="280" y="271"/>
                      </a:lnTo>
                      <a:lnTo>
                        <a:pt x="274" y="272"/>
                      </a:lnTo>
                      <a:lnTo>
                        <a:pt x="269" y="272"/>
                      </a:lnTo>
                      <a:lnTo>
                        <a:pt x="262" y="275"/>
                      </a:lnTo>
                      <a:lnTo>
                        <a:pt x="256" y="277"/>
                      </a:lnTo>
                      <a:lnTo>
                        <a:pt x="250" y="279"/>
                      </a:lnTo>
                      <a:lnTo>
                        <a:pt x="244" y="283"/>
                      </a:lnTo>
                      <a:lnTo>
                        <a:pt x="238" y="286"/>
                      </a:lnTo>
                      <a:lnTo>
                        <a:pt x="232" y="289"/>
                      </a:lnTo>
                      <a:lnTo>
                        <a:pt x="226" y="291"/>
                      </a:lnTo>
                      <a:lnTo>
                        <a:pt x="220" y="293"/>
                      </a:lnTo>
                      <a:lnTo>
                        <a:pt x="219" y="295"/>
                      </a:lnTo>
                      <a:lnTo>
                        <a:pt x="219" y="297"/>
                      </a:lnTo>
                      <a:lnTo>
                        <a:pt x="219" y="299"/>
                      </a:lnTo>
                      <a:lnTo>
                        <a:pt x="219" y="304"/>
                      </a:lnTo>
                      <a:lnTo>
                        <a:pt x="218" y="304"/>
                      </a:lnTo>
                      <a:lnTo>
                        <a:pt x="215" y="302"/>
                      </a:lnTo>
                      <a:lnTo>
                        <a:pt x="211" y="302"/>
                      </a:lnTo>
                      <a:lnTo>
                        <a:pt x="203" y="304"/>
                      </a:lnTo>
                      <a:lnTo>
                        <a:pt x="203" y="304"/>
                      </a:lnTo>
                      <a:lnTo>
                        <a:pt x="203" y="304"/>
                      </a:lnTo>
                      <a:close/>
                    </a:path>
                  </a:pathLst>
                </a:custGeom>
                <a:solidFill>
                  <a:srgbClr val="FFDB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5" name="Freeform 122"/>
                <p:cNvSpPr>
                  <a:spLocks/>
                </p:cNvSpPr>
                <p:nvPr/>
              </p:nvSpPr>
              <p:spPr bwMode="auto">
                <a:xfrm>
                  <a:off x="1270298" y="1916832"/>
                  <a:ext cx="133350" cy="482600"/>
                </a:xfrm>
                <a:custGeom>
                  <a:avLst/>
                  <a:gdLst>
                    <a:gd name="T0" fmla="*/ 48 w 167"/>
                    <a:gd name="T1" fmla="*/ 601 h 609"/>
                    <a:gd name="T2" fmla="*/ 55 w 167"/>
                    <a:gd name="T3" fmla="*/ 587 h 609"/>
                    <a:gd name="T4" fmla="*/ 82 w 167"/>
                    <a:gd name="T5" fmla="*/ 557 h 609"/>
                    <a:gd name="T6" fmla="*/ 102 w 167"/>
                    <a:gd name="T7" fmla="*/ 525 h 609"/>
                    <a:gd name="T8" fmla="*/ 95 w 167"/>
                    <a:gd name="T9" fmla="*/ 522 h 609"/>
                    <a:gd name="T10" fmla="*/ 83 w 167"/>
                    <a:gd name="T11" fmla="*/ 542 h 609"/>
                    <a:gd name="T12" fmla="*/ 58 w 167"/>
                    <a:gd name="T13" fmla="*/ 575 h 609"/>
                    <a:gd name="T14" fmla="*/ 27 w 167"/>
                    <a:gd name="T15" fmla="*/ 599 h 609"/>
                    <a:gd name="T16" fmla="*/ 22 w 167"/>
                    <a:gd name="T17" fmla="*/ 587 h 609"/>
                    <a:gd name="T18" fmla="*/ 40 w 167"/>
                    <a:gd name="T19" fmla="*/ 563 h 609"/>
                    <a:gd name="T20" fmla="*/ 61 w 167"/>
                    <a:gd name="T21" fmla="*/ 541 h 609"/>
                    <a:gd name="T22" fmla="*/ 80 w 167"/>
                    <a:gd name="T23" fmla="*/ 515 h 609"/>
                    <a:gd name="T24" fmla="*/ 71 w 167"/>
                    <a:gd name="T25" fmla="*/ 511 h 609"/>
                    <a:gd name="T26" fmla="*/ 52 w 167"/>
                    <a:gd name="T27" fmla="*/ 534 h 609"/>
                    <a:gd name="T28" fmla="*/ 40 w 167"/>
                    <a:gd name="T29" fmla="*/ 552 h 609"/>
                    <a:gd name="T30" fmla="*/ 25 w 167"/>
                    <a:gd name="T31" fmla="*/ 563 h 609"/>
                    <a:gd name="T32" fmla="*/ 10 w 167"/>
                    <a:gd name="T33" fmla="*/ 571 h 609"/>
                    <a:gd name="T34" fmla="*/ 4 w 167"/>
                    <a:gd name="T35" fmla="*/ 567 h 609"/>
                    <a:gd name="T36" fmla="*/ 31 w 167"/>
                    <a:gd name="T37" fmla="*/ 540 h 609"/>
                    <a:gd name="T38" fmla="*/ 53 w 167"/>
                    <a:gd name="T39" fmla="*/ 502 h 609"/>
                    <a:gd name="T40" fmla="*/ 56 w 167"/>
                    <a:gd name="T41" fmla="*/ 489 h 609"/>
                    <a:gd name="T42" fmla="*/ 51 w 167"/>
                    <a:gd name="T43" fmla="*/ 492 h 609"/>
                    <a:gd name="T44" fmla="*/ 38 w 167"/>
                    <a:gd name="T45" fmla="*/ 508 h 609"/>
                    <a:gd name="T46" fmla="*/ 25 w 167"/>
                    <a:gd name="T47" fmla="*/ 527 h 609"/>
                    <a:gd name="T48" fmla="*/ 15 w 167"/>
                    <a:gd name="T49" fmla="*/ 532 h 609"/>
                    <a:gd name="T50" fmla="*/ 17 w 167"/>
                    <a:gd name="T51" fmla="*/ 525 h 609"/>
                    <a:gd name="T52" fmla="*/ 40 w 167"/>
                    <a:gd name="T53" fmla="*/ 489 h 609"/>
                    <a:gd name="T54" fmla="*/ 59 w 167"/>
                    <a:gd name="T55" fmla="*/ 453 h 609"/>
                    <a:gd name="T56" fmla="*/ 87 w 167"/>
                    <a:gd name="T57" fmla="*/ 419 h 609"/>
                    <a:gd name="T58" fmla="*/ 105 w 167"/>
                    <a:gd name="T59" fmla="*/ 381 h 609"/>
                    <a:gd name="T60" fmla="*/ 96 w 167"/>
                    <a:gd name="T61" fmla="*/ 334 h 609"/>
                    <a:gd name="T62" fmla="*/ 78 w 167"/>
                    <a:gd name="T63" fmla="*/ 289 h 609"/>
                    <a:gd name="T64" fmla="*/ 56 w 167"/>
                    <a:gd name="T65" fmla="*/ 227 h 609"/>
                    <a:gd name="T66" fmla="*/ 36 w 167"/>
                    <a:gd name="T67" fmla="*/ 153 h 609"/>
                    <a:gd name="T68" fmla="*/ 28 w 167"/>
                    <a:gd name="T69" fmla="*/ 77 h 609"/>
                    <a:gd name="T70" fmla="*/ 66 w 167"/>
                    <a:gd name="T71" fmla="*/ 42 h 609"/>
                    <a:gd name="T72" fmla="*/ 120 w 167"/>
                    <a:gd name="T73" fmla="*/ 7 h 609"/>
                    <a:gd name="T74" fmla="*/ 137 w 167"/>
                    <a:gd name="T75" fmla="*/ 23 h 609"/>
                    <a:gd name="T76" fmla="*/ 157 w 167"/>
                    <a:gd name="T77" fmla="*/ 84 h 609"/>
                    <a:gd name="T78" fmla="*/ 165 w 167"/>
                    <a:gd name="T79" fmla="*/ 88 h 609"/>
                    <a:gd name="T80" fmla="*/ 158 w 167"/>
                    <a:gd name="T81" fmla="*/ 95 h 609"/>
                    <a:gd name="T82" fmla="*/ 144 w 167"/>
                    <a:gd name="T83" fmla="*/ 104 h 609"/>
                    <a:gd name="T84" fmla="*/ 132 w 167"/>
                    <a:gd name="T85" fmla="*/ 113 h 609"/>
                    <a:gd name="T86" fmla="*/ 134 w 167"/>
                    <a:gd name="T87" fmla="*/ 144 h 609"/>
                    <a:gd name="T88" fmla="*/ 147 w 167"/>
                    <a:gd name="T89" fmla="*/ 229 h 609"/>
                    <a:gd name="T90" fmla="*/ 156 w 167"/>
                    <a:gd name="T91" fmla="*/ 350 h 609"/>
                    <a:gd name="T92" fmla="*/ 141 w 167"/>
                    <a:gd name="T93" fmla="*/ 466 h 609"/>
                    <a:gd name="T94" fmla="*/ 116 w 167"/>
                    <a:gd name="T95" fmla="*/ 522 h 609"/>
                    <a:gd name="T96" fmla="*/ 74 w 167"/>
                    <a:gd name="T97" fmla="*/ 586 h 609"/>
                    <a:gd name="T98" fmla="*/ 46 w 167"/>
                    <a:gd name="T99" fmla="*/ 609 h 6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67" h="609">
                      <a:moveTo>
                        <a:pt x="46" y="609"/>
                      </a:moveTo>
                      <a:lnTo>
                        <a:pt x="48" y="605"/>
                      </a:lnTo>
                      <a:lnTo>
                        <a:pt x="48" y="601"/>
                      </a:lnTo>
                      <a:lnTo>
                        <a:pt x="48" y="598"/>
                      </a:lnTo>
                      <a:lnTo>
                        <a:pt x="48" y="594"/>
                      </a:lnTo>
                      <a:lnTo>
                        <a:pt x="55" y="587"/>
                      </a:lnTo>
                      <a:lnTo>
                        <a:pt x="63" y="579"/>
                      </a:lnTo>
                      <a:lnTo>
                        <a:pt x="73" y="569"/>
                      </a:lnTo>
                      <a:lnTo>
                        <a:pt x="82" y="557"/>
                      </a:lnTo>
                      <a:lnTo>
                        <a:pt x="90" y="546"/>
                      </a:lnTo>
                      <a:lnTo>
                        <a:pt x="97" y="536"/>
                      </a:lnTo>
                      <a:lnTo>
                        <a:pt x="102" y="525"/>
                      </a:lnTo>
                      <a:lnTo>
                        <a:pt x="102" y="517"/>
                      </a:lnTo>
                      <a:lnTo>
                        <a:pt x="97" y="518"/>
                      </a:lnTo>
                      <a:lnTo>
                        <a:pt x="95" y="522"/>
                      </a:lnTo>
                      <a:lnTo>
                        <a:pt x="93" y="525"/>
                      </a:lnTo>
                      <a:lnTo>
                        <a:pt x="89" y="529"/>
                      </a:lnTo>
                      <a:lnTo>
                        <a:pt x="83" y="542"/>
                      </a:lnTo>
                      <a:lnTo>
                        <a:pt x="75" y="554"/>
                      </a:lnTo>
                      <a:lnTo>
                        <a:pt x="67" y="564"/>
                      </a:lnTo>
                      <a:lnTo>
                        <a:pt x="58" y="575"/>
                      </a:lnTo>
                      <a:lnTo>
                        <a:pt x="48" y="583"/>
                      </a:lnTo>
                      <a:lnTo>
                        <a:pt x="37" y="591"/>
                      </a:lnTo>
                      <a:lnTo>
                        <a:pt x="27" y="599"/>
                      </a:lnTo>
                      <a:lnTo>
                        <a:pt x="17" y="607"/>
                      </a:lnTo>
                      <a:lnTo>
                        <a:pt x="19" y="597"/>
                      </a:lnTo>
                      <a:lnTo>
                        <a:pt x="22" y="587"/>
                      </a:lnTo>
                      <a:lnTo>
                        <a:pt x="27" y="579"/>
                      </a:lnTo>
                      <a:lnTo>
                        <a:pt x="33" y="570"/>
                      </a:lnTo>
                      <a:lnTo>
                        <a:pt x="40" y="563"/>
                      </a:lnTo>
                      <a:lnTo>
                        <a:pt x="46" y="555"/>
                      </a:lnTo>
                      <a:lnTo>
                        <a:pt x="53" y="548"/>
                      </a:lnTo>
                      <a:lnTo>
                        <a:pt x="61" y="541"/>
                      </a:lnTo>
                      <a:lnTo>
                        <a:pt x="67" y="532"/>
                      </a:lnTo>
                      <a:lnTo>
                        <a:pt x="74" y="523"/>
                      </a:lnTo>
                      <a:lnTo>
                        <a:pt x="80" y="515"/>
                      </a:lnTo>
                      <a:lnTo>
                        <a:pt x="82" y="506"/>
                      </a:lnTo>
                      <a:lnTo>
                        <a:pt x="76" y="507"/>
                      </a:lnTo>
                      <a:lnTo>
                        <a:pt x="71" y="511"/>
                      </a:lnTo>
                      <a:lnTo>
                        <a:pt x="65" y="518"/>
                      </a:lnTo>
                      <a:lnTo>
                        <a:pt x="58" y="526"/>
                      </a:lnTo>
                      <a:lnTo>
                        <a:pt x="52" y="534"/>
                      </a:lnTo>
                      <a:lnTo>
                        <a:pt x="46" y="541"/>
                      </a:lnTo>
                      <a:lnTo>
                        <a:pt x="42" y="548"/>
                      </a:lnTo>
                      <a:lnTo>
                        <a:pt x="40" y="552"/>
                      </a:lnTo>
                      <a:lnTo>
                        <a:pt x="35" y="556"/>
                      </a:lnTo>
                      <a:lnTo>
                        <a:pt x="30" y="560"/>
                      </a:lnTo>
                      <a:lnTo>
                        <a:pt x="25" y="563"/>
                      </a:lnTo>
                      <a:lnTo>
                        <a:pt x="20" y="565"/>
                      </a:lnTo>
                      <a:lnTo>
                        <a:pt x="15" y="569"/>
                      </a:lnTo>
                      <a:lnTo>
                        <a:pt x="10" y="571"/>
                      </a:lnTo>
                      <a:lnTo>
                        <a:pt x="5" y="574"/>
                      </a:lnTo>
                      <a:lnTo>
                        <a:pt x="0" y="576"/>
                      </a:lnTo>
                      <a:lnTo>
                        <a:pt x="4" y="567"/>
                      </a:lnTo>
                      <a:lnTo>
                        <a:pt x="13" y="557"/>
                      </a:lnTo>
                      <a:lnTo>
                        <a:pt x="23" y="549"/>
                      </a:lnTo>
                      <a:lnTo>
                        <a:pt x="31" y="540"/>
                      </a:lnTo>
                      <a:lnTo>
                        <a:pt x="37" y="527"/>
                      </a:lnTo>
                      <a:lnTo>
                        <a:pt x="45" y="515"/>
                      </a:lnTo>
                      <a:lnTo>
                        <a:pt x="53" y="502"/>
                      </a:lnTo>
                      <a:lnTo>
                        <a:pt x="58" y="489"/>
                      </a:lnTo>
                      <a:lnTo>
                        <a:pt x="57" y="489"/>
                      </a:lnTo>
                      <a:lnTo>
                        <a:pt x="56" y="489"/>
                      </a:lnTo>
                      <a:lnTo>
                        <a:pt x="56" y="489"/>
                      </a:lnTo>
                      <a:lnTo>
                        <a:pt x="56" y="489"/>
                      </a:lnTo>
                      <a:lnTo>
                        <a:pt x="51" y="492"/>
                      </a:lnTo>
                      <a:lnTo>
                        <a:pt x="46" y="496"/>
                      </a:lnTo>
                      <a:lnTo>
                        <a:pt x="42" y="502"/>
                      </a:lnTo>
                      <a:lnTo>
                        <a:pt x="38" y="508"/>
                      </a:lnTo>
                      <a:lnTo>
                        <a:pt x="34" y="515"/>
                      </a:lnTo>
                      <a:lnTo>
                        <a:pt x="29" y="522"/>
                      </a:lnTo>
                      <a:lnTo>
                        <a:pt x="25" y="527"/>
                      </a:lnTo>
                      <a:lnTo>
                        <a:pt x="20" y="532"/>
                      </a:lnTo>
                      <a:lnTo>
                        <a:pt x="18" y="532"/>
                      </a:lnTo>
                      <a:lnTo>
                        <a:pt x="15" y="532"/>
                      </a:lnTo>
                      <a:lnTo>
                        <a:pt x="14" y="532"/>
                      </a:lnTo>
                      <a:lnTo>
                        <a:pt x="13" y="533"/>
                      </a:lnTo>
                      <a:lnTo>
                        <a:pt x="17" y="525"/>
                      </a:lnTo>
                      <a:lnTo>
                        <a:pt x="25" y="511"/>
                      </a:lnTo>
                      <a:lnTo>
                        <a:pt x="34" y="498"/>
                      </a:lnTo>
                      <a:lnTo>
                        <a:pt x="40" y="489"/>
                      </a:lnTo>
                      <a:lnTo>
                        <a:pt x="45" y="477"/>
                      </a:lnTo>
                      <a:lnTo>
                        <a:pt x="51" y="464"/>
                      </a:lnTo>
                      <a:lnTo>
                        <a:pt x="59" y="453"/>
                      </a:lnTo>
                      <a:lnTo>
                        <a:pt x="68" y="441"/>
                      </a:lnTo>
                      <a:lnTo>
                        <a:pt x="78" y="431"/>
                      </a:lnTo>
                      <a:lnTo>
                        <a:pt x="87" y="419"/>
                      </a:lnTo>
                      <a:lnTo>
                        <a:pt x="97" y="408"/>
                      </a:lnTo>
                      <a:lnTo>
                        <a:pt x="105" y="396"/>
                      </a:lnTo>
                      <a:lnTo>
                        <a:pt x="105" y="381"/>
                      </a:lnTo>
                      <a:lnTo>
                        <a:pt x="104" y="365"/>
                      </a:lnTo>
                      <a:lnTo>
                        <a:pt x="101" y="350"/>
                      </a:lnTo>
                      <a:lnTo>
                        <a:pt x="96" y="334"/>
                      </a:lnTo>
                      <a:lnTo>
                        <a:pt x="90" y="319"/>
                      </a:lnTo>
                      <a:lnTo>
                        <a:pt x="84" y="304"/>
                      </a:lnTo>
                      <a:lnTo>
                        <a:pt x="78" y="289"/>
                      </a:lnTo>
                      <a:lnTo>
                        <a:pt x="72" y="276"/>
                      </a:lnTo>
                      <a:lnTo>
                        <a:pt x="64" y="251"/>
                      </a:lnTo>
                      <a:lnTo>
                        <a:pt x="56" y="227"/>
                      </a:lnTo>
                      <a:lnTo>
                        <a:pt x="49" y="203"/>
                      </a:lnTo>
                      <a:lnTo>
                        <a:pt x="42" y="177"/>
                      </a:lnTo>
                      <a:lnTo>
                        <a:pt x="36" y="153"/>
                      </a:lnTo>
                      <a:lnTo>
                        <a:pt x="31" y="128"/>
                      </a:lnTo>
                      <a:lnTo>
                        <a:pt x="29" y="103"/>
                      </a:lnTo>
                      <a:lnTo>
                        <a:pt x="28" y="77"/>
                      </a:lnTo>
                      <a:lnTo>
                        <a:pt x="36" y="67"/>
                      </a:lnTo>
                      <a:lnTo>
                        <a:pt x="50" y="54"/>
                      </a:lnTo>
                      <a:lnTo>
                        <a:pt x="66" y="42"/>
                      </a:lnTo>
                      <a:lnTo>
                        <a:pt x="84" y="28"/>
                      </a:lnTo>
                      <a:lnTo>
                        <a:pt x="103" y="16"/>
                      </a:lnTo>
                      <a:lnTo>
                        <a:pt x="120" y="7"/>
                      </a:lnTo>
                      <a:lnTo>
                        <a:pt x="134" y="1"/>
                      </a:lnTo>
                      <a:lnTo>
                        <a:pt x="144" y="0"/>
                      </a:lnTo>
                      <a:lnTo>
                        <a:pt x="137" y="23"/>
                      </a:lnTo>
                      <a:lnTo>
                        <a:pt x="135" y="45"/>
                      </a:lnTo>
                      <a:lnTo>
                        <a:pt x="142" y="66"/>
                      </a:lnTo>
                      <a:lnTo>
                        <a:pt x="157" y="84"/>
                      </a:lnTo>
                      <a:lnTo>
                        <a:pt x="162" y="85"/>
                      </a:lnTo>
                      <a:lnTo>
                        <a:pt x="164" y="86"/>
                      </a:lnTo>
                      <a:lnTo>
                        <a:pt x="165" y="88"/>
                      </a:lnTo>
                      <a:lnTo>
                        <a:pt x="167" y="89"/>
                      </a:lnTo>
                      <a:lnTo>
                        <a:pt x="163" y="92"/>
                      </a:lnTo>
                      <a:lnTo>
                        <a:pt x="158" y="95"/>
                      </a:lnTo>
                      <a:lnTo>
                        <a:pt x="154" y="98"/>
                      </a:lnTo>
                      <a:lnTo>
                        <a:pt x="149" y="100"/>
                      </a:lnTo>
                      <a:lnTo>
                        <a:pt x="144" y="104"/>
                      </a:lnTo>
                      <a:lnTo>
                        <a:pt x="140" y="107"/>
                      </a:lnTo>
                      <a:lnTo>
                        <a:pt x="136" y="109"/>
                      </a:lnTo>
                      <a:lnTo>
                        <a:pt x="132" y="113"/>
                      </a:lnTo>
                      <a:lnTo>
                        <a:pt x="132" y="123"/>
                      </a:lnTo>
                      <a:lnTo>
                        <a:pt x="133" y="134"/>
                      </a:lnTo>
                      <a:lnTo>
                        <a:pt x="134" y="144"/>
                      </a:lnTo>
                      <a:lnTo>
                        <a:pt x="136" y="154"/>
                      </a:lnTo>
                      <a:lnTo>
                        <a:pt x="141" y="191"/>
                      </a:lnTo>
                      <a:lnTo>
                        <a:pt x="147" y="229"/>
                      </a:lnTo>
                      <a:lnTo>
                        <a:pt x="151" y="268"/>
                      </a:lnTo>
                      <a:lnTo>
                        <a:pt x="155" y="309"/>
                      </a:lnTo>
                      <a:lnTo>
                        <a:pt x="156" y="350"/>
                      </a:lnTo>
                      <a:lnTo>
                        <a:pt x="155" y="389"/>
                      </a:lnTo>
                      <a:lnTo>
                        <a:pt x="150" y="428"/>
                      </a:lnTo>
                      <a:lnTo>
                        <a:pt x="141" y="466"/>
                      </a:lnTo>
                      <a:lnTo>
                        <a:pt x="135" y="480"/>
                      </a:lnTo>
                      <a:lnTo>
                        <a:pt x="126" y="500"/>
                      </a:lnTo>
                      <a:lnTo>
                        <a:pt x="116" y="522"/>
                      </a:lnTo>
                      <a:lnTo>
                        <a:pt x="103" y="545"/>
                      </a:lnTo>
                      <a:lnTo>
                        <a:pt x="89" y="568"/>
                      </a:lnTo>
                      <a:lnTo>
                        <a:pt x="74" y="586"/>
                      </a:lnTo>
                      <a:lnTo>
                        <a:pt x="60" y="601"/>
                      </a:lnTo>
                      <a:lnTo>
                        <a:pt x="46" y="609"/>
                      </a:lnTo>
                      <a:lnTo>
                        <a:pt x="46" y="609"/>
                      </a:lnTo>
                      <a:lnTo>
                        <a:pt x="46" y="609"/>
                      </a:lnTo>
                      <a:close/>
                    </a:path>
                  </a:pathLst>
                </a:custGeom>
                <a:solidFill>
                  <a:srgbClr val="FFDB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37" name="Freeform 124"/>
            <p:cNvSpPr>
              <a:spLocks/>
            </p:cNvSpPr>
            <p:nvPr/>
          </p:nvSpPr>
          <p:spPr bwMode="auto">
            <a:xfrm>
              <a:off x="1284139" y="1780307"/>
              <a:ext cx="263525" cy="136525"/>
            </a:xfrm>
            <a:custGeom>
              <a:avLst/>
              <a:gdLst>
                <a:gd name="T0" fmla="*/ 75 w 332"/>
                <a:gd name="T1" fmla="*/ 170 h 172"/>
                <a:gd name="T2" fmla="*/ 57 w 332"/>
                <a:gd name="T3" fmla="*/ 165 h 172"/>
                <a:gd name="T4" fmla="*/ 39 w 332"/>
                <a:gd name="T5" fmla="*/ 155 h 172"/>
                <a:gd name="T6" fmla="*/ 24 w 332"/>
                <a:gd name="T7" fmla="*/ 144 h 172"/>
                <a:gd name="T8" fmla="*/ 6 w 332"/>
                <a:gd name="T9" fmla="*/ 116 h 172"/>
                <a:gd name="T10" fmla="*/ 0 w 332"/>
                <a:gd name="T11" fmla="*/ 75 h 172"/>
                <a:gd name="T12" fmla="*/ 2 w 332"/>
                <a:gd name="T13" fmla="*/ 50 h 172"/>
                <a:gd name="T14" fmla="*/ 17 w 332"/>
                <a:gd name="T15" fmla="*/ 45 h 172"/>
                <a:gd name="T16" fmla="*/ 32 w 332"/>
                <a:gd name="T17" fmla="*/ 36 h 172"/>
                <a:gd name="T18" fmla="*/ 46 w 332"/>
                <a:gd name="T19" fmla="*/ 24 h 172"/>
                <a:gd name="T20" fmla="*/ 62 w 332"/>
                <a:gd name="T21" fmla="*/ 12 h 172"/>
                <a:gd name="T22" fmla="*/ 75 w 332"/>
                <a:gd name="T23" fmla="*/ 2 h 172"/>
                <a:gd name="T24" fmla="*/ 95 w 332"/>
                <a:gd name="T25" fmla="*/ 12 h 172"/>
                <a:gd name="T26" fmla="*/ 127 w 332"/>
                <a:gd name="T27" fmla="*/ 32 h 172"/>
                <a:gd name="T28" fmla="*/ 161 w 332"/>
                <a:gd name="T29" fmla="*/ 47 h 172"/>
                <a:gd name="T30" fmla="*/ 197 w 332"/>
                <a:gd name="T31" fmla="*/ 59 h 172"/>
                <a:gd name="T32" fmla="*/ 225 w 332"/>
                <a:gd name="T33" fmla="*/ 62 h 172"/>
                <a:gd name="T34" fmla="*/ 239 w 332"/>
                <a:gd name="T35" fmla="*/ 59 h 172"/>
                <a:gd name="T36" fmla="*/ 250 w 332"/>
                <a:gd name="T37" fmla="*/ 51 h 172"/>
                <a:gd name="T38" fmla="*/ 262 w 332"/>
                <a:gd name="T39" fmla="*/ 39 h 172"/>
                <a:gd name="T40" fmla="*/ 277 w 332"/>
                <a:gd name="T41" fmla="*/ 18 h 172"/>
                <a:gd name="T42" fmla="*/ 290 w 332"/>
                <a:gd name="T43" fmla="*/ 6 h 172"/>
                <a:gd name="T44" fmla="*/ 303 w 332"/>
                <a:gd name="T45" fmla="*/ 8 h 172"/>
                <a:gd name="T46" fmla="*/ 320 w 332"/>
                <a:gd name="T47" fmla="*/ 18 h 172"/>
                <a:gd name="T48" fmla="*/ 331 w 332"/>
                <a:gd name="T49" fmla="*/ 31 h 172"/>
                <a:gd name="T50" fmla="*/ 323 w 332"/>
                <a:gd name="T51" fmla="*/ 54 h 172"/>
                <a:gd name="T52" fmla="*/ 319 w 332"/>
                <a:gd name="T53" fmla="*/ 67 h 172"/>
                <a:gd name="T54" fmla="*/ 316 w 332"/>
                <a:gd name="T55" fmla="*/ 84 h 172"/>
                <a:gd name="T56" fmla="*/ 305 w 332"/>
                <a:gd name="T57" fmla="*/ 90 h 172"/>
                <a:gd name="T58" fmla="*/ 295 w 332"/>
                <a:gd name="T59" fmla="*/ 89 h 172"/>
                <a:gd name="T60" fmla="*/ 287 w 332"/>
                <a:gd name="T61" fmla="*/ 90 h 172"/>
                <a:gd name="T62" fmla="*/ 279 w 332"/>
                <a:gd name="T63" fmla="*/ 96 h 172"/>
                <a:gd name="T64" fmla="*/ 269 w 332"/>
                <a:gd name="T65" fmla="*/ 104 h 172"/>
                <a:gd name="T66" fmla="*/ 263 w 332"/>
                <a:gd name="T67" fmla="*/ 108 h 172"/>
                <a:gd name="T68" fmla="*/ 248 w 332"/>
                <a:gd name="T69" fmla="*/ 113 h 172"/>
                <a:gd name="T70" fmla="*/ 239 w 332"/>
                <a:gd name="T71" fmla="*/ 116 h 172"/>
                <a:gd name="T72" fmla="*/ 222 w 332"/>
                <a:gd name="T73" fmla="*/ 132 h 172"/>
                <a:gd name="T74" fmla="*/ 198 w 332"/>
                <a:gd name="T75" fmla="*/ 126 h 172"/>
                <a:gd name="T76" fmla="*/ 178 w 332"/>
                <a:gd name="T77" fmla="*/ 106 h 172"/>
                <a:gd name="T78" fmla="*/ 157 w 332"/>
                <a:gd name="T79" fmla="*/ 94 h 172"/>
                <a:gd name="T80" fmla="*/ 140 w 332"/>
                <a:gd name="T81" fmla="*/ 107 h 172"/>
                <a:gd name="T82" fmla="*/ 133 w 332"/>
                <a:gd name="T83" fmla="*/ 127 h 172"/>
                <a:gd name="T84" fmla="*/ 126 w 332"/>
                <a:gd name="T85" fmla="*/ 145 h 172"/>
                <a:gd name="T86" fmla="*/ 113 w 332"/>
                <a:gd name="T87" fmla="*/ 161 h 172"/>
                <a:gd name="T88" fmla="*/ 99 w 332"/>
                <a:gd name="T89" fmla="*/ 168 h 172"/>
                <a:gd name="T90" fmla="*/ 90 w 332"/>
                <a:gd name="T91" fmla="*/ 169 h 172"/>
                <a:gd name="T92" fmla="*/ 87 w 332"/>
                <a:gd name="T9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2" h="172">
                  <a:moveTo>
                    <a:pt x="87" y="172"/>
                  </a:moveTo>
                  <a:lnTo>
                    <a:pt x="75" y="170"/>
                  </a:lnTo>
                  <a:lnTo>
                    <a:pt x="66" y="167"/>
                  </a:lnTo>
                  <a:lnTo>
                    <a:pt x="57" y="165"/>
                  </a:lnTo>
                  <a:lnTo>
                    <a:pt x="47" y="160"/>
                  </a:lnTo>
                  <a:lnTo>
                    <a:pt x="39" y="155"/>
                  </a:lnTo>
                  <a:lnTo>
                    <a:pt x="32" y="150"/>
                  </a:lnTo>
                  <a:lnTo>
                    <a:pt x="24" y="144"/>
                  </a:lnTo>
                  <a:lnTo>
                    <a:pt x="17" y="137"/>
                  </a:lnTo>
                  <a:lnTo>
                    <a:pt x="6" y="116"/>
                  </a:lnTo>
                  <a:lnTo>
                    <a:pt x="1" y="97"/>
                  </a:lnTo>
                  <a:lnTo>
                    <a:pt x="0" y="75"/>
                  </a:lnTo>
                  <a:lnTo>
                    <a:pt x="0" y="51"/>
                  </a:lnTo>
                  <a:lnTo>
                    <a:pt x="2" y="50"/>
                  </a:lnTo>
                  <a:lnTo>
                    <a:pt x="9" y="48"/>
                  </a:lnTo>
                  <a:lnTo>
                    <a:pt x="17" y="45"/>
                  </a:lnTo>
                  <a:lnTo>
                    <a:pt x="28" y="39"/>
                  </a:lnTo>
                  <a:lnTo>
                    <a:pt x="32" y="36"/>
                  </a:lnTo>
                  <a:lnTo>
                    <a:pt x="38" y="30"/>
                  </a:lnTo>
                  <a:lnTo>
                    <a:pt x="46" y="24"/>
                  </a:lnTo>
                  <a:lnTo>
                    <a:pt x="54" y="17"/>
                  </a:lnTo>
                  <a:lnTo>
                    <a:pt x="62" y="12"/>
                  </a:lnTo>
                  <a:lnTo>
                    <a:pt x="69" y="6"/>
                  </a:lnTo>
                  <a:lnTo>
                    <a:pt x="75" y="2"/>
                  </a:lnTo>
                  <a:lnTo>
                    <a:pt x="80" y="0"/>
                  </a:lnTo>
                  <a:lnTo>
                    <a:pt x="95" y="12"/>
                  </a:lnTo>
                  <a:lnTo>
                    <a:pt x="111" y="22"/>
                  </a:lnTo>
                  <a:lnTo>
                    <a:pt x="127" y="32"/>
                  </a:lnTo>
                  <a:lnTo>
                    <a:pt x="143" y="40"/>
                  </a:lnTo>
                  <a:lnTo>
                    <a:pt x="161" y="47"/>
                  </a:lnTo>
                  <a:lnTo>
                    <a:pt x="179" y="54"/>
                  </a:lnTo>
                  <a:lnTo>
                    <a:pt x="197" y="59"/>
                  </a:lnTo>
                  <a:lnTo>
                    <a:pt x="217" y="63"/>
                  </a:lnTo>
                  <a:lnTo>
                    <a:pt x="225" y="62"/>
                  </a:lnTo>
                  <a:lnTo>
                    <a:pt x="232" y="61"/>
                  </a:lnTo>
                  <a:lnTo>
                    <a:pt x="239" y="59"/>
                  </a:lnTo>
                  <a:lnTo>
                    <a:pt x="244" y="54"/>
                  </a:lnTo>
                  <a:lnTo>
                    <a:pt x="250" y="51"/>
                  </a:lnTo>
                  <a:lnTo>
                    <a:pt x="256" y="45"/>
                  </a:lnTo>
                  <a:lnTo>
                    <a:pt x="262" y="39"/>
                  </a:lnTo>
                  <a:lnTo>
                    <a:pt x="267" y="32"/>
                  </a:lnTo>
                  <a:lnTo>
                    <a:pt x="277" y="18"/>
                  </a:lnTo>
                  <a:lnTo>
                    <a:pt x="284" y="10"/>
                  </a:lnTo>
                  <a:lnTo>
                    <a:pt x="290" y="6"/>
                  </a:lnTo>
                  <a:lnTo>
                    <a:pt x="296" y="6"/>
                  </a:lnTo>
                  <a:lnTo>
                    <a:pt x="303" y="8"/>
                  </a:lnTo>
                  <a:lnTo>
                    <a:pt x="310" y="13"/>
                  </a:lnTo>
                  <a:lnTo>
                    <a:pt x="320" y="18"/>
                  </a:lnTo>
                  <a:lnTo>
                    <a:pt x="332" y="24"/>
                  </a:lnTo>
                  <a:lnTo>
                    <a:pt x="331" y="31"/>
                  </a:lnTo>
                  <a:lnTo>
                    <a:pt x="326" y="43"/>
                  </a:lnTo>
                  <a:lnTo>
                    <a:pt x="323" y="54"/>
                  </a:lnTo>
                  <a:lnTo>
                    <a:pt x="320" y="62"/>
                  </a:lnTo>
                  <a:lnTo>
                    <a:pt x="319" y="67"/>
                  </a:lnTo>
                  <a:lnTo>
                    <a:pt x="318" y="75"/>
                  </a:lnTo>
                  <a:lnTo>
                    <a:pt x="316" y="84"/>
                  </a:lnTo>
                  <a:lnTo>
                    <a:pt x="312" y="90"/>
                  </a:lnTo>
                  <a:lnTo>
                    <a:pt x="305" y="90"/>
                  </a:lnTo>
                  <a:lnTo>
                    <a:pt x="301" y="89"/>
                  </a:lnTo>
                  <a:lnTo>
                    <a:pt x="295" y="89"/>
                  </a:lnTo>
                  <a:lnTo>
                    <a:pt x="290" y="89"/>
                  </a:lnTo>
                  <a:lnTo>
                    <a:pt x="287" y="90"/>
                  </a:lnTo>
                  <a:lnTo>
                    <a:pt x="282" y="92"/>
                  </a:lnTo>
                  <a:lnTo>
                    <a:pt x="279" y="96"/>
                  </a:lnTo>
                  <a:lnTo>
                    <a:pt x="274" y="102"/>
                  </a:lnTo>
                  <a:lnTo>
                    <a:pt x="269" y="104"/>
                  </a:lnTo>
                  <a:lnTo>
                    <a:pt x="265" y="105"/>
                  </a:lnTo>
                  <a:lnTo>
                    <a:pt x="263" y="108"/>
                  </a:lnTo>
                  <a:lnTo>
                    <a:pt x="258" y="113"/>
                  </a:lnTo>
                  <a:lnTo>
                    <a:pt x="248" y="113"/>
                  </a:lnTo>
                  <a:lnTo>
                    <a:pt x="242" y="113"/>
                  </a:lnTo>
                  <a:lnTo>
                    <a:pt x="239" y="116"/>
                  </a:lnTo>
                  <a:lnTo>
                    <a:pt x="236" y="126"/>
                  </a:lnTo>
                  <a:lnTo>
                    <a:pt x="222" y="132"/>
                  </a:lnTo>
                  <a:lnTo>
                    <a:pt x="210" y="131"/>
                  </a:lnTo>
                  <a:lnTo>
                    <a:pt x="198" y="126"/>
                  </a:lnTo>
                  <a:lnTo>
                    <a:pt x="188" y="116"/>
                  </a:lnTo>
                  <a:lnTo>
                    <a:pt x="178" y="106"/>
                  </a:lnTo>
                  <a:lnTo>
                    <a:pt x="167" y="98"/>
                  </a:lnTo>
                  <a:lnTo>
                    <a:pt x="157" y="94"/>
                  </a:lnTo>
                  <a:lnTo>
                    <a:pt x="145" y="98"/>
                  </a:lnTo>
                  <a:lnTo>
                    <a:pt x="140" y="107"/>
                  </a:lnTo>
                  <a:lnTo>
                    <a:pt x="136" y="116"/>
                  </a:lnTo>
                  <a:lnTo>
                    <a:pt x="133" y="127"/>
                  </a:lnTo>
                  <a:lnTo>
                    <a:pt x="129" y="136"/>
                  </a:lnTo>
                  <a:lnTo>
                    <a:pt x="126" y="145"/>
                  </a:lnTo>
                  <a:lnTo>
                    <a:pt x="120" y="154"/>
                  </a:lnTo>
                  <a:lnTo>
                    <a:pt x="113" y="161"/>
                  </a:lnTo>
                  <a:lnTo>
                    <a:pt x="104" y="168"/>
                  </a:lnTo>
                  <a:lnTo>
                    <a:pt x="99" y="168"/>
                  </a:lnTo>
                  <a:lnTo>
                    <a:pt x="95" y="168"/>
                  </a:lnTo>
                  <a:lnTo>
                    <a:pt x="90" y="169"/>
                  </a:lnTo>
                  <a:lnTo>
                    <a:pt x="87" y="172"/>
                  </a:lnTo>
                  <a:lnTo>
                    <a:pt x="87" y="172"/>
                  </a:lnTo>
                  <a:lnTo>
                    <a:pt x="87" y="172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25"/>
            <p:cNvSpPr>
              <a:spLocks/>
            </p:cNvSpPr>
            <p:nvPr/>
          </p:nvSpPr>
          <p:spPr bwMode="auto">
            <a:xfrm>
              <a:off x="1296839" y="1665436"/>
              <a:ext cx="250825" cy="179388"/>
            </a:xfrm>
            <a:custGeom>
              <a:avLst/>
              <a:gdLst>
                <a:gd name="T0" fmla="*/ 165 w 316"/>
                <a:gd name="T1" fmla="*/ 224 h 224"/>
                <a:gd name="T2" fmla="*/ 154 w 316"/>
                <a:gd name="T3" fmla="*/ 222 h 224"/>
                <a:gd name="T4" fmla="*/ 143 w 316"/>
                <a:gd name="T5" fmla="*/ 220 h 224"/>
                <a:gd name="T6" fmla="*/ 131 w 316"/>
                <a:gd name="T7" fmla="*/ 217 h 224"/>
                <a:gd name="T8" fmla="*/ 120 w 316"/>
                <a:gd name="T9" fmla="*/ 214 h 224"/>
                <a:gd name="T10" fmla="*/ 108 w 316"/>
                <a:gd name="T11" fmla="*/ 210 h 224"/>
                <a:gd name="T12" fmla="*/ 98 w 316"/>
                <a:gd name="T13" fmla="*/ 205 h 224"/>
                <a:gd name="T14" fmla="*/ 89 w 316"/>
                <a:gd name="T15" fmla="*/ 200 h 224"/>
                <a:gd name="T16" fmla="*/ 81 w 316"/>
                <a:gd name="T17" fmla="*/ 193 h 224"/>
                <a:gd name="T18" fmla="*/ 67 w 316"/>
                <a:gd name="T19" fmla="*/ 186 h 224"/>
                <a:gd name="T20" fmla="*/ 52 w 316"/>
                <a:gd name="T21" fmla="*/ 177 h 224"/>
                <a:gd name="T22" fmla="*/ 38 w 316"/>
                <a:gd name="T23" fmla="*/ 166 h 224"/>
                <a:gd name="T24" fmla="*/ 27 w 316"/>
                <a:gd name="T25" fmla="*/ 153 h 224"/>
                <a:gd name="T26" fmla="*/ 15 w 316"/>
                <a:gd name="T27" fmla="*/ 139 h 224"/>
                <a:gd name="T28" fmla="*/ 7 w 316"/>
                <a:gd name="T29" fmla="*/ 125 h 224"/>
                <a:gd name="T30" fmla="*/ 2 w 316"/>
                <a:gd name="T31" fmla="*/ 110 h 224"/>
                <a:gd name="T32" fmla="*/ 0 w 316"/>
                <a:gd name="T33" fmla="*/ 95 h 224"/>
                <a:gd name="T34" fmla="*/ 8 w 316"/>
                <a:gd name="T35" fmla="*/ 81 h 224"/>
                <a:gd name="T36" fmla="*/ 17 w 316"/>
                <a:gd name="T37" fmla="*/ 69 h 224"/>
                <a:gd name="T38" fmla="*/ 28 w 316"/>
                <a:gd name="T39" fmla="*/ 57 h 224"/>
                <a:gd name="T40" fmla="*/ 39 w 316"/>
                <a:gd name="T41" fmla="*/ 46 h 224"/>
                <a:gd name="T42" fmla="*/ 51 w 316"/>
                <a:gd name="T43" fmla="*/ 37 h 224"/>
                <a:gd name="T44" fmla="*/ 63 w 316"/>
                <a:gd name="T45" fmla="*/ 29 h 224"/>
                <a:gd name="T46" fmla="*/ 77 w 316"/>
                <a:gd name="T47" fmla="*/ 22 h 224"/>
                <a:gd name="T48" fmla="*/ 92 w 316"/>
                <a:gd name="T49" fmla="*/ 16 h 224"/>
                <a:gd name="T50" fmla="*/ 107 w 316"/>
                <a:gd name="T51" fmla="*/ 10 h 224"/>
                <a:gd name="T52" fmla="*/ 122 w 316"/>
                <a:gd name="T53" fmla="*/ 7 h 224"/>
                <a:gd name="T54" fmla="*/ 138 w 316"/>
                <a:gd name="T55" fmla="*/ 3 h 224"/>
                <a:gd name="T56" fmla="*/ 153 w 316"/>
                <a:gd name="T57" fmla="*/ 1 h 224"/>
                <a:gd name="T58" fmla="*/ 169 w 316"/>
                <a:gd name="T59" fmla="*/ 0 h 224"/>
                <a:gd name="T60" fmla="*/ 185 w 316"/>
                <a:gd name="T61" fmla="*/ 0 h 224"/>
                <a:gd name="T62" fmla="*/ 202 w 316"/>
                <a:gd name="T63" fmla="*/ 1 h 224"/>
                <a:gd name="T64" fmla="*/ 218 w 316"/>
                <a:gd name="T65" fmla="*/ 2 h 224"/>
                <a:gd name="T66" fmla="*/ 248 w 316"/>
                <a:gd name="T67" fmla="*/ 14 h 224"/>
                <a:gd name="T68" fmla="*/ 272 w 316"/>
                <a:gd name="T69" fmla="*/ 30 h 224"/>
                <a:gd name="T70" fmla="*/ 291 w 316"/>
                <a:gd name="T71" fmla="*/ 48 h 224"/>
                <a:gd name="T72" fmla="*/ 305 w 316"/>
                <a:gd name="T73" fmla="*/ 69 h 224"/>
                <a:gd name="T74" fmla="*/ 313 w 316"/>
                <a:gd name="T75" fmla="*/ 94 h 224"/>
                <a:gd name="T76" fmla="*/ 316 w 316"/>
                <a:gd name="T77" fmla="*/ 121 h 224"/>
                <a:gd name="T78" fmla="*/ 312 w 316"/>
                <a:gd name="T79" fmla="*/ 151 h 224"/>
                <a:gd name="T80" fmla="*/ 303 w 316"/>
                <a:gd name="T81" fmla="*/ 182 h 224"/>
                <a:gd name="T82" fmla="*/ 296 w 316"/>
                <a:gd name="T83" fmla="*/ 186 h 224"/>
                <a:gd name="T84" fmla="*/ 288 w 316"/>
                <a:gd name="T85" fmla="*/ 186 h 224"/>
                <a:gd name="T86" fmla="*/ 279 w 316"/>
                <a:gd name="T87" fmla="*/ 184 h 224"/>
                <a:gd name="T88" fmla="*/ 268 w 316"/>
                <a:gd name="T89" fmla="*/ 178 h 224"/>
                <a:gd name="T90" fmla="*/ 259 w 316"/>
                <a:gd name="T91" fmla="*/ 172 h 224"/>
                <a:gd name="T92" fmla="*/ 250 w 316"/>
                <a:gd name="T93" fmla="*/ 168 h 224"/>
                <a:gd name="T94" fmla="*/ 242 w 316"/>
                <a:gd name="T95" fmla="*/ 163 h 224"/>
                <a:gd name="T96" fmla="*/ 236 w 316"/>
                <a:gd name="T97" fmla="*/ 162 h 224"/>
                <a:gd name="T98" fmla="*/ 232 w 316"/>
                <a:gd name="T99" fmla="*/ 169 h 224"/>
                <a:gd name="T100" fmla="*/ 225 w 316"/>
                <a:gd name="T101" fmla="*/ 178 h 224"/>
                <a:gd name="T102" fmla="*/ 218 w 316"/>
                <a:gd name="T103" fmla="*/ 187 h 224"/>
                <a:gd name="T104" fmla="*/ 210 w 316"/>
                <a:gd name="T105" fmla="*/ 198 h 224"/>
                <a:gd name="T106" fmla="*/ 200 w 316"/>
                <a:gd name="T107" fmla="*/ 207 h 224"/>
                <a:gd name="T108" fmla="*/ 192 w 316"/>
                <a:gd name="T109" fmla="*/ 215 h 224"/>
                <a:gd name="T110" fmla="*/ 183 w 316"/>
                <a:gd name="T111" fmla="*/ 221 h 224"/>
                <a:gd name="T112" fmla="*/ 176 w 316"/>
                <a:gd name="T113" fmla="*/ 224 h 224"/>
                <a:gd name="T114" fmla="*/ 173 w 316"/>
                <a:gd name="T115" fmla="*/ 224 h 224"/>
                <a:gd name="T116" fmla="*/ 170 w 316"/>
                <a:gd name="T117" fmla="*/ 224 h 224"/>
                <a:gd name="T118" fmla="*/ 167 w 316"/>
                <a:gd name="T119" fmla="*/ 224 h 224"/>
                <a:gd name="T120" fmla="*/ 165 w 316"/>
                <a:gd name="T121" fmla="*/ 224 h 224"/>
                <a:gd name="T122" fmla="*/ 165 w 316"/>
                <a:gd name="T123" fmla="*/ 224 h 224"/>
                <a:gd name="T124" fmla="*/ 165 w 316"/>
                <a:gd name="T12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6" h="224">
                  <a:moveTo>
                    <a:pt x="165" y="224"/>
                  </a:moveTo>
                  <a:lnTo>
                    <a:pt x="154" y="222"/>
                  </a:lnTo>
                  <a:lnTo>
                    <a:pt x="143" y="220"/>
                  </a:lnTo>
                  <a:lnTo>
                    <a:pt x="131" y="217"/>
                  </a:lnTo>
                  <a:lnTo>
                    <a:pt x="120" y="214"/>
                  </a:lnTo>
                  <a:lnTo>
                    <a:pt x="108" y="210"/>
                  </a:lnTo>
                  <a:lnTo>
                    <a:pt x="98" y="205"/>
                  </a:lnTo>
                  <a:lnTo>
                    <a:pt x="89" y="200"/>
                  </a:lnTo>
                  <a:lnTo>
                    <a:pt x="81" y="193"/>
                  </a:lnTo>
                  <a:lnTo>
                    <a:pt x="67" y="186"/>
                  </a:lnTo>
                  <a:lnTo>
                    <a:pt x="52" y="177"/>
                  </a:lnTo>
                  <a:lnTo>
                    <a:pt x="38" y="166"/>
                  </a:lnTo>
                  <a:lnTo>
                    <a:pt x="27" y="153"/>
                  </a:lnTo>
                  <a:lnTo>
                    <a:pt x="15" y="139"/>
                  </a:lnTo>
                  <a:lnTo>
                    <a:pt x="7" y="125"/>
                  </a:lnTo>
                  <a:lnTo>
                    <a:pt x="2" y="110"/>
                  </a:lnTo>
                  <a:lnTo>
                    <a:pt x="0" y="95"/>
                  </a:lnTo>
                  <a:lnTo>
                    <a:pt x="8" y="81"/>
                  </a:lnTo>
                  <a:lnTo>
                    <a:pt x="17" y="69"/>
                  </a:lnTo>
                  <a:lnTo>
                    <a:pt x="28" y="57"/>
                  </a:lnTo>
                  <a:lnTo>
                    <a:pt x="39" y="46"/>
                  </a:lnTo>
                  <a:lnTo>
                    <a:pt x="51" y="37"/>
                  </a:lnTo>
                  <a:lnTo>
                    <a:pt x="63" y="29"/>
                  </a:lnTo>
                  <a:lnTo>
                    <a:pt x="77" y="22"/>
                  </a:lnTo>
                  <a:lnTo>
                    <a:pt x="92" y="16"/>
                  </a:lnTo>
                  <a:lnTo>
                    <a:pt x="107" y="10"/>
                  </a:lnTo>
                  <a:lnTo>
                    <a:pt x="122" y="7"/>
                  </a:lnTo>
                  <a:lnTo>
                    <a:pt x="138" y="3"/>
                  </a:lnTo>
                  <a:lnTo>
                    <a:pt x="153" y="1"/>
                  </a:lnTo>
                  <a:lnTo>
                    <a:pt x="169" y="0"/>
                  </a:lnTo>
                  <a:lnTo>
                    <a:pt x="185" y="0"/>
                  </a:lnTo>
                  <a:lnTo>
                    <a:pt x="202" y="1"/>
                  </a:lnTo>
                  <a:lnTo>
                    <a:pt x="218" y="2"/>
                  </a:lnTo>
                  <a:lnTo>
                    <a:pt x="248" y="14"/>
                  </a:lnTo>
                  <a:lnTo>
                    <a:pt x="272" y="30"/>
                  </a:lnTo>
                  <a:lnTo>
                    <a:pt x="291" y="48"/>
                  </a:lnTo>
                  <a:lnTo>
                    <a:pt x="305" y="69"/>
                  </a:lnTo>
                  <a:lnTo>
                    <a:pt x="313" y="94"/>
                  </a:lnTo>
                  <a:lnTo>
                    <a:pt x="316" y="121"/>
                  </a:lnTo>
                  <a:lnTo>
                    <a:pt x="312" y="151"/>
                  </a:lnTo>
                  <a:lnTo>
                    <a:pt x="303" y="182"/>
                  </a:lnTo>
                  <a:lnTo>
                    <a:pt x="296" y="186"/>
                  </a:lnTo>
                  <a:lnTo>
                    <a:pt x="288" y="186"/>
                  </a:lnTo>
                  <a:lnTo>
                    <a:pt x="279" y="184"/>
                  </a:lnTo>
                  <a:lnTo>
                    <a:pt x="268" y="178"/>
                  </a:lnTo>
                  <a:lnTo>
                    <a:pt x="259" y="172"/>
                  </a:lnTo>
                  <a:lnTo>
                    <a:pt x="250" y="168"/>
                  </a:lnTo>
                  <a:lnTo>
                    <a:pt x="242" y="163"/>
                  </a:lnTo>
                  <a:lnTo>
                    <a:pt x="236" y="162"/>
                  </a:lnTo>
                  <a:lnTo>
                    <a:pt x="232" y="169"/>
                  </a:lnTo>
                  <a:lnTo>
                    <a:pt x="225" y="178"/>
                  </a:lnTo>
                  <a:lnTo>
                    <a:pt x="218" y="187"/>
                  </a:lnTo>
                  <a:lnTo>
                    <a:pt x="210" y="198"/>
                  </a:lnTo>
                  <a:lnTo>
                    <a:pt x="200" y="207"/>
                  </a:lnTo>
                  <a:lnTo>
                    <a:pt x="192" y="215"/>
                  </a:lnTo>
                  <a:lnTo>
                    <a:pt x="183" y="221"/>
                  </a:lnTo>
                  <a:lnTo>
                    <a:pt x="176" y="224"/>
                  </a:lnTo>
                  <a:lnTo>
                    <a:pt x="173" y="224"/>
                  </a:lnTo>
                  <a:lnTo>
                    <a:pt x="170" y="224"/>
                  </a:lnTo>
                  <a:lnTo>
                    <a:pt x="167" y="224"/>
                  </a:lnTo>
                  <a:lnTo>
                    <a:pt x="165" y="224"/>
                  </a:lnTo>
                  <a:lnTo>
                    <a:pt x="165" y="224"/>
                  </a:lnTo>
                  <a:lnTo>
                    <a:pt x="165" y="224"/>
                  </a:lnTo>
                  <a:close/>
                </a:path>
              </a:pathLst>
            </a:custGeom>
            <a:solidFill>
              <a:srgbClr val="A56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75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폭발 2 11"/>
          <p:cNvSpPr/>
          <p:nvPr/>
        </p:nvSpPr>
        <p:spPr>
          <a:xfrm>
            <a:off x="7863073" y="4941168"/>
            <a:ext cx="237319" cy="32483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3528" y="5939988"/>
            <a:ext cx="3126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AREA 0 :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중심이 되는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AREA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331640" y="601613"/>
            <a:ext cx="7252667" cy="6139755"/>
            <a:chOff x="1331640" y="620688"/>
            <a:chExt cx="7252667" cy="6139755"/>
          </a:xfrm>
        </p:grpSpPr>
        <p:grpSp>
          <p:nvGrpSpPr>
            <p:cNvPr id="10" name="그룹 9"/>
            <p:cNvGrpSpPr/>
            <p:nvPr/>
          </p:nvGrpSpPr>
          <p:grpSpPr>
            <a:xfrm>
              <a:off x="1331640" y="620688"/>
              <a:ext cx="7252667" cy="6139755"/>
              <a:chOff x="127645" y="385589"/>
              <a:chExt cx="7252667" cy="6139755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2627784" y="385589"/>
                <a:ext cx="4752528" cy="6139755"/>
                <a:chOff x="2123728" y="385589"/>
                <a:chExt cx="4752528" cy="6139755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2123728" y="385589"/>
                  <a:ext cx="4043536" cy="5707707"/>
                  <a:chOff x="2123728" y="385589"/>
                  <a:chExt cx="4043536" cy="5707707"/>
                </a:xfrm>
              </p:grpSpPr>
              <p:pic>
                <p:nvPicPr>
                  <p:cNvPr id="10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23728" y="385589"/>
                    <a:ext cx="3257550" cy="184055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02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47864" y="2226146"/>
                    <a:ext cx="2819400" cy="38671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4" name="그룹 3"/>
                <p:cNvGrpSpPr/>
                <p:nvPr/>
              </p:nvGrpSpPr>
              <p:grpSpPr>
                <a:xfrm>
                  <a:off x="2771800" y="5373216"/>
                  <a:ext cx="4104456" cy="1152128"/>
                  <a:chOff x="2771800" y="5373216"/>
                  <a:chExt cx="4104456" cy="1152128"/>
                </a:xfrm>
              </p:grpSpPr>
              <p:sp>
                <p:nvSpPr>
                  <p:cNvPr id="3" name="직사각형 2"/>
                  <p:cNvSpPr/>
                  <p:nvPr/>
                </p:nvSpPr>
                <p:spPr>
                  <a:xfrm>
                    <a:off x="5220072" y="5373216"/>
                    <a:ext cx="1656184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" name="직사각형 5"/>
                  <p:cNvSpPr/>
                  <p:nvPr/>
                </p:nvSpPr>
                <p:spPr>
                  <a:xfrm>
                    <a:off x="2771800" y="5849888"/>
                    <a:ext cx="1656184" cy="6754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" name="직사각형 6"/>
                  <p:cNvSpPr/>
                  <p:nvPr/>
                </p:nvSpPr>
                <p:spPr>
                  <a:xfrm>
                    <a:off x="4067944" y="6043600"/>
                    <a:ext cx="1656184" cy="48174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>
                    <a:off x="5004048" y="5711052"/>
                    <a:ext cx="1656184" cy="6754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645" y="3356992"/>
                <a:ext cx="3724275" cy="1790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구름 13"/>
            <p:cNvSpPr/>
            <p:nvPr/>
          </p:nvSpPr>
          <p:spPr>
            <a:xfrm>
              <a:off x="6876256" y="2708920"/>
              <a:ext cx="1656184" cy="864096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AREA 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구름 21"/>
            <p:cNvSpPr/>
            <p:nvPr/>
          </p:nvSpPr>
          <p:spPr>
            <a:xfrm>
              <a:off x="3419872" y="3356992"/>
              <a:ext cx="1656184" cy="864096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AREA 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630932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ABR : AREA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AREA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사이에 있는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라우터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dirty="0" err="1"/>
              <a:t>Backbon</a:t>
            </a:r>
            <a:r>
              <a:rPr lang="en-US" altLang="ko-KR" dirty="0"/>
              <a:t> </a:t>
            </a:r>
            <a:r>
              <a:rPr lang="en-US" altLang="ko-KR" dirty="0" smtClean="0"/>
              <a:t>Area </a:t>
            </a:r>
            <a:r>
              <a:rPr lang="ko-KR" altLang="en-US" dirty="0" smtClean="0"/>
              <a:t>라고도 한다</a:t>
            </a:r>
            <a:r>
              <a:rPr lang="en-US" altLang="ko-KR" dirty="0" smtClean="0"/>
              <a:t>.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구름 모양 설명선 22"/>
          <p:cNvSpPr/>
          <p:nvPr/>
        </p:nvSpPr>
        <p:spPr>
          <a:xfrm>
            <a:off x="267005" y="476672"/>
            <a:ext cx="3296883" cy="1619249"/>
          </a:xfrm>
          <a:prstGeom prst="cloudCallout">
            <a:avLst>
              <a:gd name="adj1" fmla="val 55066"/>
              <a:gd name="adj2" fmla="val 6317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Multi Area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13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971600" y="1396330"/>
            <a:ext cx="7541518" cy="5345038"/>
            <a:chOff x="1602482" y="1268760"/>
            <a:chExt cx="7541518" cy="5345038"/>
          </a:xfrm>
        </p:grpSpPr>
        <p:grpSp>
          <p:nvGrpSpPr>
            <p:cNvPr id="11" name="그룹 10"/>
            <p:cNvGrpSpPr/>
            <p:nvPr/>
          </p:nvGrpSpPr>
          <p:grpSpPr>
            <a:xfrm>
              <a:off x="1602482" y="1268760"/>
              <a:ext cx="6857950" cy="5345038"/>
              <a:chOff x="1602482" y="1108298"/>
              <a:chExt cx="6857950" cy="5345038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3656037" y="1108298"/>
                <a:ext cx="4804395" cy="4552950"/>
                <a:chOff x="2483768" y="1484784"/>
                <a:chExt cx="4804395" cy="4552950"/>
              </a:xfrm>
            </p:grpSpPr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3888" y="1484784"/>
                  <a:ext cx="3724275" cy="45529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" name="직사각형 3"/>
                <p:cNvSpPr/>
                <p:nvPr/>
              </p:nvSpPr>
              <p:spPr>
                <a:xfrm>
                  <a:off x="2483768" y="1484784"/>
                  <a:ext cx="1728192" cy="37444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1602482" y="1537717"/>
                <a:ext cx="4121646" cy="4915619"/>
                <a:chOff x="1602482" y="1537717"/>
                <a:chExt cx="4121646" cy="4915619"/>
              </a:xfrm>
            </p:grpSpPr>
            <p:pic>
              <p:nvPicPr>
                <p:cNvPr id="7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2482" y="1537717"/>
                  <a:ext cx="3257550" cy="1819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9" name="그룹 8"/>
                <p:cNvGrpSpPr/>
                <p:nvPr/>
              </p:nvGrpSpPr>
              <p:grpSpPr>
                <a:xfrm>
                  <a:off x="1835696" y="3356992"/>
                  <a:ext cx="3888432" cy="3096344"/>
                  <a:chOff x="1763688" y="3355155"/>
                  <a:chExt cx="3888432" cy="4282561"/>
                </a:xfrm>
              </p:grpSpPr>
              <p:pic>
                <p:nvPicPr>
                  <p:cNvPr id="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99792" y="3355155"/>
                    <a:ext cx="2819400" cy="3867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6" name="직사각형 5"/>
                  <p:cNvSpPr/>
                  <p:nvPr/>
                </p:nvSpPr>
                <p:spPr>
                  <a:xfrm>
                    <a:off x="1763688" y="6557596"/>
                    <a:ext cx="3888432" cy="10801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14" name="구름 13"/>
            <p:cNvSpPr/>
            <p:nvPr/>
          </p:nvSpPr>
          <p:spPr>
            <a:xfrm>
              <a:off x="4626818" y="3229422"/>
              <a:ext cx="1656184" cy="864096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AREA 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구름 14"/>
            <p:cNvSpPr/>
            <p:nvPr/>
          </p:nvSpPr>
          <p:spPr>
            <a:xfrm>
              <a:off x="5130874" y="5445224"/>
              <a:ext cx="1656184" cy="864096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AREA 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구름 25"/>
            <p:cNvSpPr/>
            <p:nvPr/>
          </p:nvSpPr>
          <p:spPr>
            <a:xfrm>
              <a:off x="7487816" y="3949502"/>
              <a:ext cx="1656184" cy="864096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AREA 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구름 모양 설명선 15"/>
          <p:cNvSpPr/>
          <p:nvPr/>
        </p:nvSpPr>
        <p:spPr>
          <a:xfrm>
            <a:off x="2627784" y="188640"/>
            <a:ext cx="3296883" cy="1619249"/>
          </a:xfrm>
          <a:prstGeom prst="cloudCallout">
            <a:avLst>
              <a:gd name="adj1" fmla="val 55066"/>
              <a:gd name="adj2" fmla="val 6317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Multi Area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5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구름 모양 설명선 2113"/>
          <p:cNvSpPr/>
          <p:nvPr/>
        </p:nvSpPr>
        <p:spPr>
          <a:xfrm>
            <a:off x="1331640" y="188640"/>
            <a:ext cx="7488832" cy="1619249"/>
          </a:xfrm>
          <a:prstGeom prst="cloudCallout">
            <a:avLst>
              <a:gd name="adj1" fmla="val -44699"/>
              <a:gd name="adj2" fmla="val 631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Step.3 </a:t>
            </a:r>
            <a:r>
              <a:rPr lang="en-US" altLang="ko-KR" sz="2000" dirty="0" smtClean="0">
                <a:solidFill>
                  <a:schemeClr val="tx1"/>
                </a:solidFill>
              </a:rPr>
              <a:t>Use Virtual-link area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15" name="모서리가 둥근 직사각형 2114"/>
          <p:cNvSpPr/>
          <p:nvPr/>
        </p:nvSpPr>
        <p:spPr>
          <a:xfrm>
            <a:off x="1763688" y="2717631"/>
            <a:ext cx="6907272" cy="39517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Virtual-link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란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hop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위치한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area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대하여 말 그대로 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가상의 연결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 시켜줌으로써 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area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제한된 정보를 받아올 수 있도록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neighbor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맺어주는 기술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R1(</a:t>
            </a:r>
            <a:r>
              <a:rPr lang="en-US" altLang="ko-KR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config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)#</a:t>
            </a:r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router </a:t>
            </a:r>
            <a:r>
              <a:rPr lang="en-US" altLang="ko-KR" b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ospf</a:t>
            </a:r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1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    area x virtual link </a:t>
            </a:r>
            <a:r>
              <a:rPr lang="en-US" altLang="ko-KR" b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y.y.y.y</a:t>
            </a:r>
            <a:endParaRPr lang="en-US" altLang="ko-KR" b="1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x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virtual-link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시킬 </a:t>
            </a:r>
            <a:r>
              <a:rPr lang="ko-KR" altLang="en-US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라우터와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direct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연결된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area 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</a:t>
            </a:r>
            <a:r>
              <a:rPr lang="ko-KR" altLang="en-US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호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이고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y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driect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연결된 상대방의 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router-id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R1(</a:t>
            </a:r>
            <a:r>
              <a:rPr lang="en-US" altLang="ko-KR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config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)#</a:t>
            </a:r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show </a:t>
            </a:r>
            <a:r>
              <a:rPr lang="en-US" altLang="ko-KR" b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ospf</a:t>
            </a:r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neighbor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en-US" altLang="ko-KR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설정한 후 위 명령어를 통하여 </a:t>
            </a:r>
            <a:r>
              <a:rPr lang="en-US" altLang="ko-KR" sz="1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virtual-link</a:t>
            </a:r>
            <a:r>
              <a:rPr lang="ko-KR" altLang="en-US" sz="1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제대로 맺어졌는지 확인을 해야 합니다</a:t>
            </a:r>
            <a:r>
              <a:rPr lang="en-US" altLang="ko-KR" sz="1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91680" y="2060848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</a:rPr>
              <a:t>Step.3 Use Virtual-link area 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4897" y="1340768"/>
            <a:ext cx="1374775" cy="1800884"/>
            <a:chOff x="244897" y="1340084"/>
            <a:chExt cx="1374775" cy="1800884"/>
          </a:xfrm>
        </p:grpSpPr>
        <p:sp>
          <p:nvSpPr>
            <p:cNvPr id="20" name="Freeform 31"/>
            <p:cNvSpPr>
              <a:spLocks/>
            </p:cNvSpPr>
            <p:nvPr/>
          </p:nvSpPr>
          <p:spPr bwMode="auto">
            <a:xfrm rot="4917323">
              <a:off x="377453" y="1898749"/>
              <a:ext cx="1109663" cy="1374775"/>
            </a:xfrm>
            <a:custGeom>
              <a:avLst/>
              <a:gdLst>
                <a:gd name="T0" fmla="*/ 988 w 1396"/>
                <a:gd name="T1" fmla="*/ 1150 h 1730"/>
                <a:gd name="T2" fmla="*/ 838 w 1396"/>
                <a:gd name="T3" fmla="*/ 1270 h 1730"/>
                <a:gd name="T4" fmla="*/ 780 w 1396"/>
                <a:gd name="T5" fmla="*/ 1366 h 1730"/>
                <a:gd name="T6" fmla="*/ 747 w 1396"/>
                <a:gd name="T7" fmla="*/ 1517 h 1730"/>
                <a:gd name="T8" fmla="*/ 661 w 1396"/>
                <a:gd name="T9" fmla="*/ 1500 h 1730"/>
                <a:gd name="T10" fmla="*/ 533 w 1396"/>
                <a:gd name="T11" fmla="*/ 1474 h 1730"/>
                <a:gd name="T12" fmla="*/ 411 w 1396"/>
                <a:gd name="T13" fmla="*/ 1490 h 1730"/>
                <a:gd name="T14" fmla="*/ 316 w 1396"/>
                <a:gd name="T15" fmla="*/ 1540 h 1730"/>
                <a:gd name="T16" fmla="*/ 218 w 1396"/>
                <a:gd name="T17" fmla="*/ 1556 h 1730"/>
                <a:gd name="T18" fmla="*/ 109 w 1396"/>
                <a:gd name="T19" fmla="*/ 1513 h 1730"/>
                <a:gd name="T20" fmla="*/ 20 w 1396"/>
                <a:gd name="T21" fmla="*/ 1471 h 1730"/>
                <a:gd name="T22" fmla="*/ 31 w 1396"/>
                <a:gd name="T23" fmla="*/ 1517 h 1730"/>
                <a:gd name="T24" fmla="*/ 159 w 1396"/>
                <a:gd name="T25" fmla="*/ 1562 h 1730"/>
                <a:gd name="T26" fmla="*/ 288 w 1396"/>
                <a:gd name="T27" fmla="*/ 1620 h 1730"/>
                <a:gd name="T28" fmla="*/ 397 w 1396"/>
                <a:gd name="T29" fmla="*/ 1692 h 1730"/>
                <a:gd name="T30" fmla="*/ 502 w 1396"/>
                <a:gd name="T31" fmla="*/ 1664 h 1730"/>
                <a:gd name="T32" fmla="*/ 629 w 1396"/>
                <a:gd name="T33" fmla="*/ 1700 h 1730"/>
                <a:gd name="T34" fmla="*/ 778 w 1396"/>
                <a:gd name="T35" fmla="*/ 1721 h 1730"/>
                <a:gd name="T36" fmla="*/ 866 w 1396"/>
                <a:gd name="T37" fmla="*/ 1578 h 1730"/>
                <a:gd name="T38" fmla="*/ 940 w 1396"/>
                <a:gd name="T39" fmla="*/ 1456 h 1730"/>
                <a:gd name="T40" fmla="*/ 958 w 1396"/>
                <a:gd name="T41" fmla="*/ 1460 h 1730"/>
                <a:gd name="T42" fmla="*/ 988 w 1396"/>
                <a:gd name="T43" fmla="*/ 1497 h 1730"/>
                <a:gd name="T44" fmla="*/ 1101 w 1396"/>
                <a:gd name="T45" fmla="*/ 1379 h 1730"/>
                <a:gd name="T46" fmla="*/ 1260 w 1396"/>
                <a:gd name="T47" fmla="*/ 1254 h 1730"/>
                <a:gd name="T48" fmla="*/ 1394 w 1396"/>
                <a:gd name="T49" fmla="*/ 1097 h 1730"/>
                <a:gd name="T50" fmla="*/ 1359 w 1396"/>
                <a:gd name="T51" fmla="*/ 996 h 1730"/>
                <a:gd name="T52" fmla="*/ 1332 w 1396"/>
                <a:gd name="T53" fmla="*/ 1101 h 1730"/>
                <a:gd name="T54" fmla="*/ 1250 w 1396"/>
                <a:gd name="T55" fmla="*/ 1156 h 1730"/>
                <a:gd name="T56" fmla="*/ 1228 w 1396"/>
                <a:gd name="T57" fmla="*/ 1159 h 1730"/>
                <a:gd name="T58" fmla="*/ 1317 w 1396"/>
                <a:gd name="T59" fmla="*/ 1031 h 1730"/>
                <a:gd name="T60" fmla="*/ 1335 w 1396"/>
                <a:gd name="T61" fmla="*/ 836 h 1730"/>
                <a:gd name="T62" fmla="*/ 1265 w 1396"/>
                <a:gd name="T63" fmla="*/ 835 h 1730"/>
                <a:gd name="T64" fmla="*/ 1250 w 1396"/>
                <a:gd name="T65" fmla="*/ 951 h 1730"/>
                <a:gd name="T66" fmla="*/ 1205 w 1396"/>
                <a:gd name="T67" fmla="*/ 1003 h 1730"/>
                <a:gd name="T68" fmla="*/ 1235 w 1396"/>
                <a:gd name="T69" fmla="*/ 884 h 1730"/>
                <a:gd name="T70" fmla="*/ 1220 w 1396"/>
                <a:gd name="T71" fmla="*/ 769 h 1730"/>
                <a:gd name="T72" fmla="*/ 1287 w 1396"/>
                <a:gd name="T73" fmla="*/ 635 h 1730"/>
                <a:gd name="T74" fmla="*/ 1234 w 1396"/>
                <a:gd name="T75" fmla="*/ 623 h 1730"/>
                <a:gd name="T76" fmla="*/ 1229 w 1396"/>
                <a:gd name="T77" fmla="*/ 669 h 1730"/>
                <a:gd name="T78" fmla="*/ 1217 w 1396"/>
                <a:gd name="T79" fmla="*/ 495 h 1730"/>
                <a:gd name="T80" fmla="*/ 1249 w 1396"/>
                <a:gd name="T81" fmla="*/ 361 h 1730"/>
                <a:gd name="T82" fmla="*/ 1186 w 1396"/>
                <a:gd name="T83" fmla="*/ 510 h 1730"/>
                <a:gd name="T84" fmla="*/ 1215 w 1396"/>
                <a:gd name="T85" fmla="*/ 365 h 1730"/>
                <a:gd name="T86" fmla="*/ 1190 w 1396"/>
                <a:gd name="T87" fmla="*/ 209 h 1730"/>
                <a:gd name="T88" fmla="*/ 1185 w 1396"/>
                <a:gd name="T89" fmla="*/ 45 h 1730"/>
                <a:gd name="T90" fmla="*/ 1153 w 1396"/>
                <a:gd name="T91" fmla="*/ 151 h 1730"/>
                <a:gd name="T92" fmla="*/ 1155 w 1396"/>
                <a:gd name="T93" fmla="*/ 221 h 1730"/>
                <a:gd name="T94" fmla="*/ 1116 w 1396"/>
                <a:gd name="T95" fmla="*/ 145 h 1730"/>
                <a:gd name="T96" fmla="*/ 1124 w 1396"/>
                <a:gd name="T97" fmla="*/ 15 h 1730"/>
                <a:gd name="T98" fmla="*/ 1100 w 1396"/>
                <a:gd name="T99" fmla="*/ 37 h 1730"/>
                <a:gd name="T100" fmla="*/ 1068 w 1396"/>
                <a:gd name="T101" fmla="*/ 173 h 1730"/>
                <a:gd name="T102" fmla="*/ 1067 w 1396"/>
                <a:gd name="T103" fmla="*/ 54 h 1730"/>
                <a:gd name="T104" fmla="*/ 1017 w 1396"/>
                <a:gd name="T105" fmla="*/ 93 h 1730"/>
                <a:gd name="T106" fmla="*/ 1005 w 1396"/>
                <a:gd name="T107" fmla="*/ 72 h 1730"/>
                <a:gd name="T108" fmla="*/ 948 w 1396"/>
                <a:gd name="T109" fmla="*/ 52 h 1730"/>
                <a:gd name="T110" fmla="*/ 982 w 1396"/>
                <a:gd name="T111" fmla="*/ 125 h 1730"/>
                <a:gd name="T112" fmla="*/ 1001 w 1396"/>
                <a:gd name="T113" fmla="*/ 258 h 1730"/>
                <a:gd name="T114" fmla="*/ 1047 w 1396"/>
                <a:gd name="T115" fmla="*/ 369 h 1730"/>
                <a:gd name="T116" fmla="*/ 1080 w 1396"/>
                <a:gd name="T117" fmla="*/ 547 h 1730"/>
                <a:gd name="T118" fmla="*/ 1090 w 1396"/>
                <a:gd name="T119" fmla="*/ 694 h 1730"/>
                <a:gd name="T120" fmla="*/ 1017 w 1396"/>
                <a:gd name="T121" fmla="*/ 807 h 1730"/>
                <a:gd name="T122" fmla="*/ 1000 w 1396"/>
                <a:gd name="T123" fmla="*/ 901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96" h="1730">
                  <a:moveTo>
                    <a:pt x="1045" y="975"/>
                  </a:moveTo>
                  <a:lnTo>
                    <a:pt x="1048" y="1004"/>
                  </a:lnTo>
                  <a:lnTo>
                    <a:pt x="1047" y="1031"/>
                  </a:lnTo>
                  <a:lnTo>
                    <a:pt x="1042" y="1058"/>
                  </a:lnTo>
                  <a:lnTo>
                    <a:pt x="1033" y="1082"/>
                  </a:lnTo>
                  <a:lnTo>
                    <a:pt x="1022" y="1106"/>
                  </a:lnTo>
                  <a:lnTo>
                    <a:pt x="1007" y="1129"/>
                  </a:lnTo>
                  <a:lnTo>
                    <a:pt x="988" y="1150"/>
                  </a:lnTo>
                  <a:lnTo>
                    <a:pt x="967" y="1170"/>
                  </a:lnTo>
                  <a:lnTo>
                    <a:pt x="949" y="1185"/>
                  </a:lnTo>
                  <a:lnTo>
                    <a:pt x="929" y="1198"/>
                  </a:lnTo>
                  <a:lnTo>
                    <a:pt x="910" y="1211"/>
                  </a:lnTo>
                  <a:lnTo>
                    <a:pt x="891" y="1225"/>
                  </a:lnTo>
                  <a:lnTo>
                    <a:pt x="873" y="1239"/>
                  </a:lnTo>
                  <a:lnTo>
                    <a:pt x="855" y="1254"/>
                  </a:lnTo>
                  <a:lnTo>
                    <a:pt x="838" y="1270"/>
                  </a:lnTo>
                  <a:lnTo>
                    <a:pt x="822" y="1287"/>
                  </a:lnTo>
                  <a:lnTo>
                    <a:pt x="814" y="1297"/>
                  </a:lnTo>
                  <a:lnTo>
                    <a:pt x="806" y="1309"/>
                  </a:lnTo>
                  <a:lnTo>
                    <a:pt x="799" y="1319"/>
                  </a:lnTo>
                  <a:lnTo>
                    <a:pt x="793" y="1331"/>
                  </a:lnTo>
                  <a:lnTo>
                    <a:pt x="788" y="1342"/>
                  </a:lnTo>
                  <a:lnTo>
                    <a:pt x="783" y="1354"/>
                  </a:lnTo>
                  <a:lnTo>
                    <a:pt x="780" y="1366"/>
                  </a:lnTo>
                  <a:lnTo>
                    <a:pt x="777" y="1378"/>
                  </a:lnTo>
                  <a:lnTo>
                    <a:pt x="773" y="1411"/>
                  </a:lnTo>
                  <a:lnTo>
                    <a:pt x="774" y="1445"/>
                  </a:lnTo>
                  <a:lnTo>
                    <a:pt x="774" y="1478"/>
                  </a:lnTo>
                  <a:lnTo>
                    <a:pt x="763" y="1509"/>
                  </a:lnTo>
                  <a:lnTo>
                    <a:pt x="759" y="1514"/>
                  </a:lnTo>
                  <a:lnTo>
                    <a:pt x="753" y="1516"/>
                  </a:lnTo>
                  <a:lnTo>
                    <a:pt x="747" y="1517"/>
                  </a:lnTo>
                  <a:lnTo>
                    <a:pt x="739" y="1516"/>
                  </a:lnTo>
                  <a:lnTo>
                    <a:pt x="731" y="1516"/>
                  </a:lnTo>
                  <a:lnTo>
                    <a:pt x="724" y="1515"/>
                  </a:lnTo>
                  <a:lnTo>
                    <a:pt x="716" y="1514"/>
                  </a:lnTo>
                  <a:lnTo>
                    <a:pt x="709" y="1514"/>
                  </a:lnTo>
                  <a:lnTo>
                    <a:pt x="693" y="1509"/>
                  </a:lnTo>
                  <a:lnTo>
                    <a:pt x="677" y="1505"/>
                  </a:lnTo>
                  <a:lnTo>
                    <a:pt x="661" y="1500"/>
                  </a:lnTo>
                  <a:lnTo>
                    <a:pt x="645" y="1495"/>
                  </a:lnTo>
                  <a:lnTo>
                    <a:pt x="629" y="1492"/>
                  </a:lnTo>
                  <a:lnTo>
                    <a:pt x="614" y="1487"/>
                  </a:lnTo>
                  <a:lnTo>
                    <a:pt x="598" y="1484"/>
                  </a:lnTo>
                  <a:lnTo>
                    <a:pt x="581" y="1480"/>
                  </a:lnTo>
                  <a:lnTo>
                    <a:pt x="565" y="1477"/>
                  </a:lnTo>
                  <a:lnTo>
                    <a:pt x="549" y="1475"/>
                  </a:lnTo>
                  <a:lnTo>
                    <a:pt x="533" y="1474"/>
                  </a:lnTo>
                  <a:lnTo>
                    <a:pt x="517" y="1472"/>
                  </a:lnTo>
                  <a:lnTo>
                    <a:pt x="501" y="1472"/>
                  </a:lnTo>
                  <a:lnTo>
                    <a:pt x="483" y="1472"/>
                  </a:lnTo>
                  <a:lnTo>
                    <a:pt x="467" y="1475"/>
                  </a:lnTo>
                  <a:lnTo>
                    <a:pt x="450" y="1477"/>
                  </a:lnTo>
                  <a:lnTo>
                    <a:pt x="436" y="1480"/>
                  </a:lnTo>
                  <a:lnTo>
                    <a:pt x="424" y="1485"/>
                  </a:lnTo>
                  <a:lnTo>
                    <a:pt x="411" y="1490"/>
                  </a:lnTo>
                  <a:lnTo>
                    <a:pt x="398" y="1495"/>
                  </a:lnTo>
                  <a:lnTo>
                    <a:pt x="387" y="1501"/>
                  </a:lnTo>
                  <a:lnTo>
                    <a:pt x="374" y="1507"/>
                  </a:lnTo>
                  <a:lnTo>
                    <a:pt x="363" y="1513"/>
                  </a:lnTo>
                  <a:lnTo>
                    <a:pt x="351" y="1520"/>
                  </a:lnTo>
                  <a:lnTo>
                    <a:pt x="339" y="1527"/>
                  </a:lnTo>
                  <a:lnTo>
                    <a:pt x="328" y="1533"/>
                  </a:lnTo>
                  <a:lnTo>
                    <a:pt x="316" y="1540"/>
                  </a:lnTo>
                  <a:lnTo>
                    <a:pt x="304" y="1546"/>
                  </a:lnTo>
                  <a:lnTo>
                    <a:pt x="292" y="1553"/>
                  </a:lnTo>
                  <a:lnTo>
                    <a:pt x="281" y="1560"/>
                  </a:lnTo>
                  <a:lnTo>
                    <a:pt x="268" y="1567"/>
                  </a:lnTo>
                  <a:lnTo>
                    <a:pt x="255" y="1573"/>
                  </a:lnTo>
                  <a:lnTo>
                    <a:pt x="243" y="1568"/>
                  </a:lnTo>
                  <a:lnTo>
                    <a:pt x="231" y="1562"/>
                  </a:lnTo>
                  <a:lnTo>
                    <a:pt x="218" y="1556"/>
                  </a:lnTo>
                  <a:lnTo>
                    <a:pt x="207" y="1550"/>
                  </a:lnTo>
                  <a:lnTo>
                    <a:pt x="194" y="1543"/>
                  </a:lnTo>
                  <a:lnTo>
                    <a:pt x="183" y="1536"/>
                  </a:lnTo>
                  <a:lnTo>
                    <a:pt x="171" y="1529"/>
                  </a:lnTo>
                  <a:lnTo>
                    <a:pt x="160" y="1522"/>
                  </a:lnTo>
                  <a:lnTo>
                    <a:pt x="142" y="1521"/>
                  </a:lnTo>
                  <a:lnTo>
                    <a:pt x="126" y="1518"/>
                  </a:lnTo>
                  <a:lnTo>
                    <a:pt x="109" y="1513"/>
                  </a:lnTo>
                  <a:lnTo>
                    <a:pt x="93" y="1506"/>
                  </a:lnTo>
                  <a:lnTo>
                    <a:pt x="77" y="1498"/>
                  </a:lnTo>
                  <a:lnTo>
                    <a:pt x="61" y="1489"/>
                  </a:lnTo>
                  <a:lnTo>
                    <a:pt x="46" y="1478"/>
                  </a:lnTo>
                  <a:lnTo>
                    <a:pt x="32" y="1468"/>
                  </a:lnTo>
                  <a:lnTo>
                    <a:pt x="27" y="1469"/>
                  </a:lnTo>
                  <a:lnTo>
                    <a:pt x="24" y="1470"/>
                  </a:lnTo>
                  <a:lnTo>
                    <a:pt x="20" y="1471"/>
                  </a:lnTo>
                  <a:lnTo>
                    <a:pt x="16" y="1472"/>
                  </a:lnTo>
                  <a:lnTo>
                    <a:pt x="11" y="1475"/>
                  </a:lnTo>
                  <a:lnTo>
                    <a:pt x="8" y="1477"/>
                  </a:lnTo>
                  <a:lnTo>
                    <a:pt x="4" y="1480"/>
                  </a:lnTo>
                  <a:lnTo>
                    <a:pt x="0" y="1483"/>
                  </a:lnTo>
                  <a:lnTo>
                    <a:pt x="8" y="1497"/>
                  </a:lnTo>
                  <a:lnTo>
                    <a:pt x="18" y="1508"/>
                  </a:lnTo>
                  <a:lnTo>
                    <a:pt x="31" y="1517"/>
                  </a:lnTo>
                  <a:lnTo>
                    <a:pt x="43" y="1527"/>
                  </a:lnTo>
                  <a:lnTo>
                    <a:pt x="57" y="1533"/>
                  </a:lnTo>
                  <a:lnTo>
                    <a:pt x="73" y="1540"/>
                  </a:lnTo>
                  <a:lnTo>
                    <a:pt x="89" y="1546"/>
                  </a:lnTo>
                  <a:lnTo>
                    <a:pt x="106" y="1551"/>
                  </a:lnTo>
                  <a:lnTo>
                    <a:pt x="123" y="1554"/>
                  </a:lnTo>
                  <a:lnTo>
                    <a:pt x="140" y="1559"/>
                  </a:lnTo>
                  <a:lnTo>
                    <a:pt x="159" y="1562"/>
                  </a:lnTo>
                  <a:lnTo>
                    <a:pt x="176" y="1566"/>
                  </a:lnTo>
                  <a:lnTo>
                    <a:pt x="192" y="1569"/>
                  </a:lnTo>
                  <a:lnTo>
                    <a:pt x="209" y="1573"/>
                  </a:lnTo>
                  <a:lnTo>
                    <a:pt x="224" y="1577"/>
                  </a:lnTo>
                  <a:lnTo>
                    <a:pt x="239" y="1582"/>
                  </a:lnTo>
                  <a:lnTo>
                    <a:pt x="258" y="1592"/>
                  </a:lnTo>
                  <a:lnTo>
                    <a:pt x="274" y="1605"/>
                  </a:lnTo>
                  <a:lnTo>
                    <a:pt x="288" y="1620"/>
                  </a:lnTo>
                  <a:lnTo>
                    <a:pt x="300" y="1637"/>
                  </a:lnTo>
                  <a:lnTo>
                    <a:pt x="314" y="1653"/>
                  </a:lnTo>
                  <a:lnTo>
                    <a:pt x="328" y="1668"/>
                  </a:lnTo>
                  <a:lnTo>
                    <a:pt x="344" y="1681"/>
                  </a:lnTo>
                  <a:lnTo>
                    <a:pt x="364" y="1690"/>
                  </a:lnTo>
                  <a:lnTo>
                    <a:pt x="375" y="1692"/>
                  </a:lnTo>
                  <a:lnTo>
                    <a:pt x="387" y="1693"/>
                  </a:lnTo>
                  <a:lnTo>
                    <a:pt x="397" y="1692"/>
                  </a:lnTo>
                  <a:lnTo>
                    <a:pt x="409" y="1691"/>
                  </a:lnTo>
                  <a:lnTo>
                    <a:pt x="420" y="1688"/>
                  </a:lnTo>
                  <a:lnTo>
                    <a:pt x="430" y="1684"/>
                  </a:lnTo>
                  <a:lnTo>
                    <a:pt x="441" y="1681"/>
                  </a:lnTo>
                  <a:lnTo>
                    <a:pt x="451" y="1676"/>
                  </a:lnTo>
                  <a:lnTo>
                    <a:pt x="469" y="1669"/>
                  </a:lnTo>
                  <a:lnTo>
                    <a:pt x="486" y="1666"/>
                  </a:lnTo>
                  <a:lnTo>
                    <a:pt x="502" y="1664"/>
                  </a:lnTo>
                  <a:lnTo>
                    <a:pt x="518" y="1665"/>
                  </a:lnTo>
                  <a:lnTo>
                    <a:pt x="534" y="1666"/>
                  </a:lnTo>
                  <a:lnTo>
                    <a:pt x="550" y="1670"/>
                  </a:lnTo>
                  <a:lnTo>
                    <a:pt x="566" y="1675"/>
                  </a:lnTo>
                  <a:lnTo>
                    <a:pt x="583" y="1681"/>
                  </a:lnTo>
                  <a:lnTo>
                    <a:pt x="598" y="1687"/>
                  </a:lnTo>
                  <a:lnTo>
                    <a:pt x="614" y="1693"/>
                  </a:lnTo>
                  <a:lnTo>
                    <a:pt x="629" y="1700"/>
                  </a:lnTo>
                  <a:lnTo>
                    <a:pt x="644" y="1707"/>
                  </a:lnTo>
                  <a:lnTo>
                    <a:pt x="660" y="1714"/>
                  </a:lnTo>
                  <a:lnTo>
                    <a:pt x="676" y="1720"/>
                  </a:lnTo>
                  <a:lnTo>
                    <a:pt x="691" y="1725"/>
                  </a:lnTo>
                  <a:lnTo>
                    <a:pt x="707" y="1728"/>
                  </a:lnTo>
                  <a:lnTo>
                    <a:pt x="735" y="1730"/>
                  </a:lnTo>
                  <a:lnTo>
                    <a:pt x="758" y="1728"/>
                  </a:lnTo>
                  <a:lnTo>
                    <a:pt x="778" y="1721"/>
                  </a:lnTo>
                  <a:lnTo>
                    <a:pt x="796" y="1712"/>
                  </a:lnTo>
                  <a:lnTo>
                    <a:pt x="811" y="1698"/>
                  </a:lnTo>
                  <a:lnTo>
                    <a:pt x="823" y="1682"/>
                  </a:lnTo>
                  <a:lnTo>
                    <a:pt x="834" y="1664"/>
                  </a:lnTo>
                  <a:lnTo>
                    <a:pt x="843" y="1644"/>
                  </a:lnTo>
                  <a:lnTo>
                    <a:pt x="851" y="1623"/>
                  </a:lnTo>
                  <a:lnTo>
                    <a:pt x="859" y="1601"/>
                  </a:lnTo>
                  <a:lnTo>
                    <a:pt x="866" y="1578"/>
                  </a:lnTo>
                  <a:lnTo>
                    <a:pt x="874" y="1556"/>
                  </a:lnTo>
                  <a:lnTo>
                    <a:pt x="882" y="1536"/>
                  </a:lnTo>
                  <a:lnTo>
                    <a:pt x="891" y="1515"/>
                  </a:lnTo>
                  <a:lnTo>
                    <a:pt x="903" y="1497"/>
                  </a:lnTo>
                  <a:lnTo>
                    <a:pt x="916" y="1480"/>
                  </a:lnTo>
                  <a:lnTo>
                    <a:pt x="924" y="1472"/>
                  </a:lnTo>
                  <a:lnTo>
                    <a:pt x="932" y="1464"/>
                  </a:lnTo>
                  <a:lnTo>
                    <a:pt x="940" y="1456"/>
                  </a:lnTo>
                  <a:lnTo>
                    <a:pt x="948" y="1448"/>
                  </a:lnTo>
                  <a:lnTo>
                    <a:pt x="957" y="1441"/>
                  </a:lnTo>
                  <a:lnTo>
                    <a:pt x="965" y="1436"/>
                  </a:lnTo>
                  <a:lnTo>
                    <a:pt x="974" y="1431"/>
                  </a:lnTo>
                  <a:lnTo>
                    <a:pt x="984" y="1427"/>
                  </a:lnTo>
                  <a:lnTo>
                    <a:pt x="976" y="1438"/>
                  </a:lnTo>
                  <a:lnTo>
                    <a:pt x="967" y="1449"/>
                  </a:lnTo>
                  <a:lnTo>
                    <a:pt x="958" y="1460"/>
                  </a:lnTo>
                  <a:lnTo>
                    <a:pt x="950" y="1470"/>
                  </a:lnTo>
                  <a:lnTo>
                    <a:pt x="943" y="1482"/>
                  </a:lnTo>
                  <a:lnTo>
                    <a:pt x="936" y="1493"/>
                  </a:lnTo>
                  <a:lnTo>
                    <a:pt x="931" y="1506"/>
                  </a:lnTo>
                  <a:lnTo>
                    <a:pt x="927" y="1518"/>
                  </a:lnTo>
                  <a:lnTo>
                    <a:pt x="947" y="1510"/>
                  </a:lnTo>
                  <a:lnTo>
                    <a:pt x="967" y="1503"/>
                  </a:lnTo>
                  <a:lnTo>
                    <a:pt x="988" y="1497"/>
                  </a:lnTo>
                  <a:lnTo>
                    <a:pt x="1010" y="1490"/>
                  </a:lnTo>
                  <a:lnTo>
                    <a:pt x="1030" y="1482"/>
                  </a:lnTo>
                  <a:lnTo>
                    <a:pt x="1050" y="1471"/>
                  </a:lnTo>
                  <a:lnTo>
                    <a:pt x="1069" y="1459"/>
                  </a:lnTo>
                  <a:lnTo>
                    <a:pt x="1085" y="1442"/>
                  </a:lnTo>
                  <a:lnTo>
                    <a:pt x="1095" y="1424"/>
                  </a:lnTo>
                  <a:lnTo>
                    <a:pt x="1099" y="1402"/>
                  </a:lnTo>
                  <a:lnTo>
                    <a:pt x="1101" y="1379"/>
                  </a:lnTo>
                  <a:lnTo>
                    <a:pt x="1106" y="1357"/>
                  </a:lnTo>
                  <a:lnTo>
                    <a:pt x="1117" y="1332"/>
                  </a:lnTo>
                  <a:lnTo>
                    <a:pt x="1135" y="1311"/>
                  </a:lnTo>
                  <a:lnTo>
                    <a:pt x="1156" y="1295"/>
                  </a:lnTo>
                  <a:lnTo>
                    <a:pt x="1181" y="1282"/>
                  </a:lnTo>
                  <a:lnTo>
                    <a:pt x="1207" y="1272"/>
                  </a:lnTo>
                  <a:lnTo>
                    <a:pt x="1234" y="1263"/>
                  </a:lnTo>
                  <a:lnTo>
                    <a:pt x="1260" y="1254"/>
                  </a:lnTo>
                  <a:lnTo>
                    <a:pt x="1284" y="1243"/>
                  </a:lnTo>
                  <a:lnTo>
                    <a:pt x="1307" y="1229"/>
                  </a:lnTo>
                  <a:lnTo>
                    <a:pt x="1329" y="1213"/>
                  </a:lnTo>
                  <a:lnTo>
                    <a:pt x="1348" y="1194"/>
                  </a:lnTo>
                  <a:lnTo>
                    <a:pt x="1365" y="1172"/>
                  </a:lnTo>
                  <a:lnTo>
                    <a:pt x="1378" y="1149"/>
                  </a:lnTo>
                  <a:lnTo>
                    <a:pt x="1387" y="1124"/>
                  </a:lnTo>
                  <a:lnTo>
                    <a:pt x="1394" y="1097"/>
                  </a:lnTo>
                  <a:lnTo>
                    <a:pt x="1396" y="1071"/>
                  </a:lnTo>
                  <a:lnTo>
                    <a:pt x="1395" y="1058"/>
                  </a:lnTo>
                  <a:lnTo>
                    <a:pt x="1393" y="1046"/>
                  </a:lnTo>
                  <a:lnTo>
                    <a:pt x="1388" y="1036"/>
                  </a:lnTo>
                  <a:lnTo>
                    <a:pt x="1382" y="1025"/>
                  </a:lnTo>
                  <a:lnTo>
                    <a:pt x="1375" y="1015"/>
                  </a:lnTo>
                  <a:lnTo>
                    <a:pt x="1368" y="1005"/>
                  </a:lnTo>
                  <a:lnTo>
                    <a:pt x="1359" y="996"/>
                  </a:lnTo>
                  <a:lnTo>
                    <a:pt x="1351" y="987"/>
                  </a:lnTo>
                  <a:lnTo>
                    <a:pt x="1355" y="1007"/>
                  </a:lnTo>
                  <a:lnTo>
                    <a:pt x="1359" y="1028"/>
                  </a:lnTo>
                  <a:lnTo>
                    <a:pt x="1360" y="1049"/>
                  </a:lnTo>
                  <a:lnTo>
                    <a:pt x="1356" y="1069"/>
                  </a:lnTo>
                  <a:lnTo>
                    <a:pt x="1350" y="1082"/>
                  </a:lnTo>
                  <a:lnTo>
                    <a:pt x="1342" y="1092"/>
                  </a:lnTo>
                  <a:lnTo>
                    <a:pt x="1332" y="1101"/>
                  </a:lnTo>
                  <a:lnTo>
                    <a:pt x="1321" y="1107"/>
                  </a:lnTo>
                  <a:lnTo>
                    <a:pt x="1310" y="1114"/>
                  </a:lnTo>
                  <a:lnTo>
                    <a:pt x="1298" y="1120"/>
                  </a:lnTo>
                  <a:lnTo>
                    <a:pt x="1287" y="1125"/>
                  </a:lnTo>
                  <a:lnTo>
                    <a:pt x="1275" y="1130"/>
                  </a:lnTo>
                  <a:lnTo>
                    <a:pt x="1264" y="1137"/>
                  </a:lnTo>
                  <a:lnTo>
                    <a:pt x="1256" y="1147"/>
                  </a:lnTo>
                  <a:lnTo>
                    <a:pt x="1250" y="1156"/>
                  </a:lnTo>
                  <a:lnTo>
                    <a:pt x="1245" y="1166"/>
                  </a:lnTo>
                  <a:lnTo>
                    <a:pt x="1242" y="1178"/>
                  </a:lnTo>
                  <a:lnTo>
                    <a:pt x="1238" y="1188"/>
                  </a:lnTo>
                  <a:lnTo>
                    <a:pt x="1235" y="1198"/>
                  </a:lnTo>
                  <a:lnTo>
                    <a:pt x="1230" y="1209"/>
                  </a:lnTo>
                  <a:lnTo>
                    <a:pt x="1224" y="1195"/>
                  </a:lnTo>
                  <a:lnTo>
                    <a:pt x="1223" y="1175"/>
                  </a:lnTo>
                  <a:lnTo>
                    <a:pt x="1228" y="1159"/>
                  </a:lnTo>
                  <a:lnTo>
                    <a:pt x="1236" y="1144"/>
                  </a:lnTo>
                  <a:lnTo>
                    <a:pt x="1247" y="1129"/>
                  </a:lnTo>
                  <a:lnTo>
                    <a:pt x="1260" y="1117"/>
                  </a:lnTo>
                  <a:lnTo>
                    <a:pt x="1274" y="1104"/>
                  </a:lnTo>
                  <a:lnTo>
                    <a:pt x="1288" y="1091"/>
                  </a:lnTo>
                  <a:lnTo>
                    <a:pt x="1299" y="1079"/>
                  </a:lnTo>
                  <a:lnTo>
                    <a:pt x="1312" y="1057"/>
                  </a:lnTo>
                  <a:lnTo>
                    <a:pt x="1317" y="1031"/>
                  </a:lnTo>
                  <a:lnTo>
                    <a:pt x="1315" y="1005"/>
                  </a:lnTo>
                  <a:lnTo>
                    <a:pt x="1310" y="978"/>
                  </a:lnTo>
                  <a:lnTo>
                    <a:pt x="1304" y="952"/>
                  </a:lnTo>
                  <a:lnTo>
                    <a:pt x="1305" y="927"/>
                  </a:lnTo>
                  <a:lnTo>
                    <a:pt x="1311" y="904"/>
                  </a:lnTo>
                  <a:lnTo>
                    <a:pt x="1319" y="881"/>
                  </a:lnTo>
                  <a:lnTo>
                    <a:pt x="1327" y="859"/>
                  </a:lnTo>
                  <a:lnTo>
                    <a:pt x="1335" y="836"/>
                  </a:lnTo>
                  <a:lnTo>
                    <a:pt x="1340" y="812"/>
                  </a:lnTo>
                  <a:lnTo>
                    <a:pt x="1340" y="787"/>
                  </a:lnTo>
                  <a:lnTo>
                    <a:pt x="1338" y="778"/>
                  </a:lnTo>
                  <a:lnTo>
                    <a:pt x="1336" y="769"/>
                  </a:lnTo>
                  <a:lnTo>
                    <a:pt x="1332" y="762"/>
                  </a:lnTo>
                  <a:lnTo>
                    <a:pt x="1325" y="757"/>
                  </a:lnTo>
                  <a:lnTo>
                    <a:pt x="1269" y="814"/>
                  </a:lnTo>
                  <a:lnTo>
                    <a:pt x="1265" y="835"/>
                  </a:lnTo>
                  <a:lnTo>
                    <a:pt x="1266" y="855"/>
                  </a:lnTo>
                  <a:lnTo>
                    <a:pt x="1269" y="876"/>
                  </a:lnTo>
                  <a:lnTo>
                    <a:pt x="1272" y="897"/>
                  </a:lnTo>
                  <a:lnTo>
                    <a:pt x="1270" y="909"/>
                  </a:lnTo>
                  <a:lnTo>
                    <a:pt x="1268" y="920"/>
                  </a:lnTo>
                  <a:lnTo>
                    <a:pt x="1262" y="931"/>
                  </a:lnTo>
                  <a:lnTo>
                    <a:pt x="1257" y="942"/>
                  </a:lnTo>
                  <a:lnTo>
                    <a:pt x="1250" y="951"/>
                  </a:lnTo>
                  <a:lnTo>
                    <a:pt x="1242" y="961"/>
                  </a:lnTo>
                  <a:lnTo>
                    <a:pt x="1234" y="970"/>
                  </a:lnTo>
                  <a:lnTo>
                    <a:pt x="1227" y="981"/>
                  </a:lnTo>
                  <a:lnTo>
                    <a:pt x="1224" y="1087"/>
                  </a:lnTo>
                  <a:lnTo>
                    <a:pt x="1215" y="1058"/>
                  </a:lnTo>
                  <a:lnTo>
                    <a:pt x="1211" y="1041"/>
                  </a:lnTo>
                  <a:lnTo>
                    <a:pt x="1207" y="1022"/>
                  </a:lnTo>
                  <a:lnTo>
                    <a:pt x="1205" y="1003"/>
                  </a:lnTo>
                  <a:lnTo>
                    <a:pt x="1204" y="983"/>
                  </a:lnTo>
                  <a:lnTo>
                    <a:pt x="1206" y="965"/>
                  </a:lnTo>
                  <a:lnTo>
                    <a:pt x="1212" y="947"/>
                  </a:lnTo>
                  <a:lnTo>
                    <a:pt x="1221" y="931"/>
                  </a:lnTo>
                  <a:lnTo>
                    <a:pt x="1236" y="919"/>
                  </a:lnTo>
                  <a:lnTo>
                    <a:pt x="1238" y="906"/>
                  </a:lnTo>
                  <a:lnTo>
                    <a:pt x="1238" y="894"/>
                  </a:lnTo>
                  <a:lnTo>
                    <a:pt x="1235" y="884"/>
                  </a:lnTo>
                  <a:lnTo>
                    <a:pt x="1230" y="874"/>
                  </a:lnTo>
                  <a:lnTo>
                    <a:pt x="1224" y="863"/>
                  </a:lnTo>
                  <a:lnTo>
                    <a:pt x="1219" y="854"/>
                  </a:lnTo>
                  <a:lnTo>
                    <a:pt x="1213" y="844"/>
                  </a:lnTo>
                  <a:lnTo>
                    <a:pt x="1208" y="833"/>
                  </a:lnTo>
                  <a:lnTo>
                    <a:pt x="1205" y="809"/>
                  </a:lnTo>
                  <a:lnTo>
                    <a:pt x="1209" y="787"/>
                  </a:lnTo>
                  <a:lnTo>
                    <a:pt x="1220" y="769"/>
                  </a:lnTo>
                  <a:lnTo>
                    <a:pt x="1235" y="752"/>
                  </a:lnTo>
                  <a:lnTo>
                    <a:pt x="1251" y="736"/>
                  </a:lnTo>
                  <a:lnTo>
                    <a:pt x="1268" y="719"/>
                  </a:lnTo>
                  <a:lnTo>
                    <a:pt x="1282" y="702"/>
                  </a:lnTo>
                  <a:lnTo>
                    <a:pt x="1292" y="683"/>
                  </a:lnTo>
                  <a:lnTo>
                    <a:pt x="1296" y="665"/>
                  </a:lnTo>
                  <a:lnTo>
                    <a:pt x="1294" y="650"/>
                  </a:lnTo>
                  <a:lnTo>
                    <a:pt x="1287" y="635"/>
                  </a:lnTo>
                  <a:lnTo>
                    <a:pt x="1276" y="620"/>
                  </a:lnTo>
                  <a:lnTo>
                    <a:pt x="1265" y="607"/>
                  </a:lnTo>
                  <a:lnTo>
                    <a:pt x="1252" y="593"/>
                  </a:lnTo>
                  <a:lnTo>
                    <a:pt x="1239" y="580"/>
                  </a:lnTo>
                  <a:lnTo>
                    <a:pt x="1228" y="566"/>
                  </a:lnTo>
                  <a:lnTo>
                    <a:pt x="1227" y="586"/>
                  </a:lnTo>
                  <a:lnTo>
                    <a:pt x="1229" y="604"/>
                  </a:lnTo>
                  <a:lnTo>
                    <a:pt x="1234" y="623"/>
                  </a:lnTo>
                  <a:lnTo>
                    <a:pt x="1239" y="642"/>
                  </a:lnTo>
                  <a:lnTo>
                    <a:pt x="1243" y="660"/>
                  </a:lnTo>
                  <a:lnTo>
                    <a:pt x="1244" y="678"/>
                  </a:lnTo>
                  <a:lnTo>
                    <a:pt x="1239" y="695"/>
                  </a:lnTo>
                  <a:lnTo>
                    <a:pt x="1230" y="711"/>
                  </a:lnTo>
                  <a:lnTo>
                    <a:pt x="1234" y="696"/>
                  </a:lnTo>
                  <a:lnTo>
                    <a:pt x="1232" y="683"/>
                  </a:lnTo>
                  <a:lnTo>
                    <a:pt x="1229" y="669"/>
                  </a:lnTo>
                  <a:lnTo>
                    <a:pt x="1223" y="657"/>
                  </a:lnTo>
                  <a:lnTo>
                    <a:pt x="1216" y="645"/>
                  </a:lnTo>
                  <a:lnTo>
                    <a:pt x="1208" y="633"/>
                  </a:lnTo>
                  <a:lnTo>
                    <a:pt x="1203" y="620"/>
                  </a:lnTo>
                  <a:lnTo>
                    <a:pt x="1198" y="608"/>
                  </a:lnTo>
                  <a:lnTo>
                    <a:pt x="1194" y="566"/>
                  </a:lnTo>
                  <a:lnTo>
                    <a:pt x="1203" y="529"/>
                  </a:lnTo>
                  <a:lnTo>
                    <a:pt x="1217" y="495"/>
                  </a:lnTo>
                  <a:lnTo>
                    <a:pt x="1237" y="462"/>
                  </a:lnTo>
                  <a:lnTo>
                    <a:pt x="1257" y="429"/>
                  </a:lnTo>
                  <a:lnTo>
                    <a:pt x="1270" y="396"/>
                  </a:lnTo>
                  <a:lnTo>
                    <a:pt x="1276" y="361"/>
                  </a:lnTo>
                  <a:lnTo>
                    <a:pt x="1268" y="323"/>
                  </a:lnTo>
                  <a:lnTo>
                    <a:pt x="1264" y="337"/>
                  </a:lnTo>
                  <a:lnTo>
                    <a:pt x="1257" y="350"/>
                  </a:lnTo>
                  <a:lnTo>
                    <a:pt x="1249" y="361"/>
                  </a:lnTo>
                  <a:lnTo>
                    <a:pt x="1238" y="373"/>
                  </a:lnTo>
                  <a:lnTo>
                    <a:pt x="1224" y="390"/>
                  </a:lnTo>
                  <a:lnTo>
                    <a:pt x="1214" y="409"/>
                  </a:lnTo>
                  <a:lnTo>
                    <a:pt x="1208" y="429"/>
                  </a:lnTo>
                  <a:lnTo>
                    <a:pt x="1205" y="450"/>
                  </a:lnTo>
                  <a:lnTo>
                    <a:pt x="1200" y="472"/>
                  </a:lnTo>
                  <a:lnTo>
                    <a:pt x="1194" y="491"/>
                  </a:lnTo>
                  <a:lnTo>
                    <a:pt x="1186" y="510"/>
                  </a:lnTo>
                  <a:lnTo>
                    <a:pt x="1174" y="525"/>
                  </a:lnTo>
                  <a:lnTo>
                    <a:pt x="1182" y="483"/>
                  </a:lnTo>
                  <a:lnTo>
                    <a:pt x="1182" y="462"/>
                  </a:lnTo>
                  <a:lnTo>
                    <a:pt x="1185" y="441"/>
                  </a:lnTo>
                  <a:lnTo>
                    <a:pt x="1190" y="421"/>
                  </a:lnTo>
                  <a:lnTo>
                    <a:pt x="1197" y="402"/>
                  </a:lnTo>
                  <a:lnTo>
                    <a:pt x="1206" y="383"/>
                  </a:lnTo>
                  <a:lnTo>
                    <a:pt x="1215" y="365"/>
                  </a:lnTo>
                  <a:lnTo>
                    <a:pt x="1224" y="348"/>
                  </a:lnTo>
                  <a:lnTo>
                    <a:pt x="1235" y="329"/>
                  </a:lnTo>
                  <a:lnTo>
                    <a:pt x="1244" y="305"/>
                  </a:lnTo>
                  <a:lnTo>
                    <a:pt x="1242" y="283"/>
                  </a:lnTo>
                  <a:lnTo>
                    <a:pt x="1232" y="265"/>
                  </a:lnTo>
                  <a:lnTo>
                    <a:pt x="1220" y="246"/>
                  </a:lnTo>
                  <a:lnTo>
                    <a:pt x="1204" y="228"/>
                  </a:lnTo>
                  <a:lnTo>
                    <a:pt x="1190" y="209"/>
                  </a:lnTo>
                  <a:lnTo>
                    <a:pt x="1179" y="187"/>
                  </a:lnTo>
                  <a:lnTo>
                    <a:pt x="1176" y="163"/>
                  </a:lnTo>
                  <a:lnTo>
                    <a:pt x="1178" y="144"/>
                  </a:lnTo>
                  <a:lnTo>
                    <a:pt x="1182" y="123"/>
                  </a:lnTo>
                  <a:lnTo>
                    <a:pt x="1185" y="102"/>
                  </a:lnTo>
                  <a:lnTo>
                    <a:pt x="1189" y="83"/>
                  </a:lnTo>
                  <a:lnTo>
                    <a:pt x="1189" y="63"/>
                  </a:lnTo>
                  <a:lnTo>
                    <a:pt x="1185" y="45"/>
                  </a:lnTo>
                  <a:lnTo>
                    <a:pt x="1178" y="27"/>
                  </a:lnTo>
                  <a:lnTo>
                    <a:pt x="1166" y="11"/>
                  </a:lnTo>
                  <a:lnTo>
                    <a:pt x="1170" y="36"/>
                  </a:lnTo>
                  <a:lnTo>
                    <a:pt x="1170" y="59"/>
                  </a:lnTo>
                  <a:lnTo>
                    <a:pt x="1167" y="83"/>
                  </a:lnTo>
                  <a:lnTo>
                    <a:pt x="1162" y="105"/>
                  </a:lnTo>
                  <a:lnTo>
                    <a:pt x="1158" y="128"/>
                  </a:lnTo>
                  <a:lnTo>
                    <a:pt x="1153" y="151"/>
                  </a:lnTo>
                  <a:lnTo>
                    <a:pt x="1152" y="175"/>
                  </a:lnTo>
                  <a:lnTo>
                    <a:pt x="1154" y="199"/>
                  </a:lnTo>
                  <a:lnTo>
                    <a:pt x="1158" y="207"/>
                  </a:lnTo>
                  <a:lnTo>
                    <a:pt x="1162" y="215"/>
                  </a:lnTo>
                  <a:lnTo>
                    <a:pt x="1167" y="223"/>
                  </a:lnTo>
                  <a:lnTo>
                    <a:pt x="1167" y="232"/>
                  </a:lnTo>
                  <a:lnTo>
                    <a:pt x="1161" y="227"/>
                  </a:lnTo>
                  <a:lnTo>
                    <a:pt x="1155" y="221"/>
                  </a:lnTo>
                  <a:lnTo>
                    <a:pt x="1149" y="215"/>
                  </a:lnTo>
                  <a:lnTo>
                    <a:pt x="1145" y="208"/>
                  </a:lnTo>
                  <a:lnTo>
                    <a:pt x="1140" y="202"/>
                  </a:lnTo>
                  <a:lnTo>
                    <a:pt x="1136" y="196"/>
                  </a:lnTo>
                  <a:lnTo>
                    <a:pt x="1131" y="189"/>
                  </a:lnTo>
                  <a:lnTo>
                    <a:pt x="1126" y="182"/>
                  </a:lnTo>
                  <a:lnTo>
                    <a:pt x="1118" y="163"/>
                  </a:lnTo>
                  <a:lnTo>
                    <a:pt x="1116" y="145"/>
                  </a:lnTo>
                  <a:lnTo>
                    <a:pt x="1118" y="125"/>
                  </a:lnTo>
                  <a:lnTo>
                    <a:pt x="1123" y="106"/>
                  </a:lnTo>
                  <a:lnTo>
                    <a:pt x="1129" y="86"/>
                  </a:lnTo>
                  <a:lnTo>
                    <a:pt x="1132" y="67"/>
                  </a:lnTo>
                  <a:lnTo>
                    <a:pt x="1133" y="47"/>
                  </a:lnTo>
                  <a:lnTo>
                    <a:pt x="1130" y="26"/>
                  </a:lnTo>
                  <a:lnTo>
                    <a:pt x="1128" y="21"/>
                  </a:lnTo>
                  <a:lnTo>
                    <a:pt x="1124" y="15"/>
                  </a:lnTo>
                  <a:lnTo>
                    <a:pt x="1120" y="10"/>
                  </a:lnTo>
                  <a:lnTo>
                    <a:pt x="1115" y="7"/>
                  </a:lnTo>
                  <a:lnTo>
                    <a:pt x="1109" y="3"/>
                  </a:lnTo>
                  <a:lnTo>
                    <a:pt x="1103" y="1"/>
                  </a:lnTo>
                  <a:lnTo>
                    <a:pt x="1096" y="0"/>
                  </a:lnTo>
                  <a:lnTo>
                    <a:pt x="1091" y="0"/>
                  </a:lnTo>
                  <a:lnTo>
                    <a:pt x="1098" y="18"/>
                  </a:lnTo>
                  <a:lnTo>
                    <a:pt x="1100" y="37"/>
                  </a:lnTo>
                  <a:lnTo>
                    <a:pt x="1098" y="55"/>
                  </a:lnTo>
                  <a:lnTo>
                    <a:pt x="1093" y="74"/>
                  </a:lnTo>
                  <a:lnTo>
                    <a:pt x="1087" y="92"/>
                  </a:lnTo>
                  <a:lnTo>
                    <a:pt x="1082" y="110"/>
                  </a:lnTo>
                  <a:lnTo>
                    <a:pt x="1076" y="129"/>
                  </a:lnTo>
                  <a:lnTo>
                    <a:pt x="1071" y="147"/>
                  </a:lnTo>
                  <a:lnTo>
                    <a:pt x="1069" y="160"/>
                  </a:lnTo>
                  <a:lnTo>
                    <a:pt x="1068" y="173"/>
                  </a:lnTo>
                  <a:lnTo>
                    <a:pt x="1067" y="185"/>
                  </a:lnTo>
                  <a:lnTo>
                    <a:pt x="1064" y="197"/>
                  </a:lnTo>
                  <a:lnTo>
                    <a:pt x="1055" y="173"/>
                  </a:lnTo>
                  <a:lnTo>
                    <a:pt x="1052" y="150"/>
                  </a:lnTo>
                  <a:lnTo>
                    <a:pt x="1053" y="125"/>
                  </a:lnTo>
                  <a:lnTo>
                    <a:pt x="1057" y="101"/>
                  </a:lnTo>
                  <a:lnTo>
                    <a:pt x="1062" y="78"/>
                  </a:lnTo>
                  <a:lnTo>
                    <a:pt x="1067" y="54"/>
                  </a:lnTo>
                  <a:lnTo>
                    <a:pt x="1069" y="30"/>
                  </a:lnTo>
                  <a:lnTo>
                    <a:pt x="1067" y="6"/>
                  </a:lnTo>
                  <a:lnTo>
                    <a:pt x="1035" y="16"/>
                  </a:lnTo>
                  <a:lnTo>
                    <a:pt x="1035" y="32"/>
                  </a:lnTo>
                  <a:lnTo>
                    <a:pt x="1033" y="48"/>
                  </a:lnTo>
                  <a:lnTo>
                    <a:pt x="1029" y="63"/>
                  </a:lnTo>
                  <a:lnTo>
                    <a:pt x="1023" y="78"/>
                  </a:lnTo>
                  <a:lnTo>
                    <a:pt x="1017" y="93"/>
                  </a:lnTo>
                  <a:lnTo>
                    <a:pt x="1012" y="108"/>
                  </a:lnTo>
                  <a:lnTo>
                    <a:pt x="1009" y="124"/>
                  </a:lnTo>
                  <a:lnTo>
                    <a:pt x="1008" y="140"/>
                  </a:lnTo>
                  <a:lnTo>
                    <a:pt x="1001" y="128"/>
                  </a:lnTo>
                  <a:lnTo>
                    <a:pt x="999" y="114"/>
                  </a:lnTo>
                  <a:lnTo>
                    <a:pt x="1000" y="100"/>
                  </a:lnTo>
                  <a:lnTo>
                    <a:pt x="1002" y="86"/>
                  </a:lnTo>
                  <a:lnTo>
                    <a:pt x="1005" y="72"/>
                  </a:lnTo>
                  <a:lnTo>
                    <a:pt x="1009" y="57"/>
                  </a:lnTo>
                  <a:lnTo>
                    <a:pt x="1010" y="44"/>
                  </a:lnTo>
                  <a:lnTo>
                    <a:pt x="1009" y="30"/>
                  </a:lnTo>
                  <a:lnTo>
                    <a:pt x="997" y="36"/>
                  </a:lnTo>
                  <a:lnTo>
                    <a:pt x="986" y="40"/>
                  </a:lnTo>
                  <a:lnTo>
                    <a:pt x="973" y="45"/>
                  </a:lnTo>
                  <a:lnTo>
                    <a:pt x="961" y="48"/>
                  </a:lnTo>
                  <a:lnTo>
                    <a:pt x="948" y="52"/>
                  </a:lnTo>
                  <a:lnTo>
                    <a:pt x="935" y="54"/>
                  </a:lnTo>
                  <a:lnTo>
                    <a:pt x="921" y="55"/>
                  </a:lnTo>
                  <a:lnTo>
                    <a:pt x="908" y="56"/>
                  </a:lnTo>
                  <a:lnTo>
                    <a:pt x="923" y="69"/>
                  </a:lnTo>
                  <a:lnTo>
                    <a:pt x="937" y="82"/>
                  </a:lnTo>
                  <a:lnTo>
                    <a:pt x="954" y="95"/>
                  </a:lnTo>
                  <a:lnTo>
                    <a:pt x="969" y="109"/>
                  </a:lnTo>
                  <a:lnTo>
                    <a:pt x="982" y="125"/>
                  </a:lnTo>
                  <a:lnTo>
                    <a:pt x="993" y="141"/>
                  </a:lnTo>
                  <a:lnTo>
                    <a:pt x="1000" y="159"/>
                  </a:lnTo>
                  <a:lnTo>
                    <a:pt x="1002" y="177"/>
                  </a:lnTo>
                  <a:lnTo>
                    <a:pt x="1002" y="197"/>
                  </a:lnTo>
                  <a:lnTo>
                    <a:pt x="1001" y="216"/>
                  </a:lnTo>
                  <a:lnTo>
                    <a:pt x="1000" y="236"/>
                  </a:lnTo>
                  <a:lnTo>
                    <a:pt x="1000" y="255"/>
                  </a:lnTo>
                  <a:lnTo>
                    <a:pt x="1001" y="258"/>
                  </a:lnTo>
                  <a:lnTo>
                    <a:pt x="1002" y="260"/>
                  </a:lnTo>
                  <a:lnTo>
                    <a:pt x="1002" y="261"/>
                  </a:lnTo>
                  <a:lnTo>
                    <a:pt x="1003" y="263"/>
                  </a:lnTo>
                  <a:lnTo>
                    <a:pt x="1012" y="284"/>
                  </a:lnTo>
                  <a:lnTo>
                    <a:pt x="1023" y="305"/>
                  </a:lnTo>
                  <a:lnTo>
                    <a:pt x="1031" y="326"/>
                  </a:lnTo>
                  <a:lnTo>
                    <a:pt x="1040" y="348"/>
                  </a:lnTo>
                  <a:lnTo>
                    <a:pt x="1047" y="369"/>
                  </a:lnTo>
                  <a:lnTo>
                    <a:pt x="1054" y="391"/>
                  </a:lnTo>
                  <a:lnTo>
                    <a:pt x="1060" y="413"/>
                  </a:lnTo>
                  <a:lnTo>
                    <a:pt x="1065" y="435"/>
                  </a:lnTo>
                  <a:lnTo>
                    <a:pt x="1078" y="453"/>
                  </a:lnTo>
                  <a:lnTo>
                    <a:pt x="1085" y="475"/>
                  </a:lnTo>
                  <a:lnTo>
                    <a:pt x="1087" y="498"/>
                  </a:lnTo>
                  <a:lnTo>
                    <a:pt x="1085" y="523"/>
                  </a:lnTo>
                  <a:lnTo>
                    <a:pt x="1080" y="547"/>
                  </a:lnTo>
                  <a:lnTo>
                    <a:pt x="1075" y="571"/>
                  </a:lnTo>
                  <a:lnTo>
                    <a:pt x="1069" y="595"/>
                  </a:lnTo>
                  <a:lnTo>
                    <a:pt x="1064" y="617"/>
                  </a:lnTo>
                  <a:lnTo>
                    <a:pt x="1070" y="631"/>
                  </a:lnTo>
                  <a:lnTo>
                    <a:pt x="1077" y="646"/>
                  </a:lnTo>
                  <a:lnTo>
                    <a:pt x="1083" y="662"/>
                  </a:lnTo>
                  <a:lnTo>
                    <a:pt x="1087" y="678"/>
                  </a:lnTo>
                  <a:lnTo>
                    <a:pt x="1090" y="694"/>
                  </a:lnTo>
                  <a:lnTo>
                    <a:pt x="1088" y="709"/>
                  </a:lnTo>
                  <a:lnTo>
                    <a:pt x="1084" y="724"/>
                  </a:lnTo>
                  <a:lnTo>
                    <a:pt x="1073" y="736"/>
                  </a:lnTo>
                  <a:lnTo>
                    <a:pt x="1060" y="749"/>
                  </a:lnTo>
                  <a:lnTo>
                    <a:pt x="1048" y="763"/>
                  </a:lnTo>
                  <a:lnTo>
                    <a:pt x="1037" y="777"/>
                  </a:lnTo>
                  <a:lnTo>
                    <a:pt x="1026" y="792"/>
                  </a:lnTo>
                  <a:lnTo>
                    <a:pt x="1017" y="807"/>
                  </a:lnTo>
                  <a:lnTo>
                    <a:pt x="1008" y="821"/>
                  </a:lnTo>
                  <a:lnTo>
                    <a:pt x="999" y="836"/>
                  </a:lnTo>
                  <a:lnTo>
                    <a:pt x="990" y="851"/>
                  </a:lnTo>
                  <a:lnTo>
                    <a:pt x="990" y="860"/>
                  </a:lnTo>
                  <a:lnTo>
                    <a:pt x="992" y="869"/>
                  </a:lnTo>
                  <a:lnTo>
                    <a:pt x="993" y="879"/>
                  </a:lnTo>
                  <a:lnTo>
                    <a:pt x="995" y="889"/>
                  </a:lnTo>
                  <a:lnTo>
                    <a:pt x="1000" y="901"/>
                  </a:lnTo>
                  <a:lnTo>
                    <a:pt x="1005" y="913"/>
                  </a:lnTo>
                  <a:lnTo>
                    <a:pt x="1014" y="923"/>
                  </a:lnTo>
                  <a:lnTo>
                    <a:pt x="1022" y="934"/>
                  </a:lnTo>
                  <a:lnTo>
                    <a:pt x="1029" y="943"/>
                  </a:lnTo>
                  <a:lnTo>
                    <a:pt x="1037" y="953"/>
                  </a:lnTo>
                  <a:lnTo>
                    <a:pt x="1041" y="963"/>
                  </a:lnTo>
                  <a:lnTo>
                    <a:pt x="1045" y="97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9"/>
            <p:cNvSpPr>
              <a:spLocks/>
            </p:cNvSpPr>
            <p:nvPr/>
          </p:nvSpPr>
          <p:spPr bwMode="auto">
            <a:xfrm>
              <a:off x="949077" y="2241115"/>
              <a:ext cx="222250" cy="577850"/>
            </a:xfrm>
            <a:custGeom>
              <a:avLst/>
              <a:gdLst>
                <a:gd name="T0" fmla="*/ 241 w 280"/>
                <a:gd name="T1" fmla="*/ 723 h 726"/>
                <a:gd name="T2" fmla="*/ 204 w 280"/>
                <a:gd name="T3" fmla="*/ 714 h 726"/>
                <a:gd name="T4" fmla="*/ 170 w 280"/>
                <a:gd name="T5" fmla="*/ 699 h 726"/>
                <a:gd name="T6" fmla="*/ 140 w 280"/>
                <a:gd name="T7" fmla="*/ 678 h 726"/>
                <a:gd name="T8" fmla="*/ 128 w 280"/>
                <a:gd name="T9" fmla="*/ 640 h 726"/>
                <a:gd name="T10" fmla="*/ 122 w 280"/>
                <a:gd name="T11" fmla="*/ 594 h 726"/>
                <a:gd name="T12" fmla="*/ 112 w 280"/>
                <a:gd name="T13" fmla="*/ 549 h 726"/>
                <a:gd name="T14" fmla="*/ 97 w 280"/>
                <a:gd name="T15" fmla="*/ 505 h 726"/>
                <a:gd name="T16" fmla="*/ 77 w 280"/>
                <a:gd name="T17" fmla="*/ 463 h 726"/>
                <a:gd name="T18" fmla="*/ 59 w 280"/>
                <a:gd name="T19" fmla="*/ 419 h 726"/>
                <a:gd name="T20" fmla="*/ 40 w 280"/>
                <a:gd name="T21" fmla="*/ 376 h 726"/>
                <a:gd name="T22" fmla="*/ 23 w 280"/>
                <a:gd name="T23" fmla="*/ 332 h 726"/>
                <a:gd name="T24" fmla="*/ 8 w 280"/>
                <a:gd name="T25" fmla="*/ 281 h 726"/>
                <a:gd name="T26" fmla="*/ 1 w 280"/>
                <a:gd name="T27" fmla="*/ 222 h 726"/>
                <a:gd name="T28" fmla="*/ 6 w 280"/>
                <a:gd name="T29" fmla="*/ 159 h 726"/>
                <a:gd name="T30" fmla="*/ 13 w 280"/>
                <a:gd name="T31" fmla="*/ 85 h 726"/>
                <a:gd name="T32" fmla="*/ 21 w 280"/>
                <a:gd name="T33" fmla="*/ 53 h 726"/>
                <a:gd name="T34" fmla="*/ 58 w 280"/>
                <a:gd name="T35" fmla="*/ 45 h 726"/>
                <a:gd name="T36" fmla="*/ 96 w 280"/>
                <a:gd name="T37" fmla="*/ 30 h 726"/>
                <a:gd name="T38" fmla="*/ 128 w 280"/>
                <a:gd name="T39" fmla="*/ 11 h 726"/>
                <a:gd name="T40" fmla="*/ 139 w 280"/>
                <a:gd name="T41" fmla="*/ 0 h 726"/>
                <a:gd name="T42" fmla="*/ 143 w 280"/>
                <a:gd name="T43" fmla="*/ 0 h 726"/>
                <a:gd name="T44" fmla="*/ 146 w 280"/>
                <a:gd name="T45" fmla="*/ 24 h 726"/>
                <a:gd name="T46" fmla="*/ 145 w 280"/>
                <a:gd name="T47" fmla="*/ 77 h 726"/>
                <a:gd name="T48" fmla="*/ 142 w 280"/>
                <a:gd name="T49" fmla="*/ 122 h 726"/>
                <a:gd name="T50" fmla="*/ 140 w 280"/>
                <a:gd name="T51" fmla="*/ 159 h 726"/>
                <a:gd name="T52" fmla="*/ 142 w 280"/>
                <a:gd name="T53" fmla="*/ 229 h 726"/>
                <a:gd name="T54" fmla="*/ 152 w 280"/>
                <a:gd name="T55" fmla="*/ 332 h 726"/>
                <a:gd name="T56" fmla="*/ 167 w 280"/>
                <a:gd name="T57" fmla="*/ 436 h 726"/>
                <a:gd name="T58" fmla="*/ 188 w 280"/>
                <a:gd name="T59" fmla="*/ 540 h 726"/>
                <a:gd name="T60" fmla="*/ 206 w 280"/>
                <a:gd name="T61" fmla="*/ 607 h 726"/>
                <a:gd name="T62" fmla="*/ 225 w 280"/>
                <a:gd name="T63" fmla="*/ 639 h 726"/>
                <a:gd name="T64" fmla="*/ 246 w 280"/>
                <a:gd name="T65" fmla="*/ 670 h 726"/>
                <a:gd name="T66" fmla="*/ 269 w 280"/>
                <a:gd name="T67" fmla="*/ 701 h 726"/>
                <a:gd name="T68" fmla="*/ 278 w 280"/>
                <a:gd name="T69" fmla="*/ 722 h 726"/>
                <a:gd name="T70" fmla="*/ 266 w 280"/>
                <a:gd name="T71" fmla="*/ 725 h 726"/>
                <a:gd name="T72" fmla="*/ 259 w 280"/>
                <a:gd name="T73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0" h="726">
                  <a:moveTo>
                    <a:pt x="259" y="726"/>
                  </a:moveTo>
                  <a:lnTo>
                    <a:pt x="241" y="723"/>
                  </a:lnTo>
                  <a:lnTo>
                    <a:pt x="222" y="719"/>
                  </a:lnTo>
                  <a:lnTo>
                    <a:pt x="204" y="714"/>
                  </a:lnTo>
                  <a:lnTo>
                    <a:pt x="187" y="707"/>
                  </a:lnTo>
                  <a:lnTo>
                    <a:pt x="170" y="699"/>
                  </a:lnTo>
                  <a:lnTo>
                    <a:pt x="155" y="689"/>
                  </a:lnTo>
                  <a:lnTo>
                    <a:pt x="140" y="678"/>
                  </a:lnTo>
                  <a:lnTo>
                    <a:pt x="128" y="664"/>
                  </a:lnTo>
                  <a:lnTo>
                    <a:pt x="128" y="640"/>
                  </a:lnTo>
                  <a:lnTo>
                    <a:pt x="125" y="617"/>
                  </a:lnTo>
                  <a:lnTo>
                    <a:pt x="122" y="594"/>
                  </a:lnTo>
                  <a:lnTo>
                    <a:pt x="117" y="571"/>
                  </a:lnTo>
                  <a:lnTo>
                    <a:pt x="112" y="549"/>
                  </a:lnTo>
                  <a:lnTo>
                    <a:pt x="105" y="527"/>
                  </a:lnTo>
                  <a:lnTo>
                    <a:pt x="97" y="505"/>
                  </a:lnTo>
                  <a:lnTo>
                    <a:pt x="87" y="484"/>
                  </a:lnTo>
                  <a:lnTo>
                    <a:pt x="77" y="463"/>
                  </a:lnTo>
                  <a:lnTo>
                    <a:pt x="68" y="441"/>
                  </a:lnTo>
                  <a:lnTo>
                    <a:pt x="59" y="419"/>
                  </a:lnTo>
                  <a:lnTo>
                    <a:pt x="49" y="397"/>
                  </a:lnTo>
                  <a:lnTo>
                    <a:pt x="40" y="376"/>
                  </a:lnTo>
                  <a:lnTo>
                    <a:pt x="31" y="354"/>
                  </a:lnTo>
                  <a:lnTo>
                    <a:pt x="23" y="332"/>
                  </a:lnTo>
                  <a:lnTo>
                    <a:pt x="14" y="311"/>
                  </a:lnTo>
                  <a:lnTo>
                    <a:pt x="8" y="281"/>
                  </a:lnTo>
                  <a:lnTo>
                    <a:pt x="3" y="252"/>
                  </a:lnTo>
                  <a:lnTo>
                    <a:pt x="1" y="222"/>
                  </a:lnTo>
                  <a:lnTo>
                    <a:pt x="0" y="193"/>
                  </a:lnTo>
                  <a:lnTo>
                    <a:pt x="6" y="159"/>
                  </a:lnTo>
                  <a:lnTo>
                    <a:pt x="11" y="122"/>
                  </a:lnTo>
                  <a:lnTo>
                    <a:pt x="13" y="85"/>
                  </a:lnTo>
                  <a:lnTo>
                    <a:pt x="5" y="54"/>
                  </a:lnTo>
                  <a:lnTo>
                    <a:pt x="21" y="53"/>
                  </a:lnTo>
                  <a:lnTo>
                    <a:pt x="38" y="49"/>
                  </a:lnTo>
                  <a:lnTo>
                    <a:pt x="58" y="45"/>
                  </a:lnTo>
                  <a:lnTo>
                    <a:pt x="77" y="38"/>
                  </a:lnTo>
                  <a:lnTo>
                    <a:pt x="96" y="30"/>
                  </a:lnTo>
                  <a:lnTo>
                    <a:pt x="114" y="22"/>
                  </a:lnTo>
                  <a:lnTo>
                    <a:pt x="128" y="11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42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6" y="24"/>
                  </a:lnTo>
                  <a:lnTo>
                    <a:pt x="146" y="50"/>
                  </a:lnTo>
                  <a:lnTo>
                    <a:pt x="145" y="77"/>
                  </a:lnTo>
                  <a:lnTo>
                    <a:pt x="143" y="104"/>
                  </a:lnTo>
                  <a:lnTo>
                    <a:pt x="142" y="122"/>
                  </a:lnTo>
                  <a:lnTo>
                    <a:pt x="142" y="140"/>
                  </a:lnTo>
                  <a:lnTo>
                    <a:pt x="140" y="159"/>
                  </a:lnTo>
                  <a:lnTo>
                    <a:pt x="139" y="177"/>
                  </a:lnTo>
                  <a:lnTo>
                    <a:pt x="142" y="229"/>
                  </a:lnTo>
                  <a:lnTo>
                    <a:pt x="146" y="281"/>
                  </a:lnTo>
                  <a:lnTo>
                    <a:pt x="152" y="332"/>
                  </a:lnTo>
                  <a:lnTo>
                    <a:pt x="159" y="384"/>
                  </a:lnTo>
                  <a:lnTo>
                    <a:pt x="167" y="436"/>
                  </a:lnTo>
                  <a:lnTo>
                    <a:pt x="177" y="488"/>
                  </a:lnTo>
                  <a:lnTo>
                    <a:pt x="188" y="540"/>
                  </a:lnTo>
                  <a:lnTo>
                    <a:pt x="200" y="590"/>
                  </a:lnTo>
                  <a:lnTo>
                    <a:pt x="206" y="607"/>
                  </a:lnTo>
                  <a:lnTo>
                    <a:pt x="214" y="623"/>
                  </a:lnTo>
                  <a:lnTo>
                    <a:pt x="225" y="639"/>
                  </a:lnTo>
                  <a:lnTo>
                    <a:pt x="235" y="655"/>
                  </a:lnTo>
                  <a:lnTo>
                    <a:pt x="246" y="670"/>
                  </a:lnTo>
                  <a:lnTo>
                    <a:pt x="258" y="686"/>
                  </a:lnTo>
                  <a:lnTo>
                    <a:pt x="269" y="701"/>
                  </a:lnTo>
                  <a:lnTo>
                    <a:pt x="280" y="716"/>
                  </a:lnTo>
                  <a:lnTo>
                    <a:pt x="278" y="722"/>
                  </a:lnTo>
                  <a:lnTo>
                    <a:pt x="273" y="724"/>
                  </a:lnTo>
                  <a:lnTo>
                    <a:pt x="266" y="725"/>
                  </a:lnTo>
                  <a:lnTo>
                    <a:pt x="259" y="726"/>
                  </a:lnTo>
                  <a:lnTo>
                    <a:pt x="259" y="726"/>
                  </a:lnTo>
                  <a:lnTo>
                    <a:pt x="259" y="726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663203" y="2280340"/>
              <a:ext cx="342900" cy="469900"/>
            </a:xfrm>
            <a:custGeom>
              <a:avLst/>
              <a:gdLst>
                <a:gd name="T0" fmla="*/ 62 w 430"/>
                <a:gd name="T1" fmla="*/ 582 h 590"/>
                <a:gd name="T2" fmla="*/ 31 w 430"/>
                <a:gd name="T3" fmla="*/ 551 h 590"/>
                <a:gd name="T4" fmla="*/ 9 w 430"/>
                <a:gd name="T5" fmla="*/ 507 h 590"/>
                <a:gd name="T6" fmla="*/ 0 w 430"/>
                <a:gd name="T7" fmla="*/ 464 h 590"/>
                <a:gd name="T8" fmla="*/ 34 w 430"/>
                <a:gd name="T9" fmla="*/ 420 h 590"/>
                <a:gd name="T10" fmla="*/ 89 w 430"/>
                <a:gd name="T11" fmla="*/ 358 h 590"/>
                <a:gd name="T12" fmla="*/ 133 w 430"/>
                <a:gd name="T13" fmla="*/ 284 h 590"/>
                <a:gd name="T14" fmla="*/ 163 w 430"/>
                <a:gd name="T15" fmla="*/ 206 h 590"/>
                <a:gd name="T16" fmla="*/ 179 w 430"/>
                <a:gd name="T17" fmla="*/ 153 h 590"/>
                <a:gd name="T18" fmla="*/ 193 w 430"/>
                <a:gd name="T19" fmla="*/ 129 h 590"/>
                <a:gd name="T20" fmla="*/ 203 w 430"/>
                <a:gd name="T21" fmla="*/ 118 h 590"/>
                <a:gd name="T22" fmla="*/ 205 w 430"/>
                <a:gd name="T23" fmla="*/ 117 h 590"/>
                <a:gd name="T24" fmla="*/ 217 w 430"/>
                <a:gd name="T25" fmla="*/ 103 h 590"/>
                <a:gd name="T26" fmla="*/ 244 w 430"/>
                <a:gd name="T27" fmla="*/ 77 h 590"/>
                <a:gd name="T28" fmla="*/ 269 w 430"/>
                <a:gd name="T29" fmla="*/ 47 h 590"/>
                <a:gd name="T30" fmla="*/ 291 w 430"/>
                <a:gd name="T31" fmla="*/ 17 h 590"/>
                <a:gd name="T32" fmla="*/ 298 w 430"/>
                <a:gd name="T33" fmla="*/ 0 h 590"/>
                <a:gd name="T34" fmla="*/ 298 w 430"/>
                <a:gd name="T35" fmla="*/ 0 h 590"/>
                <a:gd name="T36" fmla="*/ 314 w 430"/>
                <a:gd name="T37" fmla="*/ 7 h 590"/>
                <a:gd name="T38" fmla="*/ 343 w 430"/>
                <a:gd name="T39" fmla="*/ 17 h 590"/>
                <a:gd name="T40" fmla="*/ 372 w 430"/>
                <a:gd name="T41" fmla="*/ 24 h 590"/>
                <a:gd name="T42" fmla="*/ 403 w 430"/>
                <a:gd name="T43" fmla="*/ 27 h 590"/>
                <a:gd name="T44" fmla="*/ 426 w 430"/>
                <a:gd name="T45" fmla="*/ 34 h 590"/>
                <a:gd name="T46" fmla="*/ 430 w 430"/>
                <a:gd name="T47" fmla="*/ 51 h 590"/>
                <a:gd name="T48" fmla="*/ 420 w 430"/>
                <a:gd name="T49" fmla="*/ 72 h 590"/>
                <a:gd name="T50" fmla="*/ 404 w 430"/>
                <a:gd name="T51" fmla="*/ 94 h 590"/>
                <a:gd name="T52" fmla="*/ 388 w 430"/>
                <a:gd name="T53" fmla="*/ 116 h 590"/>
                <a:gd name="T54" fmla="*/ 372 w 430"/>
                <a:gd name="T55" fmla="*/ 134 h 590"/>
                <a:gd name="T56" fmla="*/ 350 w 430"/>
                <a:gd name="T57" fmla="*/ 160 h 590"/>
                <a:gd name="T58" fmla="*/ 320 w 430"/>
                <a:gd name="T59" fmla="*/ 199 h 590"/>
                <a:gd name="T60" fmla="*/ 288 w 430"/>
                <a:gd name="T61" fmla="*/ 237 h 590"/>
                <a:gd name="T62" fmla="*/ 254 w 430"/>
                <a:gd name="T63" fmla="*/ 274 h 590"/>
                <a:gd name="T64" fmla="*/ 221 w 430"/>
                <a:gd name="T65" fmla="*/ 311 h 590"/>
                <a:gd name="T66" fmla="*/ 187 w 430"/>
                <a:gd name="T67" fmla="*/ 347 h 590"/>
                <a:gd name="T68" fmla="*/ 156 w 430"/>
                <a:gd name="T69" fmla="*/ 384 h 590"/>
                <a:gd name="T70" fmla="*/ 127 w 430"/>
                <a:gd name="T71" fmla="*/ 423 h 590"/>
                <a:gd name="T72" fmla="*/ 102 w 430"/>
                <a:gd name="T73" fmla="*/ 463 h 590"/>
                <a:gd name="T74" fmla="*/ 89 w 430"/>
                <a:gd name="T75" fmla="*/ 496 h 590"/>
                <a:gd name="T76" fmla="*/ 86 w 430"/>
                <a:gd name="T77" fmla="*/ 527 h 590"/>
                <a:gd name="T78" fmla="*/ 88 w 430"/>
                <a:gd name="T79" fmla="*/ 563 h 590"/>
                <a:gd name="T80" fmla="*/ 86 w 430"/>
                <a:gd name="T81" fmla="*/ 587 h 590"/>
                <a:gd name="T82" fmla="*/ 81 w 430"/>
                <a:gd name="T83" fmla="*/ 590 h 590"/>
                <a:gd name="T84" fmla="*/ 79 w 430"/>
                <a:gd name="T85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0" h="590">
                  <a:moveTo>
                    <a:pt x="79" y="590"/>
                  </a:moveTo>
                  <a:lnTo>
                    <a:pt x="62" y="582"/>
                  </a:lnTo>
                  <a:lnTo>
                    <a:pt x="46" y="570"/>
                  </a:lnTo>
                  <a:lnTo>
                    <a:pt x="31" y="551"/>
                  </a:lnTo>
                  <a:lnTo>
                    <a:pt x="18" y="530"/>
                  </a:lnTo>
                  <a:lnTo>
                    <a:pt x="9" y="507"/>
                  </a:lnTo>
                  <a:lnTo>
                    <a:pt x="2" y="484"/>
                  </a:lnTo>
                  <a:lnTo>
                    <a:pt x="0" y="464"/>
                  </a:lnTo>
                  <a:lnTo>
                    <a:pt x="2" y="444"/>
                  </a:lnTo>
                  <a:lnTo>
                    <a:pt x="34" y="420"/>
                  </a:lnTo>
                  <a:lnTo>
                    <a:pt x="64" y="391"/>
                  </a:lnTo>
                  <a:lnTo>
                    <a:pt x="89" y="358"/>
                  </a:lnTo>
                  <a:lnTo>
                    <a:pt x="114" y="322"/>
                  </a:lnTo>
                  <a:lnTo>
                    <a:pt x="133" y="284"/>
                  </a:lnTo>
                  <a:lnTo>
                    <a:pt x="151" y="245"/>
                  </a:lnTo>
                  <a:lnTo>
                    <a:pt x="163" y="206"/>
                  </a:lnTo>
                  <a:lnTo>
                    <a:pt x="174" y="167"/>
                  </a:lnTo>
                  <a:lnTo>
                    <a:pt x="179" y="153"/>
                  </a:lnTo>
                  <a:lnTo>
                    <a:pt x="186" y="140"/>
                  </a:lnTo>
                  <a:lnTo>
                    <a:pt x="193" y="129"/>
                  </a:lnTo>
                  <a:lnTo>
                    <a:pt x="203" y="121"/>
                  </a:lnTo>
                  <a:lnTo>
                    <a:pt x="203" y="118"/>
                  </a:lnTo>
                  <a:lnTo>
                    <a:pt x="205" y="117"/>
                  </a:lnTo>
                  <a:lnTo>
                    <a:pt x="205" y="117"/>
                  </a:lnTo>
                  <a:lnTo>
                    <a:pt x="205" y="116"/>
                  </a:lnTo>
                  <a:lnTo>
                    <a:pt x="217" y="103"/>
                  </a:lnTo>
                  <a:lnTo>
                    <a:pt x="230" y="91"/>
                  </a:lnTo>
                  <a:lnTo>
                    <a:pt x="244" y="77"/>
                  </a:lnTo>
                  <a:lnTo>
                    <a:pt x="256" y="62"/>
                  </a:lnTo>
                  <a:lnTo>
                    <a:pt x="269" y="47"/>
                  </a:lnTo>
                  <a:lnTo>
                    <a:pt x="281" y="32"/>
                  </a:lnTo>
                  <a:lnTo>
                    <a:pt x="291" y="17"/>
                  </a:lnTo>
                  <a:lnTo>
                    <a:pt x="298" y="1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9" y="0"/>
                  </a:lnTo>
                  <a:lnTo>
                    <a:pt x="314" y="7"/>
                  </a:lnTo>
                  <a:lnTo>
                    <a:pt x="329" y="12"/>
                  </a:lnTo>
                  <a:lnTo>
                    <a:pt x="343" y="17"/>
                  </a:lnTo>
                  <a:lnTo>
                    <a:pt x="358" y="20"/>
                  </a:lnTo>
                  <a:lnTo>
                    <a:pt x="372" y="24"/>
                  </a:lnTo>
                  <a:lnTo>
                    <a:pt x="387" y="26"/>
                  </a:lnTo>
                  <a:lnTo>
                    <a:pt x="403" y="27"/>
                  </a:lnTo>
                  <a:lnTo>
                    <a:pt x="419" y="27"/>
                  </a:lnTo>
                  <a:lnTo>
                    <a:pt x="426" y="34"/>
                  </a:lnTo>
                  <a:lnTo>
                    <a:pt x="429" y="42"/>
                  </a:lnTo>
                  <a:lnTo>
                    <a:pt x="430" y="51"/>
                  </a:lnTo>
                  <a:lnTo>
                    <a:pt x="427" y="63"/>
                  </a:lnTo>
                  <a:lnTo>
                    <a:pt x="420" y="72"/>
                  </a:lnTo>
                  <a:lnTo>
                    <a:pt x="412" y="83"/>
                  </a:lnTo>
                  <a:lnTo>
                    <a:pt x="404" y="94"/>
                  </a:lnTo>
                  <a:lnTo>
                    <a:pt x="396" y="106"/>
                  </a:lnTo>
                  <a:lnTo>
                    <a:pt x="388" y="116"/>
                  </a:lnTo>
                  <a:lnTo>
                    <a:pt x="380" y="126"/>
                  </a:lnTo>
                  <a:lnTo>
                    <a:pt x="372" y="134"/>
                  </a:lnTo>
                  <a:lnTo>
                    <a:pt x="365" y="140"/>
                  </a:lnTo>
                  <a:lnTo>
                    <a:pt x="350" y="160"/>
                  </a:lnTo>
                  <a:lnTo>
                    <a:pt x="335" y="179"/>
                  </a:lnTo>
                  <a:lnTo>
                    <a:pt x="320" y="199"/>
                  </a:lnTo>
                  <a:lnTo>
                    <a:pt x="304" y="218"/>
                  </a:lnTo>
                  <a:lnTo>
                    <a:pt x="288" y="237"/>
                  </a:lnTo>
                  <a:lnTo>
                    <a:pt x="270" y="255"/>
                  </a:lnTo>
                  <a:lnTo>
                    <a:pt x="254" y="274"/>
                  </a:lnTo>
                  <a:lnTo>
                    <a:pt x="237" y="292"/>
                  </a:lnTo>
                  <a:lnTo>
                    <a:pt x="221" y="311"/>
                  </a:lnTo>
                  <a:lnTo>
                    <a:pt x="203" y="329"/>
                  </a:lnTo>
                  <a:lnTo>
                    <a:pt x="187" y="347"/>
                  </a:lnTo>
                  <a:lnTo>
                    <a:pt x="172" y="366"/>
                  </a:lnTo>
                  <a:lnTo>
                    <a:pt x="156" y="384"/>
                  </a:lnTo>
                  <a:lnTo>
                    <a:pt x="142" y="404"/>
                  </a:lnTo>
                  <a:lnTo>
                    <a:pt x="127" y="423"/>
                  </a:lnTo>
                  <a:lnTo>
                    <a:pt x="115" y="444"/>
                  </a:lnTo>
                  <a:lnTo>
                    <a:pt x="102" y="463"/>
                  </a:lnTo>
                  <a:lnTo>
                    <a:pt x="94" y="480"/>
                  </a:lnTo>
                  <a:lnTo>
                    <a:pt x="89" y="496"/>
                  </a:lnTo>
                  <a:lnTo>
                    <a:pt x="87" y="511"/>
                  </a:lnTo>
                  <a:lnTo>
                    <a:pt x="86" y="527"/>
                  </a:lnTo>
                  <a:lnTo>
                    <a:pt x="87" y="543"/>
                  </a:lnTo>
                  <a:lnTo>
                    <a:pt x="88" y="563"/>
                  </a:lnTo>
                  <a:lnTo>
                    <a:pt x="88" y="585"/>
                  </a:lnTo>
                  <a:lnTo>
                    <a:pt x="86" y="587"/>
                  </a:lnTo>
                  <a:lnTo>
                    <a:pt x="84" y="589"/>
                  </a:lnTo>
                  <a:lnTo>
                    <a:pt x="81" y="590"/>
                  </a:lnTo>
                  <a:lnTo>
                    <a:pt x="79" y="590"/>
                  </a:lnTo>
                  <a:lnTo>
                    <a:pt x="79" y="590"/>
                  </a:lnTo>
                  <a:lnTo>
                    <a:pt x="79" y="590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11"/>
            <p:cNvSpPr>
              <a:spLocks/>
            </p:cNvSpPr>
            <p:nvPr/>
          </p:nvSpPr>
          <p:spPr bwMode="auto">
            <a:xfrm>
              <a:off x="522784" y="1772816"/>
              <a:ext cx="304800" cy="238125"/>
            </a:xfrm>
            <a:custGeom>
              <a:avLst/>
              <a:gdLst>
                <a:gd name="T0" fmla="*/ 50 w 384"/>
                <a:gd name="T1" fmla="*/ 300 h 300"/>
                <a:gd name="T2" fmla="*/ 46 w 384"/>
                <a:gd name="T3" fmla="*/ 273 h 300"/>
                <a:gd name="T4" fmla="*/ 40 w 384"/>
                <a:gd name="T5" fmla="*/ 248 h 300"/>
                <a:gd name="T6" fmla="*/ 33 w 384"/>
                <a:gd name="T7" fmla="*/ 223 h 300"/>
                <a:gd name="T8" fmla="*/ 26 w 384"/>
                <a:gd name="T9" fmla="*/ 200 h 300"/>
                <a:gd name="T10" fmla="*/ 18 w 384"/>
                <a:gd name="T11" fmla="*/ 166 h 300"/>
                <a:gd name="T12" fmla="*/ 10 w 384"/>
                <a:gd name="T13" fmla="*/ 132 h 300"/>
                <a:gd name="T14" fmla="*/ 2 w 384"/>
                <a:gd name="T15" fmla="*/ 96 h 300"/>
                <a:gd name="T16" fmla="*/ 0 w 384"/>
                <a:gd name="T17" fmla="*/ 64 h 300"/>
                <a:gd name="T18" fmla="*/ 19 w 384"/>
                <a:gd name="T19" fmla="*/ 60 h 300"/>
                <a:gd name="T20" fmla="*/ 40 w 384"/>
                <a:gd name="T21" fmla="*/ 57 h 300"/>
                <a:gd name="T22" fmla="*/ 60 w 384"/>
                <a:gd name="T23" fmla="*/ 55 h 300"/>
                <a:gd name="T24" fmla="*/ 79 w 384"/>
                <a:gd name="T25" fmla="*/ 51 h 300"/>
                <a:gd name="T26" fmla="*/ 100 w 384"/>
                <a:gd name="T27" fmla="*/ 47 h 300"/>
                <a:gd name="T28" fmla="*/ 120 w 384"/>
                <a:gd name="T29" fmla="*/ 43 h 300"/>
                <a:gd name="T30" fmla="*/ 140 w 384"/>
                <a:gd name="T31" fmla="*/ 40 h 300"/>
                <a:gd name="T32" fmla="*/ 160 w 384"/>
                <a:gd name="T33" fmla="*/ 36 h 300"/>
                <a:gd name="T34" fmla="*/ 179 w 384"/>
                <a:gd name="T35" fmla="*/ 32 h 300"/>
                <a:gd name="T36" fmla="*/ 200 w 384"/>
                <a:gd name="T37" fmla="*/ 28 h 300"/>
                <a:gd name="T38" fmla="*/ 220 w 384"/>
                <a:gd name="T39" fmla="*/ 25 h 300"/>
                <a:gd name="T40" fmla="*/ 241 w 384"/>
                <a:gd name="T41" fmla="*/ 20 h 300"/>
                <a:gd name="T42" fmla="*/ 260 w 384"/>
                <a:gd name="T43" fmla="*/ 17 h 300"/>
                <a:gd name="T44" fmla="*/ 280 w 384"/>
                <a:gd name="T45" fmla="*/ 12 h 300"/>
                <a:gd name="T46" fmla="*/ 300 w 384"/>
                <a:gd name="T47" fmla="*/ 9 h 300"/>
                <a:gd name="T48" fmla="*/ 320 w 384"/>
                <a:gd name="T49" fmla="*/ 5 h 300"/>
                <a:gd name="T50" fmla="*/ 326 w 384"/>
                <a:gd name="T51" fmla="*/ 4 h 300"/>
                <a:gd name="T52" fmla="*/ 332 w 384"/>
                <a:gd name="T53" fmla="*/ 2 h 300"/>
                <a:gd name="T54" fmla="*/ 338 w 384"/>
                <a:gd name="T55" fmla="*/ 0 h 300"/>
                <a:gd name="T56" fmla="*/ 345 w 384"/>
                <a:gd name="T57" fmla="*/ 0 h 300"/>
                <a:gd name="T58" fmla="*/ 348 w 384"/>
                <a:gd name="T59" fmla="*/ 15 h 300"/>
                <a:gd name="T60" fmla="*/ 352 w 384"/>
                <a:gd name="T61" fmla="*/ 37 h 300"/>
                <a:gd name="T62" fmla="*/ 359 w 384"/>
                <a:gd name="T63" fmla="*/ 72 h 300"/>
                <a:gd name="T64" fmla="*/ 370 w 384"/>
                <a:gd name="T65" fmla="*/ 123 h 300"/>
                <a:gd name="T66" fmla="*/ 376 w 384"/>
                <a:gd name="T67" fmla="*/ 174 h 300"/>
                <a:gd name="T68" fmla="*/ 381 w 384"/>
                <a:gd name="T69" fmla="*/ 204 h 300"/>
                <a:gd name="T70" fmla="*/ 383 w 384"/>
                <a:gd name="T71" fmla="*/ 223 h 300"/>
                <a:gd name="T72" fmla="*/ 384 w 384"/>
                <a:gd name="T73" fmla="*/ 234 h 300"/>
                <a:gd name="T74" fmla="*/ 365 w 384"/>
                <a:gd name="T75" fmla="*/ 241 h 300"/>
                <a:gd name="T76" fmla="*/ 345 w 384"/>
                <a:gd name="T77" fmla="*/ 248 h 300"/>
                <a:gd name="T78" fmla="*/ 325 w 384"/>
                <a:gd name="T79" fmla="*/ 254 h 300"/>
                <a:gd name="T80" fmla="*/ 304 w 384"/>
                <a:gd name="T81" fmla="*/ 258 h 300"/>
                <a:gd name="T82" fmla="*/ 283 w 384"/>
                <a:gd name="T83" fmla="*/ 264 h 300"/>
                <a:gd name="T84" fmla="*/ 262 w 384"/>
                <a:gd name="T85" fmla="*/ 269 h 300"/>
                <a:gd name="T86" fmla="*/ 241 w 384"/>
                <a:gd name="T87" fmla="*/ 272 h 300"/>
                <a:gd name="T88" fmla="*/ 220 w 384"/>
                <a:gd name="T89" fmla="*/ 276 h 300"/>
                <a:gd name="T90" fmla="*/ 198 w 384"/>
                <a:gd name="T91" fmla="*/ 279 h 300"/>
                <a:gd name="T92" fmla="*/ 177 w 384"/>
                <a:gd name="T93" fmla="*/ 283 h 300"/>
                <a:gd name="T94" fmla="*/ 155 w 384"/>
                <a:gd name="T95" fmla="*/ 286 h 300"/>
                <a:gd name="T96" fmla="*/ 135 w 384"/>
                <a:gd name="T97" fmla="*/ 288 h 300"/>
                <a:gd name="T98" fmla="*/ 113 w 384"/>
                <a:gd name="T99" fmla="*/ 292 h 300"/>
                <a:gd name="T100" fmla="*/ 92 w 384"/>
                <a:gd name="T101" fmla="*/ 294 h 300"/>
                <a:gd name="T102" fmla="*/ 71 w 384"/>
                <a:gd name="T103" fmla="*/ 298 h 300"/>
                <a:gd name="T104" fmla="*/ 50 w 384"/>
                <a:gd name="T105" fmla="*/ 300 h 300"/>
                <a:gd name="T106" fmla="*/ 50 w 384"/>
                <a:gd name="T107" fmla="*/ 300 h 300"/>
                <a:gd name="T108" fmla="*/ 50 w 384"/>
                <a:gd name="T10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4" h="300">
                  <a:moveTo>
                    <a:pt x="50" y="300"/>
                  </a:moveTo>
                  <a:lnTo>
                    <a:pt x="46" y="273"/>
                  </a:lnTo>
                  <a:lnTo>
                    <a:pt x="40" y="248"/>
                  </a:lnTo>
                  <a:lnTo>
                    <a:pt x="33" y="223"/>
                  </a:lnTo>
                  <a:lnTo>
                    <a:pt x="26" y="200"/>
                  </a:lnTo>
                  <a:lnTo>
                    <a:pt x="18" y="166"/>
                  </a:lnTo>
                  <a:lnTo>
                    <a:pt x="10" y="132"/>
                  </a:lnTo>
                  <a:lnTo>
                    <a:pt x="2" y="96"/>
                  </a:lnTo>
                  <a:lnTo>
                    <a:pt x="0" y="64"/>
                  </a:lnTo>
                  <a:lnTo>
                    <a:pt x="19" y="60"/>
                  </a:lnTo>
                  <a:lnTo>
                    <a:pt x="40" y="57"/>
                  </a:lnTo>
                  <a:lnTo>
                    <a:pt x="60" y="55"/>
                  </a:lnTo>
                  <a:lnTo>
                    <a:pt x="79" y="51"/>
                  </a:lnTo>
                  <a:lnTo>
                    <a:pt x="100" y="47"/>
                  </a:lnTo>
                  <a:lnTo>
                    <a:pt x="120" y="43"/>
                  </a:lnTo>
                  <a:lnTo>
                    <a:pt x="140" y="40"/>
                  </a:lnTo>
                  <a:lnTo>
                    <a:pt x="160" y="36"/>
                  </a:lnTo>
                  <a:lnTo>
                    <a:pt x="179" y="32"/>
                  </a:lnTo>
                  <a:lnTo>
                    <a:pt x="200" y="28"/>
                  </a:lnTo>
                  <a:lnTo>
                    <a:pt x="220" y="25"/>
                  </a:lnTo>
                  <a:lnTo>
                    <a:pt x="241" y="20"/>
                  </a:lnTo>
                  <a:lnTo>
                    <a:pt x="260" y="17"/>
                  </a:lnTo>
                  <a:lnTo>
                    <a:pt x="280" y="12"/>
                  </a:lnTo>
                  <a:lnTo>
                    <a:pt x="300" y="9"/>
                  </a:lnTo>
                  <a:lnTo>
                    <a:pt x="320" y="5"/>
                  </a:lnTo>
                  <a:lnTo>
                    <a:pt x="326" y="4"/>
                  </a:lnTo>
                  <a:lnTo>
                    <a:pt x="332" y="2"/>
                  </a:lnTo>
                  <a:lnTo>
                    <a:pt x="338" y="0"/>
                  </a:lnTo>
                  <a:lnTo>
                    <a:pt x="345" y="0"/>
                  </a:lnTo>
                  <a:lnTo>
                    <a:pt x="348" y="15"/>
                  </a:lnTo>
                  <a:lnTo>
                    <a:pt x="352" y="37"/>
                  </a:lnTo>
                  <a:lnTo>
                    <a:pt x="359" y="72"/>
                  </a:lnTo>
                  <a:lnTo>
                    <a:pt x="370" y="123"/>
                  </a:lnTo>
                  <a:lnTo>
                    <a:pt x="376" y="174"/>
                  </a:lnTo>
                  <a:lnTo>
                    <a:pt x="381" y="204"/>
                  </a:lnTo>
                  <a:lnTo>
                    <a:pt x="383" y="223"/>
                  </a:lnTo>
                  <a:lnTo>
                    <a:pt x="384" y="234"/>
                  </a:lnTo>
                  <a:lnTo>
                    <a:pt x="365" y="241"/>
                  </a:lnTo>
                  <a:lnTo>
                    <a:pt x="345" y="248"/>
                  </a:lnTo>
                  <a:lnTo>
                    <a:pt x="325" y="254"/>
                  </a:lnTo>
                  <a:lnTo>
                    <a:pt x="304" y="258"/>
                  </a:lnTo>
                  <a:lnTo>
                    <a:pt x="283" y="264"/>
                  </a:lnTo>
                  <a:lnTo>
                    <a:pt x="262" y="269"/>
                  </a:lnTo>
                  <a:lnTo>
                    <a:pt x="241" y="272"/>
                  </a:lnTo>
                  <a:lnTo>
                    <a:pt x="220" y="276"/>
                  </a:lnTo>
                  <a:lnTo>
                    <a:pt x="198" y="279"/>
                  </a:lnTo>
                  <a:lnTo>
                    <a:pt x="177" y="283"/>
                  </a:lnTo>
                  <a:lnTo>
                    <a:pt x="155" y="286"/>
                  </a:lnTo>
                  <a:lnTo>
                    <a:pt x="135" y="288"/>
                  </a:lnTo>
                  <a:lnTo>
                    <a:pt x="113" y="292"/>
                  </a:lnTo>
                  <a:lnTo>
                    <a:pt x="92" y="294"/>
                  </a:lnTo>
                  <a:lnTo>
                    <a:pt x="71" y="298"/>
                  </a:lnTo>
                  <a:lnTo>
                    <a:pt x="50" y="300"/>
                  </a:lnTo>
                  <a:lnTo>
                    <a:pt x="50" y="300"/>
                  </a:lnTo>
                  <a:lnTo>
                    <a:pt x="50" y="300"/>
                  </a:lnTo>
                  <a:close/>
                </a:path>
              </a:pathLst>
            </a:custGeom>
            <a:solidFill>
              <a:srgbClr val="A88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12"/>
            <p:cNvSpPr>
              <a:spLocks/>
            </p:cNvSpPr>
            <p:nvPr/>
          </p:nvSpPr>
          <p:spPr bwMode="auto">
            <a:xfrm>
              <a:off x="733053" y="1486134"/>
              <a:ext cx="398463" cy="823913"/>
            </a:xfrm>
            <a:custGeom>
              <a:avLst/>
              <a:gdLst>
                <a:gd name="T0" fmla="*/ 258 w 502"/>
                <a:gd name="T1" fmla="*/ 1036 h 1038"/>
                <a:gd name="T2" fmla="*/ 224 w 502"/>
                <a:gd name="T3" fmla="*/ 1025 h 1038"/>
                <a:gd name="T4" fmla="*/ 193 w 502"/>
                <a:gd name="T5" fmla="*/ 1010 h 1038"/>
                <a:gd name="T6" fmla="*/ 188 w 502"/>
                <a:gd name="T7" fmla="*/ 1008 h 1038"/>
                <a:gd name="T8" fmla="*/ 161 w 502"/>
                <a:gd name="T9" fmla="*/ 935 h 1038"/>
                <a:gd name="T10" fmla="*/ 118 w 502"/>
                <a:gd name="T11" fmla="*/ 833 h 1038"/>
                <a:gd name="T12" fmla="*/ 80 w 502"/>
                <a:gd name="T13" fmla="*/ 730 h 1038"/>
                <a:gd name="T14" fmla="*/ 76 w 502"/>
                <a:gd name="T15" fmla="*/ 597 h 1038"/>
                <a:gd name="T16" fmla="*/ 114 w 502"/>
                <a:gd name="T17" fmla="*/ 517 h 1038"/>
                <a:gd name="T18" fmla="*/ 141 w 502"/>
                <a:gd name="T19" fmla="*/ 464 h 1038"/>
                <a:gd name="T20" fmla="*/ 161 w 502"/>
                <a:gd name="T21" fmla="*/ 410 h 1038"/>
                <a:gd name="T22" fmla="*/ 186 w 502"/>
                <a:gd name="T23" fmla="*/ 206 h 1038"/>
                <a:gd name="T24" fmla="*/ 175 w 502"/>
                <a:gd name="T25" fmla="*/ 137 h 1038"/>
                <a:gd name="T26" fmla="*/ 150 w 502"/>
                <a:gd name="T27" fmla="*/ 148 h 1038"/>
                <a:gd name="T28" fmla="*/ 99 w 502"/>
                <a:gd name="T29" fmla="*/ 164 h 1038"/>
                <a:gd name="T30" fmla="*/ 47 w 502"/>
                <a:gd name="T31" fmla="*/ 177 h 1038"/>
                <a:gd name="T32" fmla="*/ 9 w 502"/>
                <a:gd name="T33" fmla="*/ 163 h 1038"/>
                <a:gd name="T34" fmla="*/ 0 w 502"/>
                <a:gd name="T35" fmla="*/ 126 h 1038"/>
                <a:gd name="T36" fmla="*/ 17 w 502"/>
                <a:gd name="T37" fmla="*/ 89 h 1038"/>
                <a:gd name="T38" fmla="*/ 74 w 502"/>
                <a:gd name="T39" fmla="*/ 69 h 1038"/>
                <a:gd name="T40" fmla="*/ 130 w 502"/>
                <a:gd name="T41" fmla="*/ 49 h 1038"/>
                <a:gd name="T42" fmla="*/ 176 w 502"/>
                <a:gd name="T43" fmla="*/ 27 h 1038"/>
                <a:gd name="T44" fmla="*/ 213 w 502"/>
                <a:gd name="T45" fmla="*/ 12 h 1038"/>
                <a:gd name="T46" fmla="*/ 254 w 502"/>
                <a:gd name="T47" fmla="*/ 3 h 1038"/>
                <a:gd name="T48" fmla="*/ 285 w 502"/>
                <a:gd name="T49" fmla="*/ 3 h 1038"/>
                <a:gd name="T50" fmla="*/ 312 w 502"/>
                <a:gd name="T51" fmla="*/ 5 h 1038"/>
                <a:gd name="T52" fmla="*/ 342 w 502"/>
                <a:gd name="T53" fmla="*/ 6 h 1038"/>
                <a:gd name="T54" fmla="*/ 350 w 502"/>
                <a:gd name="T55" fmla="*/ 75 h 1038"/>
                <a:gd name="T56" fmla="*/ 395 w 502"/>
                <a:gd name="T57" fmla="*/ 121 h 1038"/>
                <a:gd name="T58" fmla="*/ 451 w 502"/>
                <a:gd name="T59" fmla="*/ 130 h 1038"/>
                <a:gd name="T60" fmla="*/ 466 w 502"/>
                <a:gd name="T61" fmla="*/ 122 h 1038"/>
                <a:gd name="T62" fmla="*/ 478 w 502"/>
                <a:gd name="T63" fmla="*/ 114 h 1038"/>
                <a:gd name="T64" fmla="*/ 502 w 502"/>
                <a:gd name="T65" fmla="*/ 156 h 1038"/>
                <a:gd name="T66" fmla="*/ 487 w 502"/>
                <a:gd name="T67" fmla="*/ 210 h 1038"/>
                <a:gd name="T68" fmla="*/ 482 w 502"/>
                <a:gd name="T69" fmla="*/ 232 h 1038"/>
                <a:gd name="T70" fmla="*/ 480 w 502"/>
                <a:gd name="T71" fmla="*/ 276 h 1038"/>
                <a:gd name="T72" fmla="*/ 467 w 502"/>
                <a:gd name="T73" fmla="*/ 320 h 1038"/>
                <a:gd name="T74" fmla="*/ 422 w 502"/>
                <a:gd name="T75" fmla="*/ 362 h 1038"/>
                <a:gd name="T76" fmla="*/ 379 w 502"/>
                <a:gd name="T77" fmla="*/ 444 h 1038"/>
                <a:gd name="T78" fmla="*/ 368 w 502"/>
                <a:gd name="T79" fmla="*/ 538 h 1038"/>
                <a:gd name="T80" fmla="*/ 373 w 502"/>
                <a:gd name="T81" fmla="*/ 585 h 1038"/>
                <a:gd name="T82" fmla="*/ 388 w 502"/>
                <a:gd name="T83" fmla="*/ 649 h 1038"/>
                <a:gd name="T84" fmla="*/ 418 w 502"/>
                <a:gd name="T85" fmla="*/ 788 h 1038"/>
                <a:gd name="T86" fmla="*/ 446 w 502"/>
                <a:gd name="T87" fmla="*/ 928 h 1038"/>
                <a:gd name="T88" fmla="*/ 419 w 502"/>
                <a:gd name="T89" fmla="*/ 1004 h 1038"/>
                <a:gd name="T90" fmla="*/ 350 w 502"/>
                <a:gd name="T91" fmla="*/ 1030 h 1038"/>
                <a:gd name="T92" fmla="*/ 282 w 502"/>
                <a:gd name="T93" fmla="*/ 103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2" h="1038">
                  <a:moveTo>
                    <a:pt x="282" y="1038"/>
                  </a:moveTo>
                  <a:lnTo>
                    <a:pt x="270" y="1037"/>
                  </a:lnTo>
                  <a:lnTo>
                    <a:pt x="258" y="1036"/>
                  </a:lnTo>
                  <a:lnTo>
                    <a:pt x="246" y="1032"/>
                  </a:lnTo>
                  <a:lnTo>
                    <a:pt x="235" y="1029"/>
                  </a:lnTo>
                  <a:lnTo>
                    <a:pt x="224" y="1025"/>
                  </a:lnTo>
                  <a:lnTo>
                    <a:pt x="213" y="1021"/>
                  </a:lnTo>
                  <a:lnTo>
                    <a:pt x="203" y="1016"/>
                  </a:lnTo>
                  <a:lnTo>
                    <a:pt x="193" y="1010"/>
                  </a:lnTo>
                  <a:lnTo>
                    <a:pt x="190" y="1009"/>
                  </a:lnTo>
                  <a:lnTo>
                    <a:pt x="189" y="1009"/>
                  </a:lnTo>
                  <a:lnTo>
                    <a:pt x="188" y="1008"/>
                  </a:lnTo>
                  <a:lnTo>
                    <a:pt x="186" y="1007"/>
                  </a:lnTo>
                  <a:lnTo>
                    <a:pt x="174" y="971"/>
                  </a:lnTo>
                  <a:lnTo>
                    <a:pt x="161" y="935"/>
                  </a:lnTo>
                  <a:lnTo>
                    <a:pt x="146" y="901"/>
                  </a:lnTo>
                  <a:lnTo>
                    <a:pt x="133" y="866"/>
                  </a:lnTo>
                  <a:lnTo>
                    <a:pt x="118" y="833"/>
                  </a:lnTo>
                  <a:lnTo>
                    <a:pt x="104" y="798"/>
                  </a:lnTo>
                  <a:lnTo>
                    <a:pt x="91" y="765"/>
                  </a:lnTo>
                  <a:lnTo>
                    <a:pt x="80" y="730"/>
                  </a:lnTo>
                  <a:lnTo>
                    <a:pt x="72" y="682"/>
                  </a:lnTo>
                  <a:lnTo>
                    <a:pt x="69" y="638"/>
                  </a:lnTo>
                  <a:lnTo>
                    <a:pt x="76" y="597"/>
                  </a:lnTo>
                  <a:lnTo>
                    <a:pt x="93" y="552"/>
                  </a:lnTo>
                  <a:lnTo>
                    <a:pt x="104" y="535"/>
                  </a:lnTo>
                  <a:lnTo>
                    <a:pt x="114" y="517"/>
                  </a:lnTo>
                  <a:lnTo>
                    <a:pt x="123" y="500"/>
                  </a:lnTo>
                  <a:lnTo>
                    <a:pt x="133" y="483"/>
                  </a:lnTo>
                  <a:lnTo>
                    <a:pt x="141" y="464"/>
                  </a:lnTo>
                  <a:lnTo>
                    <a:pt x="149" y="447"/>
                  </a:lnTo>
                  <a:lnTo>
                    <a:pt x="156" y="429"/>
                  </a:lnTo>
                  <a:lnTo>
                    <a:pt x="161" y="410"/>
                  </a:lnTo>
                  <a:lnTo>
                    <a:pt x="173" y="342"/>
                  </a:lnTo>
                  <a:lnTo>
                    <a:pt x="181" y="274"/>
                  </a:lnTo>
                  <a:lnTo>
                    <a:pt x="186" y="206"/>
                  </a:lnTo>
                  <a:lnTo>
                    <a:pt x="188" y="140"/>
                  </a:lnTo>
                  <a:lnTo>
                    <a:pt x="182" y="136"/>
                  </a:lnTo>
                  <a:lnTo>
                    <a:pt x="175" y="137"/>
                  </a:lnTo>
                  <a:lnTo>
                    <a:pt x="170" y="141"/>
                  </a:lnTo>
                  <a:lnTo>
                    <a:pt x="166" y="143"/>
                  </a:lnTo>
                  <a:lnTo>
                    <a:pt x="150" y="148"/>
                  </a:lnTo>
                  <a:lnTo>
                    <a:pt x="134" y="154"/>
                  </a:lnTo>
                  <a:lnTo>
                    <a:pt x="117" y="159"/>
                  </a:lnTo>
                  <a:lnTo>
                    <a:pt x="99" y="164"/>
                  </a:lnTo>
                  <a:lnTo>
                    <a:pt x="81" y="170"/>
                  </a:lnTo>
                  <a:lnTo>
                    <a:pt x="65" y="173"/>
                  </a:lnTo>
                  <a:lnTo>
                    <a:pt x="47" y="177"/>
                  </a:lnTo>
                  <a:lnTo>
                    <a:pt x="32" y="178"/>
                  </a:lnTo>
                  <a:lnTo>
                    <a:pt x="19" y="172"/>
                  </a:lnTo>
                  <a:lnTo>
                    <a:pt x="9" y="163"/>
                  </a:lnTo>
                  <a:lnTo>
                    <a:pt x="4" y="152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4" y="113"/>
                  </a:lnTo>
                  <a:lnTo>
                    <a:pt x="9" y="101"/>
                  </a:lnTo>
                  <a:lnTo>
                    <a:pt x="17" y="89"/>
                  </a:lnTo>
                  <a:lnTo>
                    <a:pt x="36" y="82"/>
                  </a:lnTo>
                  <a:lnTo>
                    <a:pt x="54" y="75"/>
                  </a:lnTo>
                  <a:lnTo>
                    <a:pt x="74" y="69"/>
                  </a:lnTo>
                  <a:lnTo>
                    <a:pt x="92" y="63"/>
                  </a:lnTo>
                  <a:lnTo>
                    <a:pt x="112" y="56"/>
                  </a:lnTo>
                  <a:lnTo>
                    <a:pt x="130" y="49"/>
                  </a:lnTo>
                  <a:lnTo>
                    <a:pt x="150" y="42"/>
                  </a:lnTo>
                  <a:lnTo>
                    <a:pt x="168" y="34"/>
                  </a:lnTo>
                  <a:lnTo>
                    <a:pt x="176" y="27"/>
                  </a:lnTo>
                  <a:lnTo>
                    <a:pt x="187" y="21"/>
                  </a:lnTo>
                  <a:lnTo>
                    <a:pt x="199" y="16"/>
                  </a:lnTo>
                  <a:lnTo>
                    <a:pt x="213" y="12"/>
                  </a:lnTo>
                  <a:lnTo>
                    <a:pt x="227" y="8"/>
                  </a:lnTo>
                  <a:lnTo>
                    <a:pt x="241" y="5"/>
                  </a:lnTo>
                  <a:lnTo>
                    <a:pt x="254" y="3"/>
                  </a:lnTo>
                  <a:lnTo>
                    <a:pt x="265" y="0"/>
                  </a:lnTo>
                  <a:lnTo>
                    <a:pt x="274" y="2"/>
                  </a:lnTo>
                  <a:lnTo>
                    <a:pt x="285" y="3"/>
                  </a:lnTo>
                  <a:lnTo>
                    <a:pt x="294" y="4"/>
                  </a:lnTo>
                  <a:lnTo>
                    <a:pt x="303" y="5"/>
                  </a:lnTo>
                  <a:lnTo>
                    <a:pt x="312" y="5"/>
                  </a:lnTo>
                  <a:lnTo>
                    <a:pt x="323" y="6"/>
                  </a:lnTo>
                  <a:lnTo>
                    <a:pt x="332" y="6"/>
                  </a:lnTo>
                  <a:lnTo>
                    <a:pt x="342" y="6"/>
                  </a:lnTo>
                  <a:lnTo>
                    <a:pt x="340" y="31"/>
                  </a:lnTo>
                  <a:lnTo>
                    <a:pt x="343" y="54"/>
                  </a:lnTo>
                  <a:lnTo>
                    <a:pt x="350" y="75"/>
                  </a:lnTo>
                  <a:lnTo>
                    <a:pt x="361" y="95"/>
                  </a:lnTo>
                  <a:lnTo>
                    <a:pt x="377" y="110"/>
                  </a:lnTo>
                  <a:lnTo>
                    <a:pt x="395" y="121"/>
                  </a:lnTo>
                  <a:lnTo>
                    <a:pt x="418" y="129"/>
                  </a:lnTo>
                  <a:lnTo>
                    <a:pt x="445" y="132"/>
                  </a:lnTo>
                  <a:lnTo>
                    <a:pt x="451" y="130"/>
                  </a:lnTo>
                  <a:lnTo>
                    <a:pt x="455" y="128"/>
                  </a:lnTo>
                  <a:lnTo>
                    <a:pt x="461" y="125"/>
                  </a:lnTo>
                  <a:lnTo>
                    <a:pt x="466" y="122"/>
                  </a:lnTo>
                  <a:lnTo>
                    <a:pt x="470" y="119"/>
                  </a:lnTo>
                  <a:lnTo>
                    <a:pt x="474" y="117"/>
                  </a:lnTo>
                  <a:lnTo>
                    <a:pt x="478" y="114"/>
                  </a:lnTo>
                  <a:lnTo>
                    <a:pt x="483" y="112"/>
                  </a:lnTo>
                  <a:lnTo>
                    <a:pt x="495" y="132"/>
                  </a:lnTo>
                  <a:lnTo>
                    <a:pt x="502" y="156"/>
                  </a:lnTo>
                  <a:lnTo>
                    <a:pt x="502" y="182"/>
                  </a:lnTo>
                  <a:lnTo>
                    <a:pt x="491" y="204"/>
                  </a:lnTo>
                  <a:lnTo>
                    <a:pt x="487" y="210"/>
                  </a:lnTo>
                  <a:lnTo>
                    <a:pt x="485" y="217"/>
                  </a:lnTo>
                  <a:lnTo>
                    <a:pt x="483" y="224"/>
                  </a:lnTo>
                  <a:lnTo>
                    <a:pt x="482" y="232"/>
                  </a:lnTo>
                  <a:lnTo>
                    <a:pt x="482" y="244"/>
                  </a:lnTo>
                  <a:lnTo>
                    <a:pt x="482" y="259"/>
                  </a:lnTo>
                  <a:lnTo>
                    <a:pt x="480" y="276"/>
                  </a:lnTo>
                  <a:lnTo>
                    <a:pt x="477" y="292"/>
                  </a:lnTo>
                  <a:lnTo>
                    <a:pt x="474" y="307"/>
                  </a:lnTo>
                  <a:lnTo>
                    <a:pt x="467" y="320"/>
                  </a:lnTo>
                  <a:lnTo>
                    <a:pt x="457" y="332"/>
                  </a:lnTo>
                  <a:lnTo>
                    <a:pt x="445" y="341"/>
                  </a:lnTo>
                  <a:lnTo>
                    <a:pt x="422" y="362"/>
                  </a:lnTo>
                  <a:lnTo>
                    <a:pt x="403" y="386"/>
                  </a:lnTo>
                  <a:lnTo>
                    <a:pt x="389" y="414"/>
                  </a:lnTo>
                  <a:lnTo>
                    <a:pt x="379" y="444"/>
                  </a:lnTo>
                  <a:lnTo>
                    <a:pt x="372" y="475"/>
                  </a:lnTo>
                  <a:lnTo>
                    <a:pt x="369" y="506"/>
                  </a:lnTo>
                  <a:lnTo>
                    <a:pt x="368" y="538"/>
                  </a:lnTo>
                  <a:lnTo>
                    <a:pt x="370" y="568"/>
                  </a:lnTo>
                  <a:lnTo>
                    <a:pt x="372" y="576"/>
                  </a:lnTo>
                  <a:lnTo>
                    <a:pt x="373" y="585"/>
                  </a:lnTo>
                  <a:lnTo>
                    <a:pt x="376" y="593"/>
                  </a:lnTo>
                  <a:lnTo>
                    <a:pt x="377" y="603"/>
                  </a:lnTo>
                  <a:lnTo>
                    <a:pt x="388" y="649"/>
                  </a:lnTo>
                  <a:lnTo>
                    <a:pt x="400" y="695"/>
                  </a:lnTo>
                  <a:lnTo>
                    <a:pt x="409" y="742"/>
                  </a:lnTo>
                  <a:lnTo>
                    <a:pt x="418" y="788"/>
                  </a:lnTo>
                  <a:lnTo>
                    <a:pt x="428" y="835"/>
                  </a:lnTo>
                  <a:lnTo>
                    <a:pt x="437" y="881"/>
                  </a:lnTo>
                  <a:lnTo>
                    <a:pt x="446" y="928"/>
                  </a:lnTo>
                  <a:lnTo>
                    <a:pt x="455" y="976"/>
                  </a:lnTo>
                  <a:lnTo>
                    <a:pt x="439" y="992"/>
                  </a:lnTo>
                  <a:lnTo>
                    <a:pt x="419" y="1004"/>
                  </a:lnTo>
                  <a:lnTo>
                    <a:pt x="398" y="1016"/>
                  </a:lnTo>
                  <a:lnTo>
                    <a:pt x="375" y="1024"/>
                  </a:lnTo>
                  <a:lnTo>
                    <a:pt x="350" y="1030"/>
                  </a:lnTo>
                  <a:lnTo>
                    <a:pt x="326" y="1034"/>
                  </a:lnTo>
                  <a:lnTo>
                    <a:pt x="303" y="1037"/>
                  </a:lnTo>
                  <a:lnTo>
                    <a:pt x="282" y="1038"/>
                  </a:lnTo>
                  <a:lnTo>
                    <a:pt x="282" y="1038"/>
                  </a:lnTo>
                  <a:lnTo>
                    <a:pt x="282" y="1038"/>
                  </a:lnTo>
                  <a:close/>
                </a:path>
              </a:pathLst>
            </a:custGeom>
            <a:solidFill>
              <a:srgbClr val="B5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21"/>
            <p:cNvSpPr>
              <a:spLocks/>
            </p:cNvSpPr>
            <p:nvPr/>
          </p:nvSpPr>
          <p:spPr bwMode="auto">
            <a:xfrm>
              <a:off x="1140814" y="1609166"/>
              <a:ext cx="263525" cy="241300"/>
            </a:xfrm>
            <a:custGeom>
              <a:avLst/>
              <a:gdLst>
                <a:gd name="T0" fmla="*/ 197 w 332"/>
                <a:gd name="T1" fmla="*/ 285 h 304"/>
                <a:gd name="T2" fmla="*/ 188 w 332"/>
                <a:gd name="T3" fmla="*/ 256 h 304"/>
                <a:gd name="T4" fmla="*/ 155 w 332"/>
                <a:gd name="T5" fmla="*/ 229 h 304"/>
                <a:gd name="T6" fmla="*/ 113 w 332"/>
                <a:gd name="T7" fmla="*/ 200 h 304"/>
                <a:gd name="T8" fmla="*/ 71 w 332"/>
                <a:gd name="T9" fmla="*/ 171 h 304"/>
                <a:gd name="T10" fmla="*/ 32 w 332"/>
                <a:gd name="T11" fmla="*/ 141 h 304"/>
                <a:gd name="T12" fmla="*/ 3 w 332"/>
                <a:gd name="T13" fmla="*/ 105 h 304"/>
                <a:gd name="T14" fmla="*/ 1 w 332"/>
                <a:gd name="T15" fmla="*/ 25 h 304"/>
                <a:gd name="T16" fmla="*/ 11 w 332"/>
                <a:gd name="T17" fmla="*/ 3 h 304"/>
                <a:gd name="T18" fmla="*/ 31 w 332"/>
                <a:gd name="T19" fmla="*/ 20 h 304"/>
                <a:gd name="T20" fmla="*/ 52 w 332"/>
                <a:gd name="T21" fmla="*/ 44 h 304"/>
                <a:gd name="T22" fmla="*/ 70 w 332"/>
                <a:gd name="T23" fmla="*/ 67 h 304"/>
                <a:gd name="T24" fmla="*/ 87 w 332"/>
                <a:gd name="T25" fmla="*/ 85 h 304"/>
                <a:gd name="T26" fmla="*/ 106 w 332"/>
                <a:gd name="T27" fmla="*/ 104 h 304"/>
                <a:gd name="T28" fmla="*/ 127 w 332"/>
                <a:gd name="T29" fmla="*/ 124 h 304"/>
                <a:gd name="T30" fmla="*/ 146 w 332"/>
                <a:gd name="T31" fmla="*/ 145 h 304"/>
                <a:gd name="T32" fmla="*/ 167 w 332"/>
                <a:gd name="T33" fmla="*/ 164 h 304"/>
                <a:gd name="T34" fmla="*/ 185 w 332"/>
                <a:gd name="T35" fmla="*/ 181 h 304"/>
                <a:gd name="T36" fmla="*/ 205 w 332"/>
                <a:gd name="T37" fmla="*/ 195 h 304"/>
                <a:gd name="T38" fmla="*/ 228 w 332"/>
                <a:gd name="T39" fmla="*/ 203 h 304"/>
                <a:gd name="T40" fmla="*/ 243 w 332"/>
                <a:gd name="T41" fmla="*/ 207 h 304"/>
                <a:gd name="T42" fmla="*/ 253 w 332"/>
                <a:gd name="T43" fmla="*/ 213 h 304"/>
                <a:gd name="T44" fmla="*/ 269 w 332"/>
                <a:gd name="T45" fmla="*/ 225 h 304"/>
                <a:gd name="T46" fmla="*/ 284 w 332"/>
                <a:gd name="T47" fmla="*/ 241 h 304"/>
                <a:gd name="T48" fmla="*/ 303 w 332"/>
                <a:gd name="T49" fmla="*/ 256 h 304"/>
                <a:gd name="T50" fmla="*/ 321 w 332"/>
                <a:gd name="T51" fmla="*/ 271 h 304"/>
                <a:gd name="T52" fmla="*/ 327 w 332"/>
                <a:gd name="T53" fmla="*/ 281 h 304"/>
                <a:gd name="T54" fmla="*/ 313 w 332"/>
                <a:gd name="T55" fmla="*/ 284 h 304"/>
                <a:gd name="T56" fmla="*/ 303 w 332"/>
                <a:gd name="T57" fmla="*/ 277 h 304"/>
                <a:gd name="T58" fmla="*/ 295 w 332"/>
                <a:gd name="T59" fmla="*/ 270 h 304"/>
                <a:gd name="T60" fmla="*/ 284 w 332"/>
                <a:gd name="T61" fmla="*/ 270 h 304"/>
                <a:gd name="T62" fmla="*/ 274 w 332"/>
                <a:gd name="T63" fmla="*/ 272 h 304"/>
                <a:gd name="T64" fmla="*/ 262 w 332"/>
                <a:gd name="T65" fmla="*/ 275 h 304"/>
                <a:gd name="T66" fmla="*/ 250 w 332"/>
                <a:gd name="T67" fmla="*/ 279 h 304"/>
                <a:gd name="T68" fmla="*/ 238 w 332"/>
                <a:gd name="T69" fmla="*/ 286 h 304"/>
                <a:gd name="T70" fmla="*/ 226 w 332"/>
                <a:gd name="T71" fmla="*/ 291 h 304"/>
                <a:gd name="T72" fmla="*/ 219 w 332"/>
                <a:gd name="T73" fmla="*/ 295 h 304"/>
                <a:gd name="T74" fmla="*/ 219 w 332"/>
                <a:gd name="T75" fmla="*/ 299 h 304"/>
                <a:gd name="T76" fmla="*/ 218 w 332"/>
                <a:gd name="T77" fmla="*/ 304 h 304"/>
                <a:gd name="T78" fmla="*/ 211 w 332"/>
                <a:gd name="T79" fmla="*/ 302 h 304"/>
                <a:gd name="T80" fmla="*/ 203 w 332"/>
                <a:gd name="T81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2" h="304">
                  <a:moveTo>
                    <a:pt x="203" y="304"/>
                  </a:moveTo>
                  <a:lnTo>
                    <a:pt x="197" y="285"/>
                  </a:lnTo>
                  <a:lnTo>
                    <a:pt x="193" y="270"/>
                  </a:lnTo>
                  <a:lnTo>
                    <a:pt x="188" y="256"/>
                  </a:lnTo>
                  <a:lnTo>
                    <a:pt x="177" y="243"/>
                  </a:lnTo>
                  <a:lnTo>
                    <a:pt x="155" y="229"/>
                  </a:lnTo>
                  <a:lnTo>
                    <a:pt x="133" y="215"/>
                  </a:lnTo>
                  <a:lnTo>
                    <a:pt x="113" y="200"/>
                  </a:lnTo>
                  <a:lnTo>
                    <a:pt x="92" y="186"/>
                  </a:lnTo>
                  <a:lnTo>
                    <a:pt x="71" y="171"/>
                  </a:lnTo>
                  <a:lnTo>
                    <a:pt x="52" y="156"/>
                  </a:lnTo>
                  <a:lnTo>
                    <a:pt x="32" y="141"/>
                  </a:lnTo>
                  <a:lnTo>
                    <a:pt x="12" y="126"/>
                  </a:lnTo>
                  <a:lnTo>
                    <a:pt x="3" y="105"/>
                  </a:lnTo>
                  <a:lnTo>
                    <a:pt x="0" y="66"/>
                  </a:lnTo>
                  <a:lnTo>
                    <a:pt x="1" y="25"/>
                  </a:lnTo>
                  <a:lnTo>
                    <a:pt x="3" y="0"/>
                  </a:lnTo>
                  <a:lnTo>
                    <a:pt x="11" y="3"/>
                  </a:lnTo>
                  <a:lnTo>
                    <a:pt x="21" y="10"/>
                  </a:lnTo>
                  <a:lnTo>
                    <a:pt x="31" y="20"/>
                  </a:lnTo>
                  <a:lnTo>
                    <a:pt x="41" y="32"/>
                  </a:lnTo>
                  <a:lnTo>
                    <a:pt x="52" y="44"/>
                  </a:lnTo>
                  <a:lnTo>
                    <a:pt x="61" y="57"/>
                  </a:lnTo>
                  <a:lnTo>
                    <a:pt x="70" y="67"/>
                  </a:lnTo>
                  <a:lnTo>
                    <a:pt x="78" y="74"/>
                  </a:lnTo>
                  <a:lnTo>
                    <a:pt x="87" y="85"/>
                  </a:lnTo>
                  <a:lnTo>
                    <a:pt x="97" y="94"/>
                  </a:lnTo>
                  <a:lnTo>
                    <a:pt x="106" y="104"/>
                  </a:lnTo>
                  <a:lnTo>
                    <a:pt x="116" y="114"/>
                  </a:lnTo>
                  <a:lnTo>
                    <a:pt x="127" y="124"/>
                  </a:lnTo>
                  <a:lnTo>
                    <a:pt x="136" y="134"/>
                  </a:lnTo>
                  <a:lnTo>
                    <a:pt x="146" y="145"/>
                  </a:lnTo>
                  <a:lnTo>
                    <a:pt x="156" y="155"/>
                  </a:lnTo>
                  <a:lnTo>
                    <a:pt x="167" y="164"/>
                  </a:lnTo>
                  <a:lnTo>
                    <a:pt x="176" y="172"/>
                  </a:lnTo>
                  <a:lnTo>
                    <a:pt x="185" y="181"/>
                  </a:lnTo>
                  <a:lnTo>
                    <a:pt x="194" y="188"/>
                  </a:lnTo>
                  <a:lnTo>
                    <a:pt x="205" y="195"/>
                  </a:lnTo>
                  <a:lnTo>
                    <a:pt x="215" y="200"/>
                  </a:lnTo>
                  <a:lnTo>
                    <a:pt x="228" y="203"/>
                  </a:lnTo>
                  <a:lnTo>
                    <a:pt x="242" y="206"/>
                  </a:lnTo>
                  <a:lnTo>
                    <a:pt x="243" y="207"/>
                  </a:lnTo>
                  <a:lnTo>
                    <a:pt x="247" y="209"/>
                  </a:lnTo>
                  <a:lnTo>
                    <a:pt x="253" y="213"/>
                  </a:lnTo>
                  <a:lnTo>
                    <a:pt x="261" y="218"/>
                  </a:lnTo>
                  <a:lnTo>
                    <a:pt x="269" y="225"/>
                  </a:lnTo>
                  <a:lnTo>
                    <a:pt x="276" y="233"/>
                  </a:lnTo>
                  <a:lnTo>
                    <a:pt x="284" y="241"/>
                  </a:lnTo>
                  <a:lnTo>
                    <a:pt x="294" y="249"/>
                  </a:lnTo>
                  <a:lnTo>
                    <a:pt x="303" y="256"/>
                  </a:lnTo>
                  <a:lnTo>
                    <a:pt x="312" y="264"/>
                  </a:lnTo>
                  <a:lnTo>
                    <a:pt x="321" y="271"/>
                  </a:lnTo>
                  <a:lnTo>
                    <a:pt x="332" y="277"/>
                  </a:lnTo>
                  <a:lnTo>
                    <a:pt x="327" y="281"/>
                  </a:lnTo>
                  <a:lnTo>
                    <a:pt x="320" y="283"/>
                  </a:lnTo>
                  <a:lnTo>
                    <a:pt x="313" y="284"/>
                  </a:lnTo>
                  <a:lnTo>
                    <a:pt x="307" y="285"/>
                  </a:lnTo>
                  <a:lnTo>
                    <a:pt x="303" y="277"/>
                  </a:lnTo>
                  <a:lnTo>
                    <a:pt x="299" y="272"/>
                  </a:lnTo>
                  <a:lnTo>
                    <a:pt x="295" y="270"/>
                  </a:lnTo>
                  <a:lnTo>
                    <a:pt x="289" y="270"/>
                  </a:lnTo>
                  <a:lnTo>
                    <a:pt x="284" y="270"/>
                  </a:lnTo>
                  <a:lnTo>
                    <a:pt x="280" y="271"/>
                  </a:lnTo>
                  <a:lnTo>
                    <a:pt x="274" y="272"/>
                  </a:lnTo>
                  <a:lnTo>
                    <a:pt x="269" y="272"/>
                  </a:lnTo>
                  <a:lnTo>
                    <a:pt x="262" y="275"/>
                  </a:lnTo>
                  <a:lnTo>
                    <a:pt x="256" y="277"/>
                  </a:lnTo>
                  <a:lnTo>
                    <a:pt x="250" y="279"/>
                  </a:lnTo>
                  <a:lnTo>
                    <a:pt x="244" y="283"/>
                  </a:lnTo>
                  <a:lnTo>
                    <a:pt x="238" y="286"/>
                  </a:lnTo>
                  <a:lnTo>
                    <a:pt x="232" y="289"/>
                  </a:lnTo>
                  <a:lnTo>
                    <a:pt x="226" y="291"/>
                  </a:lnTo>
                  <a:lnTo>
                    <a:pt x="220" y="293"/>
                  </a:lnTo>
                  <a:lnTo>
                    <a:pt x="219" y="295"/>
                  </a:lnTo>
                  <a:lnTo>
                    <a:pt x="219" y="297"/>
                  </a:lnTo>
                  <a:lnTo>
                    <a:pt x="219" y="299"/>
                  </a:lnTo>
                  <a:lnTo>
                    <a:pt x="219" y="304"/>
                  </a:lnTo>
                  <a:lnTo>
                    <a:pt x="218" y="304"/>
                  </a:lnTo>
                  <a:lnTo>
                    <a:pt x="215" y="302"/>
                  </a:lnTo>
                  <a:lnTo>
                    <a:pt x="211" y="302"/>
                  </a:lnTo>
                  <a:lnTo>
                    <a:pt x="203" y="304"/>
                  </a:lnTo>
                  <a:lnTo>
                    <a:pt x="203" y="304"/>
                  </a:lnTo>
                  <a:lnTo>
                    <a:pt x="203" y="304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22"/>
            <p:cNvSpPr>
              <a:spLocks/>
            </p:cNvSpPr>
            <p:nvPr/>
          </p:nvSpPr>
          <p:spPr bwMode="auto">
            <a:xfrm>
              <a:off x="630092" y="1542491"/>
              <a:ext cx="133350" cy="482600"/>
            </a:xfrm>
            <a:custGeom>
              <a:avLst/>
              <a:gdLst>
                <a:gd name="T0" fmla="*/ 48 w 167"/>
                <a:gd name="T1" fmla="*/ 601 h 609"/>
                <a:gd name="T2" fmla="*/ 55 w 167"/>
                <a:gd name="T3" fmla="*/ 587 h 609"/>
                <a:gd name="T4" fmla="*/ 82 w 167"/>
                <a:gd name="T5" fmla="*/ 557 h 609"/>
                <a:gd name="T6" fmla="*/ 102 w 167"/>
                <a:gd name="T7" fmla="*/ 525 h 609"/>
                <a:gd name="T8" fmla="*/ 95 w 167"/>
                <a:gd name="T9" fmla="*/ 522 h 609"/>
                <a:gd name="T10" fmla="*/ 83 w 167"/>
                <a:gd name="T11" fmla="*/ 542 h 609"/>
                <a:gd name="T12" fmla="*/ 58 w 167"/>
                <a:gd name="T13" fmla="*/ 575 h 609"/>
                <a:gd name="T14" fmla="*/ 27 w 167"/>
                <a:gd name="T15" fmla="*/ 599 h 609"/>
                <a:gd name="T16" fmla="*/ 22 w 167"/>
                <a:gd name="T17" fmla="*/ 587 h 609"/>
                <a:gd name="T18" fmla="*/ 40 w 167"/>
                <a:gd name="T19" fmla="*/ 563 h 609"/>
                <a:gd name="T20" fmla="*/ 61 w 167"/>
                <a:gd name="T21" fmla="*/ 541 h 609"/>
                <a:gd name="T22" fmla="*/ 80 w 167"/>
                <a:gd name="T23" fmla="*/ 515 h 609"/>
                <a:gd name="T24" fmla="*/ 71 w 167"/>
                <a:gd name="T25" fmla="*/ 511 h 609"/>
                <a:gd name="T26" fmla="*/ 52 w 167"/>
                <a:gd name="T27" fmla="*/ 534 h 609"/>
                <a:gd name="T28" fmla="*/ 40 w 167"/>
                <a:gd name="T29" fmla="*/ 552 h 609"/>
                <a:gd name="T30" fmla="*/ 25 w 167"/>
                <a:gd name="T31" fmla="*/ 563 h 609"/>
                <a:gd name="T32" fmla="*/ 10 w 167"/>
                <a:gd name="T33" fmla="*/ 571 h 609"/>
                <a:gd name="T34" fmla="*/ 4 w 167"/>
                <a:gd name="T35" fmla="*/ 567 h 609"/>
                <a:gd name="T36" fmla="*/ 31 w 167"/>
                <a:gd name="T37" fmla="*/ 540 h 609"/>
                <a:gd name="T38" fmla="*/ 53 w 167"/>
                <a:gd name="T39" fmla="*/ 502 h 609"/>
                <a:gd name="T40" fmla="*/ 56 w 167"/>
                <a:gd name="T41" fmla="*/ 489 h 609"/>
                <a:gd name="T42" fmla="*/ 51 w 167"/>
                <a:gd name="T43" fmla="*/ 492 h 609"/>
                <a:gd name="T44" fmla="*/ 38 w 167"/>
                <a:gd name="T45" fmla="*/ 508 h 609"/>
                <a:gd name="T46" fmla="*/ 25 w 167"/>
                <a:gd name="T47" fmla="*/ 527 h 609"/>
                <a:gd name="T48" fmla="*/ 15 w 167"/>
                <a:gd name="T49" fmla="*/ 532 h 609"/>
                <a:gd name="T50" fmla="*/ 17 w 167"/>
                <a:gd name="T51" fmla="*/ 525 h 609"/>
                <a:gd name="T52" fmla="*/ 40 w 167"/>
                <a:gd name="T53" fmla="*/ 489 h 609"/>
                <a:gd name="T54" fmla="*/ 59 w 167"/>
                <a:gd name="T55" fmla="*/ 453 h 609"/>
                <a:gd name="T56" fmla="*/ 87 w 167"/>
                <a:gd name="T57" fmla="*/ 419 h 609"/>
                <a:gd name="T58" fmla="*/ 105 w 167"/>
                <a:gd name="T59" fmla="*/ 381 h 609"/>
                <a:gd name="T60" fmla="*/ 96 w 167"/>
                <a:gd name="T61" fmla="*/ 334 h 609"/>
                <a:gd name="T62" fmla="*/ 78 w 167"/>
                <a:gd name="T63" fmla="*/ 289 h 609"/>
                <a:gd name="T64" fmla="*/ 56 w 167"/>
                <a:gd name="T65" fmla="*/ 227 h 609"/>
                <a:gd name="T66" fmla="*/ 36 w 167"/>
                <a:gd name="T67" fmla="*/ 153 h 609"/>
                <a:gd name="T68" fmla="*/ 28 w 167"/>
                <a:gd name="T69" fmla="*/ 77 h 609"/>
                <a:gd name="T70" fmla="*/ 66 w 167"/>
                <a:gd name="T71" fmla="*/ 42 h 609"/>
                <a:gd name="T72" fmla="*/ 120 w 167"/>
                <a:gd name="T73" fmla="*/ 7 h 609"/>
                <a:gd name="T74" fmla="*/ 137 w 167"/>
                <a:gd name="T75" fmla="*/ 23 h 609"/>
                <a:gd name="T76" fmla="*/ 157 w 167"/>
                <a:gd name="T77" fmla="*/ 84 h 609"/>
                <a:gd name="T78" fmla="*/ 165 w 167"/>
                <a:gd name="T79" fmla="*/ 88 h 609"/>
                <a:gd name="T80" fmla="*/ 158 w 167"/>
                <a:gd name="T81" fmla="*/ 95 h 609"/>
                <a:gd name="T82" fmla="*/ 144 w 167"/>
                <a:gd name="T83" fmla="*/ 104 h 609"/>
                <a:gd name="T84" fmla="*/ 132 w 167"/>
                <a:gd name="T85" fmla="*/ 113 h 609"/>
                <a:gd name="T86" fmla="*/ 134 w 167"/>
                <a:gd name="T87" fmla="*/ 144 h 609"/>
                <a:gd name="T88" fmla="*/ 147 w 167"/>
                <a:gd name="T89" fmla="*/ 229 h 609"/>
                <a:gd name="T90" fmla="*/ 156 w 167"/>
                <a:gd name="T91" fmla="*/ 350 h 609"/>
                <a:gd name="T92" fmla="*/ 141 w 167"/>
                <a:gd name="T93" fmla="*/ 466 h 609"/>
                <a:gd name="T94" fmla="*/ 116 w 167"/>
                <a:gd name="T95" fmla="*/ 522 h 609"/>
                <a:gd name="T96" fmla="*/ 74 w 167"/>
                <a:gd name="T97" fmla="*/ 586 h 609"/>
                <a:gd name="T98" fmla="*/ 46 w 167"/>
                <a:gd name="T9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7" h="609">
                  <a:moveTo>
                    <a:pt x="46" y="609"/>
                  </a:moveTo>
                  <a:lnTo>
                    <a:pt x="48" y="605"/>
                  </a:lnTo>
                  <a:lnTo>
                    <a:pt x="48" y="601"/>
                  </a:lnTo>
                  <a:lnTo>
                    <a:pt x="48" y="598"/>
                  </a:lnTo>
                  <a:lnTo>
                    <a:pt x="48" y="594"/>
                  </a:lnTo>
                  <a:lnTo>
                    <a:pt x="55" y="587"/>
                  </a:lnTo>
                  <a:lnTo>
                    <a:pt x="63" y="579"/>
                  </a:lnTo>
                  <a:lnTo>
                    <a:pt x="73" y="569"/>
                  </a:lnTo>
                  <a:lnTo>
                    <a:pt x="82" y="557"/>
                  </a:lnTo>
                  <a:lnTo>
                    <a:pt x="90" y="546"/>
                  </a:lnTo>
                  <a:lnTo>
                    <a:pt x="97" y="536"/>
                  </a:lnTo>
                  <a:lnTo>
                    <a:pt x="102" y="525"/>
                  </a:lnTo>
                  <a:lnTo>
                    <a:pt x="102" y="517"/>
                  </a:lnTo>
                  <a:lnTo>
                    <a:pt x="97" y="518"/>
                  </a:lnTo>
                  <a:lnTo>
                    <a:pt x="95" y="522"/>
                  </a:lnTo>
                  <a:lnTo>
                    <a:pt x="93" y="525"/>
                  </a:lnTo>
                  <a:lnTo>
                    <a:pt x="89" y="529"/>
                  </a:lnTo>
                  <a:lnTo>
                    <a:pt x="83" y="542"/>
                  </a:lnTo>
                  <a:lnTo>
                    <a:pt x="75" y="554"/>
                  </a:lnTo>
                  <a:lnTo>
                    <a:pt x="67" y="564"/>
                  </a:lnTo>
                  <a:lnTo>
                    <a:pt x="58" y="575"/>
                  </a:lnTo>
                  <a:lnTo>
                    <a:pt x="48" y="583"/>
                  </a:lnTo>
                  <a:lnTo>
                    <a:pt x="37" y="591"/>
                  </a:lnTo>
                  <a:lnTo>
                    <a:pt x="27" y="599"/>
                  </a:lnTo>
                  <a:lnTo>
                    <a:pt x="17" y="607"/>
                  </a:lnTo>
                  <a:lnTo>
                    <a:pt x="19" y="597"/>
                  </a:lnTo>
                  <a:lnTo>
                    <a:pt x="22" y="587"/>
                  </a:lnTo>
                  <a:lnTo>
                    <a:pt x="27" y="579"/>
                  </a:lnTo>
                  <a:lnTo>
                    <a:pt x="33" y="570"/>
                  </a:lnTo>
                  <a:lnTo>
                    <a:pt x="40" y="563"/>
                  </a:lnTo>
                  <a:lnTo>
                    <a:pt x="46" y="555"/>
                  </a:lnTo>
                  <a:lnTo>
                    <a:pt x="53" y="548"/>
                  </a:lnTo>
                  <a:lnTo>
                    <a:pt x="61" y="541"/>
                  </a:lnTo>
                  <a:lnTo>
                    <a:pt x="67" y="532"/>
                  </a:lnTo>
                  <a:lnTo>
                    <a:pt x="74" y="523"/>
                  </a:lnTo>
                  <a:lnTo>
                    <a:pt x="80" y="515"/>
                  </a:lnTo>
                  <a:lnTo>
                    <a:pt x="82" y="506"/>
                  </a:lnTo>
                  <a:lnTo>
                    <a:pt x="76" y="507"/>
                  </a:lnTo>
                  <a:lnTo>
                    <a:pt x="71" y="511"/>
                  </a:lnTo>
                  <a:lnTo>
                    <a:pt x="65" y="518"/>
                  </a:lnTo>
                  <a:lnTo>
                    <a:pt x="58" y="526"/>
                  </a:lnTo>
                  <a:lnTo>
                    <a:pt x="52" y="534"/>
                  </a:lnTo>
                  <a:lnTo>
                    <a:pt x="46" y="541"/>
                  </a:lnTo>
                  <a:lnTo>
                    <a:pt x="42" y="548"/>
                  </a:lnTo>
                  <a:lnTo>
                    <a:pt x="40" y="552"/>
                  </a:lnTo>
                  <a:lnTo>
                    <a:pt x="35" y="556"/>
                  </a:lnTo>
                  <a:lnTo>
                    <a:pt x="30" y="560"/>
                  </a:lnTo>
                  <a:lnTo>
                    <a:pt x="25" y="563"/>
                  </a:lnTo>
                  <a:lnTo>
                    <a:pt x="20" y="565"/>
                  </a:lnTo>
                  <a:lnTo>
                    <a:pt x="15" y="569"/>
                  </a:lnTo>
                  <a:lnTo>
                    <a:pt x="10" y="571"/>
                  </a:lnTo>
                  <a:lnTo>
                    <a:pt x="5" y="574"/>
                  </a:lnTo>
                  <a:lnTo>
                    <a:pt x="0" y="576"/>
                  </a:lnTo>
                  <a:lnTo>
                    <a:pt x="4" y="567"/>
                  </a:lnTo>
                  <a:lnTo>
                    <a:pt x="13" y="557"/>
                  </a:lnTo>
                  <a:lnTo>
                    <a:pt x="23" y="549"/>
                  </a:lnTo>
                  <a:lnTo>
                    <a:pt x="31" y="540"/>
                  </a:lnTo>
                  <a:lnTo>
                    <a:pt x="37" y="527"/>
                  </a:lnTo>
                  <a:lnTo>
                    <a:pt x="45" y="515"/>
                  </a:lnTo>
                  <a:lnTo>
                    <a:pt x="53" y="502"/>
                  </a:lnTo>
                  <a:lnTo>
                    <a:pt x="58" y="489"/>
                  </a:lnTo>
                  <a:lnTo>
                    <a:pt x="57" y="489"/>
                  </a:lnTo>
                  <a:lnTo>
                    <a:pt x="56" y="489"/>
                  </a:lnTo>
                  <a:lnTo>
                    <a:pt x="56" y="489"/>
                  </a:lnTo>
                  <a:lnTo>
                    <a:pt x="56" y="489"/>
                  </a:lnTo>
                  <a:lnTo>
                    <a:pt x="51" y="492"/>
                  </a:lnTo>
                  <a:lnTo>
                    <a:pt x="46" y="496"/>
                  </a:lnTo>
                  <a:lnTo>
                    <a:pt x="42" y="502"/>
                  </a:lnTo>
                  <a:lnTo>
                    <a:pt x="38" y="508"/>
                  </a:lnTo>
                  <a:lnTo>
                    <a:pt x="34" y="515"/>
                  </a:lnTo>
                  <a:lnTo>
                    <a:pt x="29" y="522"/>
                  </a:lnTo>
                  <a:lnTo>
                    <a:pt x="25" y="527"/>
                  </a:lnTo>
                  <a:lnTo>
                    <a:pt x="20" y="532"/>
                  </a:lnTo>
                  <a:lnTo>
                    <a:pt x="18" y="532"/>
                  </a:lnTo>
                  <a:lnTo>
                    <a:pt x="15" y="532"/>
                  </a:lnTo>
                  <a:lnTo>
                    <a:pt x="14" y="532"/>
                  </a:lnTo>
                  <a:lnTo>
                    <a:pt x="13" y="533"/>
                  </a:lnTo>
                  <a:lnTo>
                    <a:pt x="17" y="525"/>
                  </a:lnTo>
                  <a:lnTo>
                    <a:pt x="25" y="511"/>
                  </a:lnTo>
                  <a:lnTo>
                    <a:pt x="34" y="498"/>
                  </a:lnTo>
                  <a:lnTo>
                    <a:pt x="40" y="489"/>
                  </a:lnTo>
                  <a:lnTo>
                    <a:pt x="45" y="477"/>
                  </a:lnTo>
                  <a:lnTo>
                    <a:pt x="51" y="464"/>
                  </a:lnTo>
                  <a:lnTo>
                    <a:pt x="59" y="453"/>
                  </a:lnTo>
                  <a:lnTo>
                    <a:pt x="68" y="441"/>
                  </a:lnTo>
                  <a:lnTo>
                    <a:pt x="78" y="431"/>
                  </a:lnTo>
                  <a:lnTo>
                    <a:pt x="87" y="419"/>
                  </a:lnTo>
                  <a:lnTo>
                    <a:pt x="97" y="408"/>
                  </a:lnTo>
                  <a:lnTo>
                    <a:pt x="105" y="396"/>
                  </a:lnTo>
                  <a:lnTo>
                    <a:pt x="105" y="381"/>
                  </a:lnTo>
                  <a:lnTo>
                    <a:pt x="104" y="365"/>
                  </a:lnTo>
                  <a:lnTo>
                    <a:pt x="101" y="350"/>
                  </a:lnTo>
                  <a:lnTo>
                    <a:pt x="96" y="334"/>
                  </a:lnTo>
                  <a:lnTo>
                    <a:pt x="90" y="319"/>
                  </a:lnTo>
                  <a:lnTo>
                    <a:pt x="84" y="304"/>
                  </a:lnTo>
                  <a:lnTo>
                    <a:pt x="78" y="289"/>
                  </a:lnTo>
                  <a:lnTo>
                    <a:pt x="72" y="276"/>
                  </a:lnTo>
                  <a:lnTo>
                    <a:pt x="64" y="251"/>
                  </a:lnTo>
                  <a:lnTo>
                    <a:pt x="56" y="227"/>
                  </a:lnTo>
                  <a:lnTo>
                    <a:pt x="49" y="203"/>
                  </a:lnTo>
                  <a:lnTo>
                    <a:pt x="42" y="177"/>
                  </a:lnTo>
                  <a:lnTo>
                    <a:pt x="36" y="153"/>
                  </a:lnTo>
                  <a:lnTo>
                    <a:pt x="31" y="128"/>
                  </a:lnTo>
                  <a:lnTo>
                    <a:pt x="29" y="103"/>
                  </a:lnTo>
                  <a:lnTo>
                    <a:pt x="28" y="77"/>
                  </a:lnTo>
                  <a:lnTo>
                    <a:pt x="36" y="67"/>
                  </a:lnTo>
                  <a:lnTo>
                    <a:pt x="50" y="54"/>
                  </a:lnTo>
                  <a:lnTo>
                    <a:pt x="66" y="42"/>
                  </a:lnTo>
                  <a:lnTo>
                    <a:pt x="84" y="28"/>
                  </a:lnTo>
                  <a:lnTo>
                    <a:pt x="103" y="16"/>
                  </a:lnTo>
                  <a:lnTo>
                    <a:pt x="120" y="7"/>
                  </a:lnTo>
                  <a:lnTo>
                    <a:pt x="134" y="1"/>
                  </a:lnTo>
                  <a:lnTo>
                    <a:pt x="144" y="0"/>
                  </a:lnTo>
                  <a:lnTo>
                    <a:pt x="137" y="23"/>
                  </a:lnTo>
                  <a:lnTo>
                    <a:pt x="135" y="45"/>
                  </a:lnTo>
                  <a:lnTo>
                    <a:pt x="142" y="66"/>
                  </a:lnTo>
                  <a:lnTo>
                    <a:pt x="157" y="84"/>
                  </a:lnTo>
                  <a:lnTo>
                    <a:pt x="162" y="85"/>
                  </a:lnTo>
                  <a:lnTo>
                    <a:pt x="164" y="86"/>
                  </a:lnTo>
                  <a:lnTo>
                    <a:pt x="165" y="88"/>
                  </a:lnTo>
                  <a:lnTo>
                    <a:pt x="167" y="89"/>
                  </a:lnTo>
                  <a:lnTo>
                    <a:pt x="163" y="92"/>
                  </a:lnTo>
                  <a:lnTo>
                    <a:pt x="158" y="95"/>
                  </a:lnTo>
                  <a:lnTo>
                    <a:pt x="154" y="98"/>
                  </a:lnTo>
                  <a:lnTo>
                    <a:pt x="149" y="100"/>
                  </a:lnTo>
                  <a:lnTo>
                    <a:pt x="144" y="104"/>
                  </a:lnTo>
                  <a:lnTo>
                    <a:pt x="140" y="107"/>
                  </a:lnTo>
                  <a:lnTo>
                    <a:pt x="136" y="109"/>
                  </a:lnTo>
                  <a:lnTo>
                    <a:pt x="132" y="113"/>
                  </a:lnTo>
                  <a:lnTo>
                    <a:pt x="132" y="123"/>
                  </a:lnTo>
                  <a:lnTo>
                    <a:pt x="133" y="134"/>
                  </a:lnTo>
                  <a:lnTo>
                    <a:pt x="134" y="144"/>
                  </a:lnTo>
                  <a:lnTo>
                    <a:pt x="136" y="154"/>
                  </a:lnTo>
                  <a:lnTo>
                    <a:pt x="141" y="191"/>
                  </a:lnTo>
                  <a:lnTo>
                    <a:pt x="147" y="229"/>
                  </a:lnTo>
                  <a:lnTo>
                    <a:pt x="151" y="268"/>
                  </a:lnTo>
                  <a:lnTo>
                    <a:pt x="155" y="309"/>
                  </a:lnTo>
                  <a:lnTo>
                    <a:pt x="156" y="350"/>
                  </a:lnTo>
                  <a:lnTo>
                    <a:pt x="155" y="389"/>
                  </a:lnTo>
                  <a:lnTo>
                    <a:pt x="150" y="428"/>
                  </a:lnTo>
                  <a:lnTo>
                    <a:pt x="141" y="466"/>
                  </a:lnTo>
                  <a:lnTo>
                    <a:pt x="135" y="480"/>
                  </a:lnTo>
                  <a:lnTo>
                    <a:pt x="126" y="500"/>
                  </a:lnTo>
                  <a:lnTo>
                    <a:pt x="116" y="522"/>
                  </a:lnTo>
                  <a:lnTo>
                    <a:pt x="103" y="545"/>
                  </a:lnTo>
                  <a:lnTo>
                    <a:pt x="89" y="568"/>
                  </a:lnTo>
                  <a:lnTo>
                    <a:pt x="74" y="586"/>
                  </a:lnTo>
                  <a:lnTo>
                    <a:pt x="60" y="601"/>
                  </a:lnTo>
                  <a:lnTo>
                    <a:pt x="46" y="609"/>
                  </a:lnTo>
                  <a:lnTo>
                    <a:pt x="46" y="609"/>
                  </a:lnTo>
                  <a:lnTo>
                    <a:pt x="46" y="609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24"/>
            <p:cNvSpPr>
              <a:spLocks/>
            </p:cNvSpPr>
            <p:nvPr/>
          </p:nvSpPr>
          <p:spPr bwMode="auto">
            <a:xfrm>
              <a:off x="973584" y="1449027"/>
              <a:ext cx="263525" cy="136525"/>
            </a:xfrm>
            <a:custGeom>
              <a:avLst/>
              <a:gdLst>
                <a:gd name="T0" fmla="*/ 75 w 332"/>
                <a:gd name="T1" fmla="*/ 170 h 172"/>
                <a:gd name="T2" fmla="*/ 57 w 332"/>
                <a:gd name="T3" fmla="*/ 165 h 172"/>
                <a:gd name="T4" fmla="*/ 39 w 332"/>
                <a:gd name="T5" fmla="*/ 155 h 172"/>
                <a:gd name="T6" fmla="*/ 24 w 332"/>
                <a:gd name="T7" fmla="*/ 144 h 172"/>
                <a:gd name="T8" fmla="*/ 6 w 332"/>
                <a:gd name="T9" fmla="*/ 116 h 172"/>
                <a:gd name="T10" fmla="*/ 0 w 332"/>
                <a:gd name="T11" fmla="*/ 75 h 172"/>
                <a:gd name="T12" fmla="*/ 2 w 332"/>
                <a:gd name="T13" fmla="*/ 50 h 172"/>
                <a:gd name="T14" fmla="*/ 17 w 332"/>
                <a:gd name="T15" fmla="*/ 45 h 172"/>
                <a:gd name="T16" fmla="*/ 32 w 332"/>
                <a:gd name="T17" fmla="*/ 36 h 172"/>
                <a:gd name="T18" fmla="*/ 46 w 332"/>
                <a:gd name="T19" fmla="*/ 24 h 172"/>
                <a:gd name="T20" fmla="*/ 62 w 332"/>
                <a:gd name="T21" fmla="*/ 12 h 172"/>
                <a:gd name="T22" fmla="*/ 75 w 332"/>
                <a:gd name="T23" fmla="*/ 2 h 172"/>
                <a:gd name="T24" fmla="*/ 95 w 332"/>
                <a:gd name="T25" fmla="*/ 12 h 172"/>
                <a:gd name="T26" fmla="*/ 127 w 332"/>
                <a:gd name="T27" fmla="*/ 32 h 172"/>
                <a:gd name="T28" fmla="*/ 161 w 332"/>
                <a:gd name="T29" fmla="*/ 47 h 172"/>
                <a:gd name="T30" fmla="*/ 197 w 332"/>
                <a:gd name="T31" fmla="*/ 59 h 172"/>
                <a:gd name="T32" fmla="*/ 225 w 332"/>
                <a:gd name="T33" fmla="*/ 62 h 172"/>
                <a:gd name="T34" fmla="*/ 239 w 332"/>
                <a:gd name="T35" fmla="*/ 59 h 172"/>
                <a:gd name="T36" fmla="*/ 250 w 332"/>
                <a:gd name="T37" fmla="*/ 51 h 172"/>
                <a:gd name="T38" fmla="*/ 262 w 332"/>
                <a:gd name="T39" fmla="*/ 39 h 172"/>
                <a:gd name="T40" fmla="*/ 277 w 332"/>
                <a:gd name="T41" fmla="*/ 18 h 172"/>
                <a:gd name="T42" fmla="*/ 290 w 332"/>
                <a:gd name="T43" fmla="*/ 6 h 172"/>
                <a:gd name="T44" fmla="*/ 303 w 332"/>
                <a:gd name="T45" fmla="*/ 8 h 172"/>
                <a:gd name="T46" fmla="*/ 320 w 332"/>
                <a:gd name="T47" fmla="*/ 18 h 172"/>
                <a:gd name="T48" fmla="*/ 331 w 332"/>
                <a:gd name="T49" fmla="*/ 31 h 172"/>
                <a:gd name="T50" fmla="*/ 323 w 332"/>
                <a:gd name="T51" fmla="*/ 54 h 172"/>
                <a:gd name="T52" fmla="*/ 319 w 332"/>
                <a:gd name="T53" fmla="*/ 67 h 172"/>
                <a:gd name="T54" fmla="*/ 316 w 332"/>
                <a:gd name="T55" fmla="*/ 84 h 172"/>
                <a:gd name="T56" fmla="*/ 305 w 332"/>
                <a:gd name="T57" fmla="*/ 90 h 172"/>
                <a:gd name="T58" fmla="*/ 295 w 332"/>
                <a:gd name="T59" fmla="*/ 89 h 172"/>
                <a:gd name="T60" fmla="*/ 287 w 332"/>
                <a:gd name="T61" fmla="*/ 90 h 172"/>
                <a:gd name="T62" fmla="*/ 279 w 332"/>
                <a:gd name="T63" fmla="*/ 96 h 172"/>
                <a:gd name="T64" fmla="*/ 269 w 332"/>
                <a:gd name="T65" fmla="*/ 104 h 172"/>
                <a:gd name="T66" fmla="*/ 263 w 332"/>
                <a:gd name="T67" fmla="*/ 108 h 172"/>
                <a:gd name="T68" fmla="*/ 248 w 332"/>
                <a:gd name="T69" fmla="*/ 113 h 172"/>
                <a:gd name="T70" fmla="*/ 239 w 332"/>
                <a:gd name="T71" fmla="*/ 116 h 172"/>
                <a:gd name="T72" fmla="*/ 222 w 332"/>
                <a:gd name="T73" fmla="*/ 132 h 172"/>
                <a:gd name="T74" fmla="*/ 198 w 332"/>
                <a:gd name="T75" fmla="*/ 126 h 172"/>
                <a:gd name="T76" fmla="*/ 178 w 332"/>
                <a:gd name="T77" fmla="*/ 106 h 172"/>
                <a:gd name="T78" fmla="*/ 157 w 332"/>
                <a:gd name="T79" fmla="*/ 94 h 172"/>
                <a:gd name="T80" fmla="*/ 140 w 332"/>
                <a:gd name="T81" fmla="*/ 107 h 172"/>
                <a:gd name="T82" fmla="*/ 133 w 332"/>
                <a:gd name="T83" fmla="*/ 127 h 172"/>
                <a:gd name="T84" fmla="*/ 126 w 332"/>
                <a:gd name="T85" fmla="*/ 145 h 172"/>
                <a:gd name="T86" fmla="*/ 113 w 332"/>
                <a:gd name="T87" fmla="*/ 161 h 172"/>
                <a:gd name="T88" fmla="*/ 99 w 332"/>
                <a:gd name="T89" fmla="*/ 168 h 172"/>
                <a:gd name="T90" fmla="*/ 90 w 332"/>
                <a:gd name="T91" fmla="*/ 169 h 172"/>
                <a:gd name="T92" fmla="*/ 87 w 332"/>
                <a:gd name="T9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2" h="172">
                  <a:moveTo>
                    <a:pt x="87" y="172"/>
                  </a:moveTo>
                  <a:lnTo>
                    <a:pt x="75" y="170"/>
                  </a:lnTo>
                  <a:lnTo>
                    <a:pt x="66" y="167"/>
                  </a:lnTo>
                  <a:lnTo>
                    <a:pt x="57" y="165"/>
                  </a:lnTo>
                  <a:lnTo>
                    <a:pt x="47" y="160"/>
                  </a:lnTo>
                  <a:lnTo>
                    <a:pt x="39" y="155"/>
                  </a:lnTo>
                  <a:lnTo>
                    <a:pt x="32" y="150"/>
                  </a:lnTo>
                  <a:lnTo>
                    <a:pt x="24" y="144"/>
                  </a:lnTo>
                  <a:lnTo>
                    <a:pt x="17" y="137"/>
                  </a:lnTo>
                  <a:lnTo>
                    <a:pt x="6" y="116"/>
                  </a:lnTo>
                  <a:lnTo>
                    <a:pt x="1" y="97"/>
                  </a:lnTo>
                  <a:lnTo>
                    <a:pt x="0" y="75"/>
                  </a:lnTo>
                  <a:lnTo>
                    <a:pt x="0" y="51"/>
                  </a:lnTo>
                  <a:lnTo>
                    <a:pt x="2" y="50"/>
                  </a:lnTo>
                  <a:lnTo>
                    <a:pt x="9" y="48"/>
                  </a:lnTo>
                  <a:lnTo>
                    <a:pt x="17" y="45"/>
                  </a:lnTo>
                  <a:lnTo>
                    <a:pt x="28" y="39"/>
                  </a:lnTo>
                  <a:lnTo>
                    <a:pt x="32" y="36"/>
                  </a:lnTo>
                  <a:lnTo>
                    <a:pt x="38" y="30"/>
                  </a:lnTo>
                  <a:lnTo>
                    <a:pt x="46" y="24"/>
                  </a:lnTo>
                  <a:lnTo>
                    <a:pt x="54" y="17"/>
                  </a:lnTo>
                  <a:lnTo>
                    <a:pt x="62" y="12"/>
                  </a:lnTo>
                  <a:lnTo>
                    <a:pt x="69" y="6"/>
                  </a:lnTo>
                  <a:lnTo>
                    <a:pt x="75" y="2"/>
                  </a:lnTo>
                  <a:lnTo>
                    <a:pt x="80" y="0"/>
                  </a:lnTo>
                  <a:lnTo>
                    <a:pt x="95" y="12"/>
                  </a:lnTo>
                  <a:lnTo>
                    <a:pt x="111" y="22"/>
                  </a:lnTo>
                  <a:lnTo>
                    <a:pt x="127" y="32"/>
                  </a:lnTo>
                  <a:lnTo>
                    <a:pt x="143" y="40"/>
                  </a:lnTo>
                  <a:lnTo>
                    <a:pt x="161" y="47"/>
                  </a:lnTo>
                  <a:lnTo>
                    <a:pt x="179" y="54"/>
                  </a:lnTo>
                  <a:lnTo>
                    <a:pt x="197" y="59"/>
                  </a:lnTo>
                  <a:lnTo>
                    <a:pt x="217" y="63"/>
                  </a:lnTo>
                  <a:lnTo>
                    <a:pt x="225" y="62"/>
                  </a:lnTo>
                  <a:lnTo>
                    <a:pt x="232" y="61"/>
                  </a:lnTo>
                  <a:lnTo>
                    <a:pt x="239" y="59"/>
                  </a:lnTo>
                  <a:lnTo>
                    <a:pt x="244" y="54"/>
                  </a:lnTo>
                  <a:lnTo>
                    <a:pt x="250" y="51"/>
                  </a:lnTo>
                  <a:lnTo>
                    <a:pt x="256" y="45"/>
                  </a:lnTo>
                  <a:lnTo>
                    <a:pt x="262" y="39"/>
                  </a:lnTo>
                  <a:lnTo>
                    <a:pt x="267" y="32"/>
                  </a:lnTo>
                  <a:lnTo>
                    <a:pt x="277" y="18"/>
                  </a:lnTo>
                  <a:lnTo>
                    <a:pt x="284" y="10"/>
                  </a:lnTo>
                  <a:lnTo>
                    <a:pt x="290" y="6"/>
                  </a:lnTo>
                  <a:lnTo>
                    <a:pt x="296" y="6"/>
                  </a:lnTo>
                  <a:lnTo>
                    <a:pt x="303" y="8"/>
                  </a:lnTo>
                  <a:lnTo>
                    <a:pt x="310" y="13"/>
                  </a:lnTo>
                  <a:lnTo>
                    <a:pt x="320" y="18"/>
                  </a:lnTo>
                  <a:lnTo>
                    <a:pt x="332" y="24"/>
                  </a:lnTo>
                  <a:lnTo>
                    <a:pt x="331" y="31"/>
                  </a:lnTo>
                  <a:lnTo>
                    <a:pt x="326" y="43"/>
                  </a:lnTo>
                  <a:lnTo>
                    <a:pt x="323" y="54"/>
                  </a:lnTo>
                  <a:lnTo>
                    <a:pt x="320" y="62"/>
                  </a:lnTo>
                  <a:lnTo>
                    <a:pt x="319" y="67"/>
                  </a:lnTo>
                  <a:lnTo>
                    <a:pt x="318" y="75"/>
                  </a:lnTo>
                  <a:lnTo>
                    <a:pt x="316" y="84"/>
                  </a:lnTo>
                  <a:lnTo>
                    <a:pt x="312" y="90"/>
                  </a:lnTo>
                  <a:lnTo>
                    <a:pt x="305" y="90"/>
                  </a:lnTo>
                  <a:lnTo>
                    <a:pt x="301" y="89"/>
                  </a:lnTo>
                  <a:lnTo>
                    <a:pt x="295" y="89"/>
                  </a:lnTo>
                  <a:lnTo>
                    <a:pt x="290" y="89"/>
                  </a:lnTo>
                  <a:lnTo>
                    <a:pt x="287" y="90"/>
                  </a:lnTo>
                  <a:lnTo>
                    <a:pt x="282" y="92"/>
                  </a:lnTo>
                  <a:lnTo>
                    <a:pt x="279" y="96"/>
                  </a:lnTo>
                  <a:lnTo>
                    <a:pt x="274" y="102"/>
                  </a:lnTo>
                  <a:lnTo>
                    <a:pt x="269" y="104"/>
                  </a:lnTo>
                  <a:lnTo>
                    <a:pt x="265" y="105"/>
                  </a:lnTo>
                  <a:lnTo>
                    <a:pt x="263" y="108"/>
                  </a:lnTo>
                  <a:lnTo>
                    <a:pt x="258" y="113"/>
                  </a:lnTo>
                  <a:lnTo>
                    <a:pt x="248" y="113"/>
                  </a:lnTo>
                  <a:lnTo>
                    <a:pt x="242" y="113"/>
                  </a:lnTo>
                  <a:lnTo>
                    <a:pt x="239" y="116"/>
                  </a:lnTo>
                  <a:lnTo>
                    <a:pt x="236" y="126"/>
                  </a:lnTo>
                  <a:lnTo>
                    <a:pt x="222" y="132"/>
                  </a:lnTo>
                  <a:lnTo>
                    <a:pt x="210" y="131"/>
                  </a:lnTo>
                  <a:lnTo>
                    <a:pt x="198" y="126"/>
                  </a:lnTo>
                  <a:lnTo>
                    <a:pt x="188" y="116"/>
                  </a:lnTo>
                  <a:lnTo>
                    <a:pt x="178" y="106"/>
                  </a:lnTo>
                  <a:lnTo>
                    <a:pt x="167" y="98"/>
                  </a:lnTo>
                  <a:lnTo>
                    <a:pt x="157" y="94"/>
                  </a:lnTo>
                  <a:lnTo>
                    <a:pt x="145" y="98"/>
                  </a:lnTo>
                  <a:lnTo>
                    <a:pt x="140" y="107"/>
                  </a:lnTo>
                  <a:lnTo>
                    <a:pt x="136" y="116"/>
                  </a:lnTo>
                  <a:lnTo>
                    <a:pt x="133" y="127"/>
                  </a:lnTo>
                  <a:lnTo>
                    <a:pt x="129" y="136"/>
                  </a:lnTo>
                  <a:lnTo>
                    <a:pt x="126" y="145"/>
                  </a:lnTo>
                  <a:lnTo>
                    <a:pt x="120" y="154"/>
                  </a:lnTo>
                  <a:lnTo>
                    <a:pt x="113" y="161"/>
                  </a:lnTo>
                  <a:lnTo>
                    <a:pt x="104" y="168"/>
                  </a:lnTo>
                  <a:lnTo>
                    <a:pt x="99" y="168"/>
                  </a:lnTo>
                  <a:lnTo>
                    <a:pt x="95" y="168"/>
                  </a:lnTo>
                  <a:lnTo>
                    <a:pt x="90" y="169"/>
                  </a:lnTo>
                  <a:lnTo>
                    <a:pt x="87" y="172"/>
                  </a:lnTo>
                  <a:lnTo>
                    <a:pt x="87" y="172"/>
                  </a:lnTo>
                  <a:lnTo>
                    <a:pt x="87" y="172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25"/>
            <p:cNvSpPr>
              <a:spLocks/>
            </p:cNvSpPr>
            <p:nvPr/>
          </p:nvSpPr>
          <p:spPr bwMode="auto">
            <a:xfrm>
              <a:off x="1006103" y="1340084"/>
              <a:ext cx="250825" cy="179388"/>
            </a:xfrm>
            <a:custGeom>
              <a:avLst/>
              <a:gdLst>
                <a:gd name="T0" fmla="*/ 165 w 316"/>
                <a:gd name="T1" fmla="*/ 224 h 224"/>
                <a:gd name="T2" fmla="*/ 154 w 316"/>
                <a:gd name="T3" fmla="*/ 222 h 224"/>
                <a:gd name="T4" fmla="*/ 143 w 316"/>
                <a:gd name="T5" fmla="*/ 220 h 224"/>
                <a:gd name="T6" fmla="*/ 131 w 316"/>
                <a:gd name="T7" fmla="*/ 217 h 224"/>
                <a:gd name="T8" fmla="*/ 120 w 316"/>
                <a:gd name="T9" fmla="*/ 214 h 224"/>
                <a:gd name="T10" fmla="*/ 108 w 316"/>
                <a:gd name="T11" fmla="*/ 210 h 224"/>
                <a:gd name="T12" fmla="*/ 98 w 316"/>
                <a:gd name="T13" fmla="*/ 205 h 224"/>
                <a:gd name="T14" fmla="*/ 89 w 316"/>
                <a:gd name="T15" fmla="*/ 200 h 224"/>
                <a:gd name="T16" fmla="*/ 81 w 316"/>
                <a:gd name="T17" fmla="*/ 193 h 224"/>
                <a:gd name="T18" fmla="*/ 67 w 316"/>
                <a:gd name="T19" fmla="*/ 186 h 224"/>
                <a:gd name="T20" fmla="*/ 52 w 316"/>
                <a:gd name="T21" fmla="*/ 177 h 224"/>
                <a:gd name="T22" fmla="*/ 38 w 316"/>
                <a:gd name="T23" fmla="*/ 166 h 224"/>
                <a:gd name="T24" fmla="*/ 27 w 316"/>
                <a:gd name="T25" fmla="*/ 153 h 224"/>
                <a:gd name="T26" fmla="*/ 15 w 316"/>
                <a:gd name="T27" fmla="*/ 139 h 224"/>
                <a:gd name="T28" fmla="*/ 7 w 316"/>
                <a:gd name="T29" fmla="*/ 125 h 224"/>
                <a:gd name="T30" fmla="*/ 2 w 316"/>
                <a:gd name="T31" fmla="*/ 110 h 224"/>
                <a:gd name="T32" fmla="*/ 0 w 316"/>
                <a:gd name="T33" fmla="*/ 95 h 224"/>
                <a:gd name="T34" fmla="*/ 8 w 316"/>
                <a:gd name="T35" fmla="*/ 81 h 224"/>
                <a:gd name="T36" fmla="*/ 17 w 316"/>
                <a:gd name="T37" fmla="*/ 69 h 224"/>
                <a:gd name="T38" fmla="*/ 28 w 316"/>
                <a:gd name="T39" fmla="*/ 57 h 224"/>
                <a:gd name="T40" fmla="*/ 39 w 316"/>
                <a:gd name="T41" fmla="*/ 46 h 224"/>
                <a:gd name="T42" fmla="*/ 51 w 316"/>
                <a:gd name="T43" fmla="*/ 37 h 224"/>
                <a:gd name="T44" fmla="*/ 63 w 316"/>
                <a:gd name="T45" fmla="*/ 29 h 224"/>
                <a:gd name="T46" fmla="*/ 77 w 316"/>
                <a:gd name="T47" fmla="*/ 22 h 224"/>
                <a:gd name="T48" fmla="*/ 92 w 316"/>
                <a:gd name="T49" fmla="*/ 16 h 224"/>
                <a:gd name="T50" fmla="*/ 107 w 316"/>
                <a:gd name="T51" fmla="*/ 10 h 224"/>
                <a:gd name="T52" fmla="*/ 122 w 316"/>
                <a:gd name="T53" fmla="*/ 7 h 224"/>
                <a:gd name="T54" fmla="*/ 138 w 316"/>
                <a:gd name="T55" fmla="*/ 3 h 224"/>
                <a:gd name="T56" fmla="*/ 153 w 316"/>
                <a:gd name="T57" fmla="*/ 1 h 224"/>
                <a:gd name="T58" fmla="*/ 169 w 316"/>
                <a:gd name="T59" fmla="*/ 0 h 224"/>
                <a:gd name="T60" fmla="*/ 185 w 316"/>
                <a:gd name="T61" fmla="*/ 0 h 224"/>
                <a:gd name="T62" fmla="*/ 202 w 316"/>
                <a:gd name="T63" fmla="*/ 1 h 224"/>
                <a:gd name="T64" fmla="*/ 218 w 316"/>
                <a:gd name="T65" fmla="*/ 2 h 224"/>
                <a:gd name="T66" fmla="*/ 248 w 316"/>
                <a:gd name="T67" fmla="*/ 14 h 224"/>
                <a:gd name="T68" fmla="*/ 272 w 316"/>
                <a:gd name="T69" fmla="*/ 30 h 224"/>
                <a:gd name="T70" fmla="*/ 291 w 316"/>
                <a:gd name="T71" fmla="*/ 48 h 224"/>
                <a:gd name="T72" fmla="*/ 305 w 316"/>
                <a:gd name="T73" fmla="*/ 69 h 224"/>
                <a:gd name="T74" fmla="*/ 313 w 316"/>
                <a:gd name="T75" fmla="*/ 94 h 224"/>
                <a:gd name="T76" fmla="*/ 316 w 316"/>
                <a:gd name="T77" fmla="*/ 121 h 224"/>
                <a:gd name="T78" fmla="*/ 312 w 316"/>
                <a:gd name="T79" fmla="*/ 151 h 224"/>
                <a:gd name="T80" fmla="*/ 303 w 316"/>
                <a:gd name="T81" fmla="*/ 182 h 224"/>
                <a:gd name="T82" fmla="*/ 296 w 316"/>
                <a:gd name="T83" fmla="*/ 186 h 224"/>
                <a:gd name="T84" fmla="*/ 288 w 316"/>
                <a:gd name="T85" fmla="*/ 186 h 224"/>
                <a:gd name="T86" fmla="*/ 279 w 316"/>
                <a:gd name="T87" fmla="*/ 184 h 224"/>
                <a:gd name="T88" fmla="*/ 268 w 316"/>
                <a:gd name="T89" fmla="*/ 178 h 224"/>
                <a:gd name="T90" fmla="*/ 259 w 316"/>
                <a:gd name="T91" fmla="*/ 172 h 224"/>
                <a:gd name="T92" fmla="*/ 250 w 316"/>
                <a:gd name="T93" fmla="*/ 168 h 224"/>
                <a:gd name="T94" fmla="*/ 242 w 316"/>
                <a:gd name="T95" fmla="*/ 163 h 224"/>
                <a:gd name="T96" fmla="*/ 236 w 316"/>
                <a:gd name="T97" fmla="*/ 162 h 224"/>
                <a:gd name="T98" fmla="*/ 232 w 316"/>
                <a:gd name="T99" fmla="*/ 169 h 224"/>
                <a:gd name="T100" fmla="*/ 225 w 316"/>
                <a:gd name="T101" fmla="*/ 178 h 224"/>
                <a:gd name="T102" fmla="*/ 218 w 316"/>
                <a:gd name="T103" fmla="*/ 187 h 224"/>
                <a:gd name="T104" fmla="*/ 210 w 316"/>
                <a:gd name="T105" fmla="*/ 198 h 224"/>
                <a:gd name="T106" fmla="*/ 200 w 316"/>
                <a:gd name="T107" fmla="*/ 207 h 224"/>
                <a:gd name="T108" fmla="*/ 192 w 316"/>
                <a:gd name="T109" fmla="*/ 215 h 224"/>
                <a:gd name="T110" fmla="*/ 183 w 316"/>
                <a:gd name="T111" fmla="*/ 221 h 224"/>
                <a:gd name="T112" fmla="*/ 176 w 316"/>
                <a:gd name="T113" fmla="*/ 224 h 224"/>
                <a:gd name="T114" fmla="*/ 173 w 316"/>
                <a:gd name="T115" fmla="*/ 224 h 224"/>
                <a:gd name="T116" fmla="*/ 170 w 316"/>
                <a:gd name="T117" fmla="*/ 224 h 224"/>
                <a:gd name="T118" fmla="*/ 167 w 316"/>
                <a:gd name="T119" fmla="*/ 224 h 224"/>
                <a:gd name="T120" fmla="*/ 165 w 316"/>
                <a:gd name="T121" fmla="*/ 224 h 224"/>
                <a:gd name="T122" fmla="*/ 165 w 316"/>
                <a:gd name="T123" fmla="*/ 224 h 224"/>
                <a:gd name="T124" fmla="*/ 165 w 316"/>
                <a:gd name="T12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6" h="224">
                  <a:moveTo>
                    <a:pt x="165" y="224"/>
                  </a:moveTo>
                  <a:lnTo>
                    <a:pt x="154" y="222"/>
                  </a:lnTo>
                  <a:lnTo>
                    <a:pt x="143" y="220"/>
                  </a:lnTo>
                  <a:lnTo>
                    <a:pt x="131" y="217"/>
                  </a:lnTo>
                  <a:lnTo>
                    <a:pt x="120" y="214"/>
                  </a:lnTo>
                  <a:lnTo>
                    <a:pt x="108" y="210"/>
                  </a:lnTo>
                  <a:lnTo>
                    <a:pt x="98" y="205"/>
                  </a:lnTo>
                  <a:lnTo>
                    <a:pt x="89" y="200"/>
                  </a:lnTo>
                  <a:lnTo>
                    <a:pt x="81" y="193"/>
                  </a:lnTo>
                  <a:lnTo>
                    <a:pt x="67" y="186"/>
                  </a:lnTo>
                  <a:lnTo>
                    <a:pt x="52" y="177"/>
                  </a:lnTo>
                  <a:lnTo>
                    <a:pt x="38" y="166"/>
                  </a:lnTo>
                  <a:lnTo>
                    <a:pt x="27" y="153"/>
                  </a:lnTo>
                  <a:lnTo>
                    <a:pt x="15" y="139"/>
                  </a:lnTo>
                  <a:lnTo>
                    <a:pt x="7" y="125"/>
                  </a:lnTo>
                  <a:lnTo>
                    <a:pt x="2" y="110"/>
                  </a:lnTo>
                  <a:lnTo>
                    <a:pt x="0" y="95"/>
                  </a:lnTo>
                  <a:lnTo>
                    <a:pt x="8" y="81"/>
                  </a:lnTo>
                  <a:lnTo>
                    <a:pt x="17" y="69"/>
                  </a:lnTo>
                  <a:lnTo>
                    <a:pt x="28" y="57"/>
                  </a:lnTo>
                  <a:lnTo>
                    <a:pt x="39" y="46"/>
                  </a:lnTo>
                  <a:lnTo>
                    <a:pt x="51" y="37"/>
                  </a:lnTo>
                  <a:lnTo>
                    <a:pt x="63" y="29"/>
                  </a:lnTo>
                  <a:lnTo>
                    <a:pt x="77" y="22"/>
                  </a:lnTo>
                  <a:lnTo>
                    <a:pt x="92" y="16"/>
                  </a:lnTo>
                  <a:lnTo>
                    <a:pt x="107" y="10"/>
                  </a:lnTo>
                  <a:lnTo>
                    <a:pt x="122" y="7"/>
                  </a:lnTo>
                  <a:lnTo>
                    <a:pt x="138" y="3"/>
                  </a:lnTo>
                  <a:lnTo>
                    <a:pt x="153" y="1"/>
                  </a:lnTo>
                  <a:lnTo>
                    <a:pt x="169" y="0"/>
                  </a:lnTo>
                  <a:lnTo>
                    <a:pt x="185" y="0"/>
                  </a:lnTo>
                  <a:lnTo>
                    <a:pt x="202" y="1"/>
                  </a:lnTo>
                  <a:lnTo>
                    <a:pt x="218" y="2"/>
                  </a:lnTo>
                  <a:lnTo>
                    <a:pt x="248" y="14"/>
                  </a:lnTo>
                  <a:lnTo>
                    <a:pt x="272" y="30"/>
                  </a:lnTo>
                  <a:lnTo>
                    <a:pt x="291" y="48"/>
                  </a:lnTo>
                  <a:lnTo>
                    <a:pt x="305" y="69"/>
                  </a:lnTo>
                  <a:lnTo>
                    <a:pt x="313" y="94"/>
                  </a:lnTo>
                  <a:lnTo>
                    <a:pt x="316" y="121"/>
                  </a:lnTo>
                  <a:lnTo>
                    <a:pt x="312" y="151"/>
                  </a:lnTo>
                  <a:lnTo>
                    <a:pt x="303" y="182"/>
                  </a:lnTo>
                  <a:lnTo>
                    <a:pt x="296" y="186"/>
                  </a:lnTo>
                  <a:lnTo>
                    <a:pt x="288" y="186"/>
                  </a:lnTo>
                  <a:lnTo>
                    <a:pt x="279" y="184"/>
                  </a:lnTo>
                  <a:lnTo>
                    <a:pt x="268" y="178"/>
                  </a:lnTo>
                  <a:lnTo>
                    <a:pt x="259" y="172"/>
                  </a:lnTo>
                  <a:lnTo>
                    <a:pt x="250" y="168"/>
                  </a:lnTo>
                  <a:lnTo>
                    <a:pt x="242" y="163"/>
                  </a:lnTo>
                  <a:lnTo>
                    <a:pt x="236" y="162"/>
                  </a:lnTo>
                  <a:lnTo>
                    <a:pt x="232" y="169"/>
                  </a:lnTo>
                  <a:lnTo>
                    <a:pt x="225" y="178"/>
                  </a:lnTo>
                  <a:lnTo>
                    <a:pt x="218" y="187"/>
                  </a:lnTo>
                  <a:lnTo>
                    <a:pt x="210" y="198"/>
                  </a:lnTo>
                  <a:lnTo>
                    <a:pt x="200" y="207"/>
                  </a:lnTo>
                  <a:lnTo>
                    <a:pt x="192" y="215"/>
                  </a:lnTo>
                  <a:lnTo>
                    <a:pt x="183" y="221"/>
                  </a:lnTo>
                  <a:lnTo>
                    <a:pt x="176" y="224"/>
                  </a:lnTo>
                  <a:lnTo>
                    <a:pt x="173" y="224"/>
                  </a:lnTo>
                  <a:lnTo>
                    <a:pt x="170" y="224"/>
                  </a:lnTo>
                  <a:lnTo>
                    <a:pt x="167" y="224"/>
                  </a:lnTo>
                  <a:lnTo>
                    <a:pt x="165" y="224"/>
                  </a:lnTo>
                  <a:lnTo>
                    <a:pt x="165" y="224"/>
                  </a:lnTo>
                  <a:lnTo>
                    <a:pt x="165" y="224"/>
                  </a:lnTo>
                  <a:close/>
                </a:path>
              </a:pathLst>
            </a:custGeom>
            <a:solidFill>
              <a:srgbClr val="A56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8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579</Words>
  <Application>Microsoft Office PowerPoint</Application>
  <PresentationFormat>화면 슬라이드 쇼(4:3)</PresentationFormat>
  <Paragraphs>178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seok0621</dc:creator>
  <cp:lastModifiedBy>국607-27</cp:lastModifiedBy>
  <cp:revision>70</cp:revision>
  <dcterms:created xsi:type="dcterms:W3CDTF">2015-02-16T12:58:48Z</dcterms:created>
  <dcterms:modified xsi:type="dcterms:W3CDTF">2015-05-06T02:49:40Z</dcterms:modified>
</cp:coreProperties>
</file>