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1" r:id="rId3"/>
    <p:sldId id="262" r:id="rId4"/>
    <p:sldId id="263" r:id="rId5"/>
    <p:sldId id="264" r:id="rId6"/>
    <p:sldId id="272" r:id="rId7"/>
    <p:sldId id="270" r:id="rId8"/>
    <p:sldId id="273" r:id="rId9"/>
    <p:sldId id="265" r:id="rId10"/>
    <p:sldId id="266" r:id="rId11"/>
    <p:sldId id="274" r:id="rId12"/>
    <p:sldId id="267" r:id="rId13"/>
    <p:sldId id="269" r:id="rId14"/>
    <p:sldId id="275" r:id="rId15"/>
    <p:sldId id="268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77A5D3"/>
    <a:srgbClr val="6297CC"/>
    <a:srgbClr val="4C88C4"/>
    <a:srgbClr val="88B0D8"/>
    <a:srgbClr val="4382C1"/>
    <a:srgbClr val="3C79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098" autoAdjust="0"/>
  </p:normalViewPr>
  <p:slideViewPr>
    <p:cSldViewPr snapToObjects="1">
      <p:cViewPr varScale="1">
        <p:scale>
          <a:sx n="53" d="100"/>
          <a:sy n="53" d="100"/>
        </p:scale>
        <p:origin x="-10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0107B97F-2082-4B3F-92F6-E74B042AA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2175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14943D8-07FF-4C4A-A6E3-0FE13494D6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962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645525-CF65-49C5-83D8-FF96852285C0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121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1B50FF-3F21-4E2E-ACE1-13BE40597796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271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C73F9F-E169-41B7-A7A4-2FE60AAFF38E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177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06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5237"/>
          <p:cNvGrpSpPr>
            <a:grpSpLocks/>
          </p:cNvGrpSpPr>
          <p:nvPr/>
        </p:nvGrpSpPr>
        <p:grpSpPr bwMode="auto">
          <a:xfrm>
            <a:off x="3671888" y="1628775"/>
            <a:ext cx="5437187" cy="4760913"/>
            <a:chOff x="2336" y="1088"/>
            <a:chExt cx="3400" cy="2977"/>
          </a:xfrm>
        </p:grpSpPr>
        <p:sp>
          <p:nvSpPr>
            <p:cNvPr id="6" name="Freeform 5157"/>
            <p:cNvSpPr>
              <a:spLocks/>
            </p:cNvSpPr>
            <p:nvPr userDrawn="1"/>
          </p:nvSpPr>
          <p:spPr bwMode="auto">
            <a:xfrm>
              <a:off x="2338" y="1088"/>
              <a:ext cx="3391" cy="2977"/>
            </a:xfrm>
            <a:custGeom>
              <a:avLst/>
              <a:gdLst>
                <a:gd name="T0" fmla="*/ 3323 w 18851"/>
                <a:gd name="T1" fmla="*/ 561 h 16550"/>
                <a:gd name="T2" fmla="*/ 3113 w 18851"/>
                <a:gd name="T3" fmla="*/ 1109 h 16550"/>
                <a:gd name="T4" fmla="*/ 2762 w 18851"/>
                <a:gd name="T5" fmla="*/ 1991 h 16550"/>
                <a:gd name="T6" fmla="*/ 2762 w 18851"/>
                <a:gd name="T7" fmla="*/ 2021 h 16550"/>
                <a:gd name="T8" fmla="*/ 2756 w 18851"/>
                <a:gd name="T9" fmla="*/ 2046 h 16550"/>
                <a:gd name="T10" fmla="*/ 2750 w 18851"/>
                <a:gd name="T11" fmla="*/ 2077 h 16550"/>
                <a:gd name="T12" fmla="*/ 2756 w 18851"/>
                <a:gd name="T13" fmla="*/ 2108 h 16550"/>
                <a:gd name="T14" fmla="*/ 1806 w 18851"/>
                <a:gd name="T15" fmla="*/ 2977 h 16550"/>
                <a:gd name="T16" fmla="*/ 949 w 18851"/>
                <a:gd name="T17" fmla="*/ 2626 h 16550"/>
                <a:gd name="T18" fmla="*/ 891 w 18851"/>
                <a:gd name="T19" fmla="*/ 2602 h 16550"/>
                <a:gd name="T20" fmla="*/ 832 w 18851"/>
                <a:gd name="T21" fmla="*/ 2579 h 16550"/>
                <a:gd name="T22" fmla="*/ 774 w 18851"/>
                <a:gd name="T23" fmla="*/ 2555 h 16550"/>
                <a:gd name="T24" fmla="*/ 715 w 18851"/>
                <a:gd name="T25" fmla="*/ 2532 h 16550"/>
                <a:gd name="T26" fmla="*/ 657 w 18851"/>
                <a:gd name="T27" fmla="*/ 2508 h 16550"/>
                <a:gd name="T28" fmla="*/ 598 w 18851"/>
                <a:gd name="T29" fmla="*/ 2485 h 16550"/>
                <a:gd name="T30" fmla="*/ 539 w 18851"/>
                <a:gd name="T31" fmla="*/ 2461 h 16550"/>
                <a:gd name="T32" fmla="*/ 481 w 18851"/>
                <a:gd name="T33" fmla="*/ 2438 h 16550"/>
                <a:gd name="T34" fmla="*/ 422 w 18851"/>
                <a:gd name="T35" fmla="*/ 2414 h 16550"/>
                <a:gd name="T36" fmla="*/ 364 w 18851"/>
                <a:gd name="T37" fmla="*/ 2391 h 16550"/>
                <a:gd name="T38" fmla="*/ 305 w 18851"/>
                <a:gd name="T39" fmla="*/ 2367 h 16550"/>
                <a:gd name="T40" fmla="*/ 247 w 18851"/>
                <a:gd name="T41" fmla="*/ 2344 h 16550"/>
                <a:gd name="T42" fmla="*/ 188 w 18851"/>
                <a:gd name="T43" fmla="*/ 2320 h 16550"/>
                <a:gd name="T44" fmla="*/ 130 w 18851"/>
                <a:gd name="T45" fmla="*/ 2297 h 16550"/>
                <a:gd name="T46" fmla="*/ 71 w 18851"/>
                <a:gd name="T47" fmla="*/ 2273 h 16550"/>
                <a:gd name="T48" fmla="*/ 12 w 18851"/>
                <a:gd name="T49" fmla="*/ 2250 h 16550"/>
                <a:gd name="T50" fmla="*/ 11 w 18851"/>
                <a:gd name="T51" fmla="*/ 2233 h 16550"/>
                <a:gd name="T52" fmla="*/ 9 w 18851"/>
                <a:gd name="T53" fmla="*/ 2217 h 16550"/>
                <a:gd name="T54" fmla="*/ 8 w 18851"/>
                <a:gd name="T55" fmla="*/ 2201 h 16550"/>
                <a:gd name="T56" fmla="*/ 6 w 18851"/>
                <a:gd name="T57" fmla="*/ 2185 h 16550"/>
                <a:gd name="T58" fmla="*/ 5 w 18851"/>
                <a:gd name="T59" fmla="*/ 2169 h 16550"/>
                <a:gd name="T60" fmla="*/ 3 w 18851"/>
                <a:gd name="T61" fmla="*/ 2153 h 16550"/>
                <a:gd name="T62" fmla="*/ 1 w 18851"/>
                <a:gd name="T63" fmla="*/ 2137 h 16550"/>
                <a:gd name="T64" fmla="*/ 0 w 18851"/>
                <a:gd name="T65" fmla="*/ 2120 h 16550"/>
                <a:gd name="T66" fmla="*/ 241 w 18851"/>
                <a:gd name="T67" fmla="*/ 1985 h 16550"/>
                <a:gd name="T68" fmla="*/ 481 w 18851"/>
                <a:gd name="T69" fmla="*/ 1849 h 16550"/>
                <a:gd name="T70" fmla="*/ 715 w 18851"/>
                <a:gd name="T71" fmla="*/ 1707 h 16550"/>
                <a:gd name="T72" fmla="*/ 956 w 18851"/>
                <a:gd name="T73" fmla="*/ 1553 h 16550"/>
                <a:gd name="T74" fmla="*/ 992 w 18851"/>
                <a:gd name="T75" fmla="*/ 1442 h 16550"/>
                <a:gd name="T76" fmla="*/ 1042 w 18851"/>
                <a:gd name="T77" fmla="*/ 1313 h 16550"/>
                <a:gd name="T78" fmla="*/ 1103 w 18851"/>
                <a:gd name="T79" fmla="*/ 1122 h 16550"/>
                <a:gd name="T80" fmla="*/ 1258 w 18851"/>
                <a:gd name="T81" fmla="*/ 666 h 16550"/>
                <a:gd name="T82" fmla="*/ 1404 w 18851"/>
                <a:gd name="T83" fmla="*/ 239 h 16550"/>
                <a:gd name="T84" fmla="*/ 1492 w 18851"/>
                <a:gd name="T85" fmla="*/ 0 h 16550"/>
                <a:gd name="T86" fmla="*/ 3366 w 18851"/>
                <a:gd name="T87" fmla="*/ 341 h 16550"/>
                <a:gd name="T88" fmla="*/ 3391 w 18851"/>
                <a:gd name="T89" fmla="*/ 403 h 16550"/>
                <a:gd name="T90" fmla="*/ 3323 w 18851"/>
                <a:gd name="T91" fmla="*/ 561 h 165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851" h="16550">
                  <a:moveTo>
                    <a:pt x="18473" y="3118"/>
                  </a:moveTo>
                  <a:lnTo>
                    <a:pt x="17308" y="6167"/>
                  </a:lnTo>
                  <a:lnTo>
                    <a:pt x="15354" y="11068"/>
                  </a:lnTo>
                  <a:lnTo>
                    <a:pt x="15354" y="11238"/>
                  </a:lnTo>
                  <a:lnTo>
                    <a:pt x="15320" y="11375"/>
                  </a:lnTo>
                  <a:lnTo>
                    <a:pt x="15285" y="11548"/>
                  </a:lnTo>
                  <a:lnTo>
                    <a:pt x="15320" y="11718"/>
                  </a:lnTo>
                  <a:lnTo>
                    <a:pt x="10042" y="16550"/>
                  </a:lnTo>
                  <a:lnTo>
                    <a:pt x="5277" y="14597"/>
                  </a:lnTo>
                  <a:lnTo>
                    <a:pt x="4952" y="14466"/>
                  </a:lnTo>
                  <a:lnTo>
                    <a:pt x="4626" y="14336"/>
                  </a:lnTo>
                  <a:lnTo>
                    <a:pt x="4301" y="14204"/>
                  </a:lnTo>
                  <a:lnTo>
                    <a:pt x="3975" y="14074"/>
                  </a:lnTo>
                  <a:lnTo>
                    <a:pt x="3650" y="13943"/>
                  </a:lnTo>
                  <a:lnTo>
                    <a:pt x="3324" y="13813"/>
                  </a:lnTo>
                  <a:lnTo>
                    <a:pt x="2998" y="13682"/>
                  </a:lnTo>
                  <a:lnTo>
                    <a:pt x="2673" y="13552"/>
                  </a:lnTo>
                  <a:lnTo>
                    <a:pt x="2347" y="13421"/>
                  </a:lnTo>
                  <a:lnTo>
                    <a:pt x="2022" y="13291"/>
                  </a:lnTo>
                  <a:lnTo>
                    <a:pt x="1696" y="13160"/>
                  </a:lnTo>
                  <a:lnTo>
                    <a:pt x="1371" y="13030"/>
                  </a:lnTo>
                  <a:lnTo>
                    <a:pt x="1045" y="12899"/>
                  </a:lnTo>
                  <a:lnTo>
                    <a:pt x="720" y="12767"/>
                  </a:lnTo>
                  <a:lnTo>
                    <a:pt x="393" y="12637"/>
                  </a:lnTo>
                  <a:lnTo>
                    <a:pt x="68" y="12506"/>
                  </a:lnTo>
                  <a:lnTo>
                    <a:pt x="60" y="12416"/>
                  </a:lnTo>
                  <a:lnTo>
                    <a:pt x="51" y="12327"/>
                  </a:lnTo>
                  <a:lnTo>
                    <a:pt x="42" y="12237"/>
                  </a:lnTo>
                  <a:lnTo>
                    <a:pt x="34" y="12147"/>
                  </a:lnTo>
                  <a:lnTo>
                    <a:pt x="26" y="12057"/>
                  </a:lnTo>
                  <a:lnTo>
                    <a:pt x="16" y="11967"/>
                  </a:lnTo>
                  <a:lnTo>
                    <a:pt x="8" y="11878"/>
                  </a:lnTo>
                  <a:lnTo>
                    <a:pt x="0" y="11787"/>
                  </a:lnTo>
                  <a:lnTo>
                    <a:pt x="1337" y="11034"/>
                  </a:lnTo>
                  <a:lnTo>
                    <a:pt x="2673" y="10280"/>
                  </a:lnTo>
                  <a:lnTo>
                    <a:pt x="3975" y="9492"/>
                  </a:lnTo>
                  <a:lnTo>
                    <a:pt x="5312" y="8635"/>
                  </a:lnTo>
                  <a:lnTo>
                    <a:pt x="5517" y="8018"/>
                  </a:lnTo>
                  <a:lnTo>
                    <a:pt x="5792" y="7298"/>
                  </a:lnTo>
                  <a:lnTo>
                    <a:pt x="6134" y="6236"/>
                  </a:lnTo>
                  <a:lnTo>
                    <a:pt x="6991" y="3701"/>
                  </a:lnTo>
                  <a:lnTo>
                    <a:pt x="7807" y="1329"/>
                  </a:lnTo>
                  <a:lnTo>
                    <a:pt x="8294" y="0"/>
                  </a:lnTo>
                  <a:lnTo>
                    <a:pt x="18711" y="1894"/>
                  </a:lnTo>
                  <a:lnTo>
                    <a:pt x="18851" y="2243"/>
                  </a:lnTo>
                  <a:lnTo>
                    <a:pt x="18473" y="3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211370" dir="343588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5236"/>
            <p:cNvGrpSpPr>
              <a:grpSpLocks/>
            </p:cNvGrpSpPr>
            <p:nvPr userDrawn="1"/>
          </p:nvGrpSpPr>
          <p:grpSpPr bwMode="auto">
            <a:xfrm>
              <a:off x="2336" y="1168"/>
              <a:ext cx="3400" cy="2897"/>
              <a:chOff x="2338" y="1168"/>
              <a:chExt cx="3400" cy="2897"/>
            </a:xfrm>
          </p:grpSpPr>
          <p:sp>
            <p:nvSpPr>
              <p:cNvPr id="8" name="Freeform 5158"/>
              <p:cNvSpPr>
                <a:spLocks noEditPoints="1"/>
              </p:cNvSpPr>
              <p:nvPr userDrawn="1"/>
            </p:nvSpPr>
            <p:spPr bwMode="auto">
              <a:xfrm>
                <a:off x="2368" y="2623"/>
                <a:ext cx="2707" cy="1294"/>
              </a:xfrm>
              <a:custGeom>
                <a:avLst/>
                <a:gdLst>
                  <a:gd name="T0" fmla="*/ 2386 w 15046"/>
                  <a:gd name="T1" fmla="*/ 770 h 7196"/>
                  <a:gd name="T2" fmla="*/ 1702 w 15046"/>
                  <a:gd name="T3" fmla="*/ 1263 h 7196"/>
                  <a:gd name="T4" fmla="*/ 1788 w 15046"/>
                  <a:gd name="T5" fmla="*/ 1202 h 7196"/>
                  <a:gd name="T6" fmla="*/ 1930 w 15046"/>
                  <a:gd name="T7" fmla="*/ 1109 h 7196"/>
                  <a:gd name="T8" fmla="*/ 2010 w 15046"/>
                  <a:gd name="T9" fmla="*/ 1041 h 7196"/>
                  <a:gd name="T10" fmla="*/ 2047 w 15046"/>
                  <a:gd name="T11" fmla="*/ 980 h 7196"/>
                  <a:gd name="T12" fmla="*/ 2035 w 15046"/>
                  <a:gd name="T13" fmla="*/ 943 h 7196"/>
                  <a:gd name="T14" fmla="*/ 1992 w 15046"/>
                  <a:gd name="T15" fmla="*/ 912 h 7196"/>
                  <a:gd name="T16" fmla="*/ 1776 w 15046"/>
                  <a:gd name="T17" fmla="*/ 863 h 7196"/>
                  <a:gd name="T18" fmla="*/ 1542 w 15046"/>
                  <a:gd name="T19" fmla="*/ 850 h 7196"/>
                  <a:gd name="T20" fmla="*/ 1319 w 15046"/>
                  <a:gd name="T21" fmla="*/ 832 h 7196"/>
                  <a:gd name="T22" fmla="*/ 1110 w 15046"/>
                  <a:gd name="T23" fmla="*/ 770 h 7196"/>
                  <a:gd name="T24" fmla="*/ 919 w 15046"/>
                  <a:gd name="T25" fmla="*/ 671 h 7196"/>
                  <a:gd name="T26" fmla="*/ 740 w 15046"/>
                  <a:gd name="T27" fmla="*/ 530 h 7196"/>
                  <a:gd name="T28" fmla="*/ 672 w 15046"/>
                  <a:gd name="T29" fmla="*/ 480 h 7196"/>
                  <a:gd name="T30" fmla="*/ 586 w 15046"/>
                  <a:gd name="T31" fmla="*/ 450 h 7196"/>
                  <a:gd name="T32" fmla="*/ 493 w 15046"/>
                  <a:gd name="T33" fmla="*/ 438 h 7196"/>
                  <a:gd name="T34" fmla="*/ 401 w 15046"/>
                  <a:gd name="T35" fmla="*/ 456 h 7196"/>
                  <a:gd name="T36" fmla="*/ 247 w 15046"/>
                  <a:gd name="T37" fmla="*/ 536 h 7196"/>
                  <a:gd name="T38" fmla="*/ 92 w 15046"/>
                  <a:gd name="T39" fmla="*/ 628 h 7196"/>
                  <a:gd name="T40" fmla="*/ 0 w 15046"/>
                  <a:gd name="T41" fmla="*/ 598 h 7196"/>
                  <a:gd name="T42" fmla="*/ 913 w 15046"/>
                  <a:gd name="T43" fmla="*/ 49 h 7196"/>
                  <a:gd name="T44" fmla="*/ 937 w 15046"/>
                  <a:gd name="T45" fmla="*/ 31 h 7196"/>
                  <a:gd name="T46" fmla="*/ 943 w 15046"/>
                  <a:gd name="T47" fmla="*/ 0 h 7196"/>
                  <a:gd name="T48" fmla="*/ 1591 w 15046"/>
                  <a:gd name="T49" fmla="*/ 179 h 7196"/>
                  <a:gd name="T50" fmla="*/ 2331 w 15046"/>
                  <a:gd name="T51" fmla="*/ 376 h 7196"/>
                  <a:gd name="T52" fmla="*/ 1529 w 15046"/>
                  <a:gd name="T53" fmla="*/ 702 h 7196"/>
                  <a:gd name="T54" fmla="*/ 1523 w 15046"/>
                  <a:gd name="T55" fmla="*/ 721 h 7196"/>
                  <a:gd name="T56" fmla="*/ 1474 w 15046"/>
                  <a:gd name="T57" fmla="*/ 739 h 7196"/>
                  <a:gd name="T58" fmla="*/ 1394 w 15046"/>
                  <a:gd name="T59" fmla="*/ 733 h 7196"/>
                  <a:gd name="T60" fmla="*/ 1295 w 15046"/>
                  <a:gd name="T61" fmla="*/ 702 h 7196"/>
                  <a:gd name="T62" fmla="*/ 1246 w 15046"/>
                  <a:gd name="T63" fmla="*/ 708 h 7196"/>
                  <a:gd name="T64" fmla="*/ 1208 w 15046"/>
                  <a:gd name="T65" fmla="*/ 708 h 7196"/>
                  <a:gd name="T66" fmla="*/ 1172 w 15046"/>
                  <a:gd name="T67" fmla="*/ 684 h 7196"/>
                  <a:gd name="T68" fmla="*/ 1122 w 15046"/>
                  <a:gd name="T69" fmla="*/ 641 h 7196"/>
                  <a:gd name="T70" fmla="*/ 1067 w 15046"/>
                  <a:gd name="T71" fmla="*/ 616 h 7196"/>
                  <a:gd name="T72" fmla="*/ 974 w 15046"/>
                  <a:gd name="T73" fmla="*/ 579 h 7196"/>
                  <a:gd name="T74" fmla="*/ 950 w 15046"/>
                  <a:gd name="T75" fmla="*/ 536 h 7196"/>
                  <a:gd name="T76" fmla="*/ 974 w 15046"/>
                  <a:gd name="T77" fmla="*/ 524 h 7196"/>
                  <a:gd name="T78" fmla="*/ 1270 w 15046"/>
                  <a:gd name="T79" fmla="*/ 604 h 7196"/>
                  <a:gd name="T80" fmla="*/ 1529 w 15046"/>
                  <a:gd name="T81" fmla="*/ 702 h 719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5046" h="7196">
                    <a:moveTo>
                      <a:pt x="15046" y="2672"/>
                    </a:moveTo>
                    <a:lnTo>
                      <a:pt x="13263" y="4283"/>
                    </a:lnTo>
                    <a:lnTo>
                      <a:pt x="9871" y="7196"/>
                    </a:lnTo>
                    <a:lnTo>
                      <a:pt x="9460" y="7024"/>
                    </a:lnTo>
                    <a:lnTo>
                      <a:pt x="9700" y="6819"/>
                    </a:lnTo>
                    <a:lnTo>
                      <a:pt x="9940" y="6682"/>
                    </a:lnTo>
                    <a:lnTo>
                      <a:pt x="10454" y="6339"/>
                    </a:lnTo>
                    <a:lnTo>
                      <a:pt x="10728" y="6168"/>
                    </a:lnTo>
                    <a:lnTo>
                      <a:pt x="10968" y="5996"/>
                    </a:lnTo>
                    <a:lnTo>
                      <a:pt x="11172" y="5791"/>
                    </a:lnTo>
                    <a:lnTo>
                      <a:pt x="11344" y="5516"/>
                    </a:lnTo>
                    <a:lnTo>
                      <a:pt x="11378" y="5448"/>
                    </a:lnTo>
                    <a:lnTo>
                      <a:pt x="11378" y="5379"/>
                    </a:lnTo>
                    <a:lnTo>
                      <a:pt x="11309" y="5242"/>
                    </a:lnTo>
                    <a:lnTo>
                      <a:pt x="11207" y="5140"/>
                    </a:lnTo>
                    <a:lnTo>
                      <a:pt x="11071" y="5071"/>
                    </a:lnTo>
                    <a:lnTo>
                      <a:pt x="10488" y="4900"/>
                    </a:lnTo>
                    <a:lnTo>
                      <a:pt x="9871" y="4797"/>
                    </a:lnTo>
                    <a:lnTo>
                      <a:pt x="9220" y="4728"/>
                    </a:lnTo>
                    <a:lnTo>
                      <a:pt x="8568" y="4728"/>
                    </a:lnTo>
                    <a:lnTo>
                      <a:pt x="7951" y="4694"/>
                    </a:lnTo>
                    <a:lnTo>
                      <a:pt x="7334" y="4625"/>
                    </a:lnTo>
                    <a:lnTo>
                      <a:pt x="6752" y="4488"/>
                    </a:lnTo>
                    <a:lnTo>
                      <a:pt x="6169" y="4283"/>
                    </a:lnTo>
                    <a:lnTo>
                      <a:pt x="5655" y="4009"/>
                    </a:lnTo>
                    <a:lnTo>
                      <a:pt x="5106" y="3734"/>
                    </a:lnTo>
                    <a:lnTo>
                      <a:pt x="4626" y="3357"/>
                    </a:lnTo>
                    <a:lnTo>
                      <a:pt x="4112" y="2946"/>
                    </a:lnTo>
                    <a:lnTo>
                      <a:pt x="3941" y="2809"/>
                    </a:lnTo>
                    <a:lnTo>
                      <a:pt x="3735" y="2672"/>
                    </a:lnTo>
                    <a:lnTo>
                      <a:pt x="3495" y="2569"/>
                    </a:lnTo>
                    <a:lnTo>
                      <a:pt x="3255" y="2502"/>
                    </a:lnTo>
                    <a:lnTo>
                      <a:pt x="2981" y="2468"/>
                    </a:lnTo>
                    <a:lnTo>
                      <a:pt x="2742" y="2433"/>
                    </a:lnTo>
                    <a:lnTo>
                      <a:pt x="2468" y="2468"/>
                    </a:lnTo>
                    <a:lnTo>
                      <a:pt x="2228" y="2536"/>
                    </a:lnTo>
                    <a:lnTo>
                      <a:pt x="1783" y="2741"/>
                    </a:lnTo>
                    <a:lnTo>
                      <a:pt x="1371" y="2980"/>
                    </a:lnTo>
                    <a:lnTo>
                      <a:pt x="960" y="3255"/>
                    </a:lnTo>
                    <a:lnTo>
                      <a:pt x="514" y="3494"/>
                    </a:lnTo>
                    <a:lnTo>
                      <a:pt x="274" y="3426"/>
                    </a:lnTo>
                    <a:lnTo>
                      <a:pt x="0" y="3323"/>
                    </a:lnTo>
                    <a:lnTo>
                      <a:pt x="34" y="3255"/>
                    </a:lnTo>
                    <a:lnTo>
                      <a:pt x="5072" y="274"/>
                    </a:lnTo>
                    <a:lnTo>
                      <a:pt x="5141" y="240"/>
                    </a:lnTo>
                    <a:lnTo>
                      <a:pt x="5209" y="171"/>
                    </a:lnTo>
                    <a:lnTo>
                      <a:pt x="5243" y="69"/>
                    </a:lnTo>
                    <a:lnTo>
                      <a:pt x="5243" y="0"/>
                    </a:lnTo>
                    <a:lnTo>
                      <a:pt x="6889" y="411"/>
                    </a:lnTo>
                    <a:lnTo>
                      <a:pt x="8843" y="994"/>
                    </a:lnTo>
                    <a:lnTo>
                      <a:pt x="10865" y="1542"/>
                    </a:lnTo>
                    <a:lnTo>
                      <a:pt x="12955" y="2091"/>
                    </a:lnTo>
                    <a:lnTo>
                      <a:pt x="15046" y="2672"/>
                    </a:lnTo>
                    <a:close/>
                    <a:moveTo>
                      <a:pt x="8500" y="3906"/>
                    </a:moveTo>
                    <a:lnTo>
                      <a:pt x="8500" y="3940"/>
                    </a:lnTo>
                    <a:lnTo>
                      <a:pt x="8466" y="4009"/>
                    </a:lnTo>
                    <a:lnTo>
                      <a:pt x="8328" y="4077"/>
                    </a:lnTo>
                    <a:lnTo>
                      <a:pt x="8191" y="4111"/>
                    </a:lnTo>
                    <a:lnTo>
                      <a:pt x="8054" y="4146"/>
                    </a:lnTo>
                    <a:lnTo>
                      <a:pt x="7746" y="4077"/>
                    </a:lnTo>
                    <a:lnTo>
                      <a:pt x="7472" y="3974"/>
                    </a:lnTo>
                    <a:lnTo>
                      <a:pt x="7197" y="3906"/>
                    </a:lnTo>
                    <a:lnTo>
                      <a:pt x="7060" y="3906"/>
                    </a:lnTo>
                    <a:lnTo>
                      <a:pt x="6923" y="3940"/>
                    </a:lnTo>
                    <a:lnTo>
                      <a:pt x="6820" y="3940"/>
                    </a:lnTo>
                    <a:lnTo>
                      <a:pt x="6717" y="3940"/>
                    </a:lnTo>
                    <a:lnTo>
                      <a:pt x="6580" y="3871"/>
                    </a:lnTo>
                    <a:lnTo>
                      <a:pt x="6512" y="3803"/>
                    </a:lnTo>
                    <a:lnTo>
                      <a:pt x="6409" y="3666"/>
                    </a:lnTo>
                    <a:lnTo>
                      <a:pt x="6238" y="3563"/>
                    </a:lnTo>
                    <a:lnTo>
                      <a:pt x="6100" y="3494"/>
                    </a:lnTo>
                    <a:lnTo>
                      <a:pt x="5929" y="3426"/>
                    </a:lnTo>
                    <a:lnTo>
                      <a:pt x="5586" y="3289"/>
                    </a:lnTo>
                    <a:lnTo>
                      <a:pt x="5415" y="3220"/>
                    </a:lnTo>
                    <a:lnTo>
                      <a:pt x="5278" y="3084"/>
                    </a:lnTo>
                    <a:lnTo>
                      <a:pt x="5278" y="2980"/>
                    </a:lnTo>
                    <a:lnTo>
                      <a:pt x="5346" y="2913"/>
                    </a:lnTo>
                    <a:lnTo>
                      <a:pt x="5415" y="2913"/>
                    </a:lnTo>
                    <a:lnTo>
                      <a:pt x="5518" y="2879"/>
                    </a:lnTo>
                    <a:lnTo>
                      <a:pt x="7060" y="3357"/>
                    </a:lnTo>
                    <a:lnTo>
                      <a:pt x="7814" y="3632"/>
                    </a:lnTo>
                    <a:lnTo>
                      <a:pt x="8500" y="39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5159"/>
              <p:cNvSpPr>
                <a:spLocks/>
              </p:cNvSpPr>
              <p:nvPr userDrawn="1"/>
            </p:nvSpPr>
            <p:spPr bwMode="auto">
              <a:xfrm>
                <a:off x="2880" y="2688"/>
                <a:ext cx="2073" cy="865"/>
              </a:xfrm>
              <a:custGeom>
                <a:avLst/>
                <a:gdLst>
                  <a:gd name="T0" fmla="*/ 2073 w 2073"/>
                  <a:gd name="T1" fmla="*/ 495 h 865"/>
                  <a:gd name="T2" fmla="*/ 2072 w 2073"/>
                  <a:gd name="T3" fmla="*/ 495 h 865"/>
                  <a:gd name="T4" fmla="*/ 2028 w 2073"/>
                  <a:gd name="T5" fmla="*/ 538 h 865"/>
                  <a:gd name="T6" fmla="*/ 1887 w 2073"/>
                  <a:gd name="T7" fmla="*/ 662 h 865"/>
                  <a:gd name="T8" fmla="*/ 1640 w 2073"/>
                  <a:gd name="T9" fmla="*/ 865 h 865"/>
                  <a:gd name="T10" fmla="*/ 1627 w 2073"/>
                  <a:gd name="T11" fmla="*/ 861 h 865"/>
                  <a:gd name="T12" fmla="*/ 1613 w 2073"/>
                  <a:gd name="T13" fmla="*/ 857 h 865"/>
                  <a:gd name="T14" fmla="*/ 1598 w 2073"/>
                  <a:gd name="T15" fmla="*/ 853 h 865"/>
                  <a:gd name="T16" fmla="*/ 1583 w 2073"/>
                  <a:gd name="T17" fmla="*/ 849 h 865"/>
                  <a:gd name="T18" fmla="*/ 1549 w 2073"/>
                  <a:gd name="T19" fmla="*/ 842 h 865"/>
                  <a:gd name="T20" fmla="*/ 1514 w 2073"/>
                  <a:gd name="T21" fmla="*/ 834 h 865"/>
                  <a:gd name="T22" fmla="*/ 1496 w 2073"/>
                  <a:gd name="T23" fmla="*/ 830 h 865"/>
                  <a:gd name="T24" fmla="*/ 1478 w 2073"/>
                  <a:gd name="T25" fmla="*/ 826 h 865"/>
                  <a:gd name="T26" fmla="*/ 1460 w 2073"/>
                  <a:gd name="T27" fmla="*/ 822 h 865"/>
                  <a:gd name="T28" fmla="*/ 1442 w 2073"/>
                  <a:gd name="T29" fmla="*/ 818 h 865"/>
                  <a:gd name="T30" fmla="*/ 1424 w 2073"/>
                  <a:gd name="T31" fmla="*/ 814 h 865"/>
                  <a:gd name="T32" fmla="*/ 1407 w 2073"/>
                  <a:gd name="T33" fmla="*/ 809 h 865"/>
                  <a:gd name="T34" fmla="*/ 1391 w 2073"/>
                  <a:gd name="T35" fmla="*/ 804 h 865"/>
                  <a:gd name="T36" fmla="*/ 1375 w 2073"/>
                  <a:gd name="T37" fmla="*/ 799 h 865"/>
                  <a:gd name="T38" fmla="*/ 1360 w 2073"/>
                  <a:gd name="T39" fmla="*/ 794 h 865"/>
                  <a:gd name="T40" fmla="*/ 1346 w 2073"/>
                  <a:gd name="T41" fmla="*/ 788 h 865"/>
                  <a:gd name="T42" fmla="*/ 1332 w 2073"/>
                  <a:gd name="T43" fmla="*/ 782 h 865"/>
                  <a:gd name="T44" fmla="*/ 1320 w 2073"/>
                  <a:gd name="T45" fmla="*/ 776 h 865"/>
                  <a:gd name="T46" fmla="*/ 1310 w 2073"/>
                  <a:gd name="T47" fmla="*/ 769 h 865"/>
                  <a:gd name="T48" fmla="*/ 1300 w 2073"/>
                  <a:gd name="T49" fmla="*/ 762 h 865"/>
                  <a:gd name="T50" fmla="*/ 1293 w 2073"/>
                  <a:gd name="T51" fmla="*/ 754 h 865"/>
                  <a:gd name="T52" fmla="*/ 1287 w 2073"/>
                  <a:gd name="T53" fmla="*/ 746 h 865"/>
                  <a:gd name="T54" fmla="*/ 1283 w 2073"/>
                  <a:gd name="T55" fmla="*/ 738 h 865"/>
                  <a:gd name="T56" fmla="*/ 1280 w 2073"/>
                  <a:gd name="T57" fmla="*/ 729 h 865"/>
                  <a:gd name="T58" fmla="*/ 1280 w 2073"/>
                  <a:gd name="T59" fmla="*/ 719 h 865"/>
                  <a:gd name="T60" fmla="*/ 1282 w 2073"/>
                  <a:gd name="T61" fmla="*/ 709 h 865"/>
                  <a:gd name="T62" fmla="*/ 1286 w 2073"/>
                  <a:gd name="T63" fmla="*/ 698 h 865"/>
                  <a:gd name="T64" fmla="*/ 1292 w 2073"/>
                  <a:gd name="T65" fmla="*/ 687 h 865"/>
                  <a:gd name="T66" fmla="*/ 1302 w 2073"/>
                  <a:gd name="T67" fmla="*/ 674 h 865"/>
                  <a:gd name="T68" fmla="*/ 1313 w 2073"/>
                  <a:gd name="T69" fmla="*/ 662 h 865"/>
                  <a:gd name="T70" fmla="*/ 0 w 2073"/>
                  <a:gd name="T71" fmla="*/ 234 h 865"/>
                  <a:gd name="T72" fmla="*/ 426 w 2073"/>
                  <a:gd name="T73" fmla="*/ 0 h 865"/>
                  <a:gd name="T74" fmla="*/ 2073 w 2073"/>
                  <a:gd name="T75" fmla="*/ 495 h 8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073" h="865">
                    <a:moveTo>
                      <a:pt x="2073" y="495"/>
                    </a:moveTo>
                    <a:lnTo>
                      <a:pt x="2072" y="495"/>
                    </a:lnTo>
                    <a:lnTo>
                      <a:pt x="2028" y="538"/>
                    </a:lnTo>
                    <a:lnTo>
                      <a:pt x="1887" y="662"/>
                    </a:lnTo>
                    <a:lnTo>
                      <a:pt x="1640" y="865"/>
                    </a:lnTo>
                    <a:lnTo>
                      <a:pt x="1627" y="861"/>
                    </a:lnTo>
                    <a:lnTo>
                      <a:pt x="1613" y="857"/>
                    </a:lnTo>
                    <a:lnTo>
                      <a:pt x="1598" y="853"/>
                    </a:lnTo>
                    <a:lnTo>
                      <a:pt x="1583" y="849"/>
                    </a:lnTo>
                    <a:lnTo>
                      <a:pt x="1549" y="842"/>
                    </a:lnTo>
                    <a:lnTo>
                      <a:pt x="1514" y="834"/>
                    </a:lnTo>
                    <a:lnTo>
                      <a:pt x="1496" y="830"/>
                    </a:lnTo>
                    <a:lnTo>
                      <a:pt x="1478" y="826"/>
                    </a:lnTo>
                    <a:lnTo>
                      <a:pt x="1460" y="822"/>
                    </a:lnTo>
                    <a:lnTo>
                      <a:pt x="1442" y="818"/>
                    </a:lnTo>
                    <a:lnTo>
                      <a:pt x="1424" y="814"/>
                    </a:lnTo>
                    <a:lnTo>
                      <a:pt x="1407" y="809"/>
                    </a:lnTo>
                    <a:lnTo>
                      <a:pt x="1391" y="804"/>
                    </a:lnTo>
                    <a:lnTo>
                      <a:pt x="1375" y="799"/>
                    </a:lnTo>
                    <a:lnTo>
                      <a:pt x="1360" y="794"/>
                    </a:lnTo>
                    <a:lnTo>
                      <a:pt x="1346" y="788"/>
                    </a:lnTo>
                    <a:lnTo>
                      <a:pt x="1332" y="782"/>
                    </a:lnTo>
                    <a:lnTo>
                      <a:pt x="1320" y="776"/>
                    </a:lnTo>
                    <a:lnTo>
                      <a:pt x="1310" y="769"/>
                    </a:lnTo>
                    <a:lnTo>
                      <a:pt x="1300" y="762"/>
                    </a:lnTo>
                    <a:lnTo>
                      <a:pt x="1293" y="754"/>
                    </a:lnTo>
                    <a:lnTo>
                      <a:pt x="1287" y="746"/>
                    </a:lnTo>
                    <a:lnTo>
                      <a:pt x="1283" y="738"/>
                    </a:lnTo>
                    <a:lnTo>
                      <a:pt x="1280" y="729"/>
                    </a:lnTo>
                    <a:lnTo>
                      <a:pt x="1280" y="719"/>
                    </a:lnTo>
                    <a:lnTo>
                      <a:pt x="1282" y="709"/>
                    </a:lnTo>
                    <a:lnTo>
                      <a:pt x="1286" y="698"/>
                    </a:lnTo>
                    <a:lnTo>
                      <a:pt x="1292" y="687"/>
                    </a:lnTo>
                    <a:lnTo>
                      <a:pt x="1302" y="674"/>
                    </a:lnTo>
                    <a:lnTo>
                      <a:pt x="1313" y="662"/>
                    </a:lnTo>
                    <a:lnTo>
                      <a:pt x="0" y="234"/>
                    </a:lnTo>
                    <a:lnTo>
                      <a:pt x="426" y="0"/>
                    </a:lnTo>
                    <a:lnTo>
                      <a:pt x="2073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5161"/>
              <p:cNvSpPr>
                <a:spLocks/>
              </p:cNvSpPr>
              <p:nvPr userDrawn="1"/>
            </p:nvSpPr>
            <p:spPr bwMode="auto">
              <a:xfrm>
                <a:off x="2338" y="3216"/>
                <a:ext cx="1810" cy="848"/>
              </a:xfrm>
              <a:custGeom>
                <a:avLst/>
                <a:gdLst>
                  <a:gd name="T0" fmla="*/ 11 w 1810"/>
                  <a:gd name="T1" fmla="*/ 120 h 848"/>
                  <a:gd name="T2" fmla="*/ 0 w 1810"/>
                  <a:gd name="T3" fmla="*/ 13 h 848"/>
                  <a:gd name="T4" fmla="*/ 1 w 1810"/>
                  <a:gd name="T5" fmla="*/ 7 h 848"/>
                  <a:gd name="T6" fmla="*/ 1 w 1810"/>
                  <a:gd name="T7" fmla="*/ 0 h 848"/>
                  <a:gd name="T8" fmla="*/ 1790 w 1810"/>
                  <a:gd name="T9" fmla="*/ 734 h 848"/>
                  <a:gd name="T10" fmla="*/ 1784 w 1810"/>
                  <a:gd name="T11" fmla="*/ 786 h 848"/>
                  <a:gd name="T12" fmla="*/ 1810 w 1810"/>
                  <a:gd name="T13" fmla="*/ 848 h 8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0" h="848">
                    <a:moveTo>
                      <a:pt x="11" y="120"/>
                    </a:moveTo>
                    <a:lnTo>
                      <a:pt x="0" y="13"/>
                    </a:lnTo>
                    <a:lnTo>
                      <a:pt x="1" y="7"/>
                    </a:lnTo>
                    <a:lnTo>
                      <a:pt x="1" y="0"/>
                    </a:lnTo>
                    <a:lnTo>
                      <a:pt x="1790" y="734"/>
                    </a:lnTo>
                    <a:lnTo>
                      <a:pt x="1784" y="786"/>
                    </a:lnTo>
                    <a:cubicBezTo>
                      <a:pt x="1791" y="809"/>
                      <a:pt x="1801" y="833"/>
                      <a:pt x="1810" y="848"/>
                    </a:cubicBez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5162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5163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242729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5164"/>
              <p:cNvSpPr>
                <a:spLocks/>
              </p:cNvSpPr>
              <p:nvPr userDrawn="1"/>
            </p:nvSpPr>
            <p:spPr bwMode="auto">
              <a:xfrm>
                <a:off x="3280" y="2709"/>
                <a:ext cx="127" cy="55"/>
              </a:xfrm>
              <a:custGeom>
                <a:avLst/>
                <a:gdLst>
                  <a:gd name="T0" fmla="*/ 74 w 701"/>
                  <a:gd name="T1" fmla="*/ 3 h 302"/>
                  <a:gd name="T2" fmla="*/ 88 w 701"/>
                  <a:gd name="T3" fmla="*/ 7 h 302"/>
                  <a:gd name="T4" fmla="*/ 102 w 701"/>
                  <a:gd name="T5" fmla="*/ 11 h 302"/>
                  <a:gd name="T6" fmla="*/ 116 w 701"/>
                  <a:gd name="T7" fmla="*/ 15 h 302"/>
                  <a:gd name="T8" fmla="*/ 124 w 701"/>
                  <a:gd name="T9" fmla="*/ 18 h 302"/>
                  <a:gd name="T10" fmla="*/ 127 w 701"/>
                  <a:gd name="T11" fmla="*/ 19 h 302"/>
                  <a:gd name="T12" fmla="*/ 127 w 701"/>
                  <a:gd name="T13" fmla="*/ 21 h 302"/>
                  <a:gd name="T14" fmla="*/ 126 w 701"/>
                  <a:gd name="T15" fmla="*/ 23 h 302"/>
                  <a:gd name="T16" fmla="*/ 119 w 701"/>
                  <a:gd name="T17" fmla="*/ 28 h 302"/>
                  <a:gd name="T18" fmla="*/ 107 w 701"/>
                  <a:gd name="T19" fmla="*/ 35 h 302"/>
                  <a:gd name="T20" fmla="*/ 95 w 701"/>
                  <a:gd name="T21" fmla="*/ 42 h 302"/>
                  <a:gd name="T22" fmla="*/ 82 w 701"/>
                  <a:gd name="T23" fmla="*/ 49 h 302"/>
                  <a:gd name="T24" fmla="*/ 75 w 701"/>
                  <a:gd name="T25" fmla="*/ 53 h 302"/>
                  <a:gd name="T26" fmla="*/ 71 w 701"/>
                  <a:gd name="T27" fmla="*/ 54 h 302"/>
                  <a:gd name="T28" fmla="*/ 66 w 701"/>
                  <a:gd name="T29" fmla="*/ 55 h 302"/>
                  <a:gd name="T30" fmla="*/ 62 w 701"/>
                  <a:gd name="T31" fmla="*/ 54 h 302"/>
                  <a:gd name="T32" fmla="*/ 53 w 701"/>
                  <a:gd name="T33" fmla="*/ 52 h 302"/>
                  <a:gd name="T34" fmla="*/ 39 w 701"/>
                  <a:gd name="T35" fmla="*/ 48 h 302"/>
                  <a:gd name="T36" fmla="*/ 25 w 701"/>
                  <a:gd name="T37" fmla="*/ 44 h 302"/>
                  <a:gd name="T38" fmla="*/ 11 w 701"/>
                  <a:gd name="T39" fmla="*/ 40 h 302"/>
                  <a:gd name="T40" fmla="*/ 3 w 701"/>
                  <a:gd name="T41" fmla="*/ 37 h 302"/>
                  <a:gd name="T42" fmla="*/ 1 w 701"/>
                  <a:gd name="T43" fmla="*/ 35 h 302"/>
                  <a:gd name="T44" fmla="*/ 0 w 701"/>
                  <a:gd name="T45" fmla="*/ 34 h 302"/>
                  <a:gd name="T46" fmla="*/ 2 w 701"/>
                  <a:gd name="T47" fmla="*/ 32 h 302"/>
                  <a:gd name="T48" fmla="*/ 9 w 701"/>
                  <a:gd name="T49" fmla="*/ 27 h 302"/>
                  <a:gd name="T50" fmla="*/ 21 w 701"/>
                  <a:gd name="T51" fmla="*/ 20 h 302"/>
                  <a:gd name="T52" fmla="*/ 33 w 701"/>
                  <a:gd name="T53" fmla="*/ 13 h 302"/>
                  <a:gd name="T54" fmla="*/ 45 w 701"/>
                  <a:gd name="T55" fmla="*/ 6 h 302"/>
                  <a:gd name="T56" fmla="*/ 53 w 701"/>
                  <a:gd name="T57" fmla="*/ 2 h 302"/>
                  <a:gd name="T58" fmla="*/ 57 w 701"/>
                  <a:gd name="T59" fmla="*/ 1 h 302"/>
                  <a:gd name="T60" fmla="*/ 61 w 701"/>
                  <a:gd name="T61" fmla="*/ 0 h 302"/>
                  <a:gd name="T62" fmla="*/ 65 w 701"/>
                  <a:gd name="T63" fmla="*/ 0 h 30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01" h="302">
                    <a:moveTo>
                      <a:pt x="372" y="4"/>
                    </a:moveTo>
                    <a:lnTo>
                      <a:pt x="409" y="16"/>
                    </a:lnTo>
                    <a:lnTo>
                      <a:pt x="447" y="26"/>
                    </a:lnTo>
                    <a:lnTo>
                      <a:pt x="486" y="38"/>
                    </a:lnTo>
                    <a:lnTo>
                      <a:pt x="524" y="49"/>
                    </a:lnTo>
                    <a:lnTo>
                      <a:pt x="562" y="61"/>
                    </a:lnTo>
                    <a:lnTo>
                      <a:pt x="601" y="71"/>
                    </a:lnTo>
                    <a:lnTo>
                      <a:pt x="639" y="83"/>
                    </a:lnTo>
                    <a:lnTo>
                      <a:pt x="678" y="95"/>
                    </a:lnTo>
                    <a:lnTo>
                      <a:pt x="687" y="98"/>
                    </a:lnTo>
                    <a:lnTo>
                      <a:pt x="694" y="102"/>
                    </a:lnTo>
                    <a:lnTo>
                      <a:pt x="699" y="107"/>
                    </a:lnTo>
                    <a:lnTo>
                      <a:pt x="701" y="111"/>
                    </a:lnTo>
                    <a:lnTo>
                      <a:pt x="701" y="117"/>
                    </a:lnTo>
                    <a:lnTo>
                      <a:pt x="700" y="122"/>
                    </a:lnTo>
                    <a:lnTo>
                      <a:pt x="695" y="127"/>
                    </a:lnTo>
                    <a:lnTo>
                      <a:pt x="688" y="133"/>
                    </a:lnTo>
                    <a:lnTo>
                      <a:pt x="655" y="152"/>
                    </a:lnTo>
                    <a:lnTo>
                      <a:pt x="622" y="172"/>
                    </a:lnTo>
                    <a:lnTo>
                      <a:pt x="588" y="191"/>
                    </a:lnTo>
                    <a:lnTo>
                      <a:pt x="555" y="211"/>
                    </a:lnTo>
                    <a:lnTo>
                      <a:pt x="522" y="230"/>
                    </a:lnTo>
                    <a:lnTo>
                      <a:pt x="487" y="250"/>
                    </a:lnTo>
                    <a:lnTo>
                      <a:pt x="454" y="269"/>
                    </a:lnTo>
                    <a:lnTo>
                      <a:pt x="421" y="289"/>
                    </a:lnTo>
                    <a:lnTo>
                      <a:pt x="412" y="293"/>
                    </a:lnTo>
                    <a:lnTo>
                      <a:pt x="401" y="297"/>
                    </a:lnTo>
                    <a:lnTo>
                      <a:pt x="390" y="299"/>
                    </a:lnTo>
                    <a:lnTo>
                      <a:pt x="377" y="301"/>
                    </a:lnTo>
                    <a:lnTo>
                      <a:pt x="366" y="302"/>
                    </a:lnTo>
                    <a:lnTo>
                      <a:pt x="354" y="301"/>
                    </a:lnTo>
                    <a:lnTo>
                      <a:pt x="342" y="299"/>
                    </a:lnTo>
                    <a:lnTo>
                      <a:pt x="331" y="297"/>
                    </a:lnTo>
                    <a:lnTo>
                      <a:pt x="292" y="285"/>
                    </a:lnTo>
                    <a:lnTo>
                      <a:pt x="253" y="275"/>
                    </a:lnTo>
                    <a:lnTo>
                      <a:pt x="215" y="263"/>
                    </a:lnTo>
                    <a:lnTo>
                      <a:pt x="176" y="251"/>
                    </a:lnTo>
                    <a:lnTo>
                      <a:pt x="137" y="240"/>
                    </a:lnTo>
                    <a:lnTo>
                      <a:pt x="100" y="228"/>
                    </a:lnTo>
                    <a:lnTo>
                      <a:pt x="62" y="217"/>
                    </a:lnTo>
                    <a:lnTo>
                      <a:pt x="23" y="206"/>
                    </a:lnTo>
                    <a:lnTo>
                      <a:pt x="15" y="202"/>
                    </a:lnTo>
                    <a:lnTo>
                      <a:pt x="7" y="198"/>
                    </a:lnTo>
                    <a:lnTo>
                      <a:pt x="3" y="193"/>
                    </a:lnTo>
                    <a:lnTo>
                      <a:pt x="0" y="188"/>
                    </a:lnTo>
                    <a:lnTo>
                      <a:pt x="0" y="184"/>
                    </a:lnTo>
                    <a:lnTo>
                      <a:pt x="4" y="178"/>
                    </a:lnTo>
                    <a:lnTo>
                      <a:pt x="9" y="173"/>
                    </a:lnTo>
                    <a:lnTo>
                      <a:pt x="16" y="168"/>
                    </a:lnTo>
                    <a:lnTo>
                      <a:pt x="49" y="148"/>
                    </a:lnTo>
                    <a:lnTo>
                      <a:pt x="82" y="129"/>
                    </a:lnTo>
                    <a:lnTo>
                      <a:pt x="116" y="109"/>
                    </a:lnTo>
                    <a:lnTo>
                      <a:pt x="149" y="90"/>
                    </a:lnTo>
                    <a:lnTo>
                      <a:pt x="184" y="71"/>
                    </a:lnTo>
                    <a:lnTo>
                      <a:pt x="217" y="51"/>
                    </a:lnTo>
                    <a:lnTo>
                      <a:pt x="250" y="32"/>
                    </a:lnTo>
                    <a:lnTo>
                      <a:pt x="283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4" y="3"/>
                    </a:lnTo>
                    <a:lnTo>
                      <a:pt x="325" y="2"/>
                    </a:lnTo>
                    <a:lnTo>
                      <a:pt x="337" y="0"/>
                    </a:lnTo>
                    <a:lnTo>
                      <a:pt x="349" y="0"/>
                    </a:lnTo>
                    <a:lnTo>
                      <a:pt x="361" y="2"/>
                    </a:lnTo>
                    <a:lnTo>
                      <a:pt x="372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Freeform 5165"/>
              <p:cNvSpPr>
                <a:spLocks/>
              </p:cNvSpPr>
              <p:nvPr userDrawn="1"/>
            </p:nvSpPr>
            <p:spPr bwMode="auto">
              <a:xfrm>
                <a:off x="3476" y="2766"/>
                <a:ext cx="127" cy="57"/>
              </a:xfrm>
              <a:custGeom>
                <a:avLst/>
                <a:gdLst>
                  <a:gd name="T0" fmla="*/ 73 w 711"/>
                  <a:gd name="T1" fmla="*/ 3 h 311"/>
                  <a:gd name="T2" fmla="*/ 87 w 711"/>
                  <a:gd name="T3" fmla="*/ 7 h 311"/>
                  <a:gd name="T4" fmla="*/ 101 w 711"/>
                  <a:gd name="T5" fmla="*/ 12 h 311"/>
                  <a:gd name="T6" fmla="*/ 115 w 711"/>
                  <a:gd name="T7" fmla="*/ 16 h 311"/>
                  <a:gd name="T8" fmla="*/ 124 w 711"/>
                  <a:gd name="T9" fmla="*/ 19 h 311"/>
                  <a:gd name="T10" fmla="*/ 126 w 711"/>
                  <a:gd name="T11" fmla="*/ 20 h 311"/>
                  <a:gd name="T12" fmla="*/ 127 w 711"/>
                  <a:gd name="T13" fmla="*/ 22 h 311"/>
                  <a:gd name="T14" fmla="*/ 126 w 711"/>
                  <a:gd name="T15" fmla="*/ 24 h 311"/>
                  <a:gd name="T16" fmla="*/ 119 w 711"/>
                  <a:gd name="T17" fmla="*/ 29 h 311"/>
                  <a:gd name="T18" fmla="*/ 107 w 711"/>
                  <a:gd name="T19" fmla="*/ 36 h 311"/>
                  <a:gd name="T20" fmla="*/ 95 w 711"/>
                  <a:gd name="T21" fmla="*/ 44 h 311"/>
                  <a:gd name="T22" fmla="*/ 83 w 711"/>
                  <a:gd name="T23" fmla="*/ 51 h 311"/>
                  <a:gd name="T24" fmla="*/ 76 w 711"/>
                  <a:gd name="T25" fmla="*/ 56 h 311"/>
                  <a:gd name="T26" fmla="*/ 72 w 711"/>
                  <a:gd name="T27" fmla="*/ 57 h 311"/>
                  <a:gd name="T28" fmla="*/ 68 w 711"/>
                  <a:gd name="T29" fmla="*/ 57 h 311"/>
                  <a:gd name="T30" fmla="*/ 63 w 711"/>
                  <a:gd name="T31" fmla="*/ 57 h 311"/>
                  <a:gd name="T32" fmla="*/ 54 w 711"/>
                  <a:gd name="T33" fmla="*/ 54 h 311"/>
                  <a:gd name="T34" fmla="*/ 40 w 711"/>
                  <a:gd name="T35" fmla="*/ 50 h 311"/>
                  <a:gd name="T36" fmla="*/ 26 w 711"/>
                  <a:gd name="T37" fmla="*/ 45 h 311"/>
                  <a:gd name="T38" fmla="*/ 11 w 711"/>
                  <a:gd name="T39" fmla="*/ 41 h 311"/>
                  <a:gd name="T40" fmla="*/ 3 w 711"/>
                  <a:gd name="T41" fmla="*/ 38 h 311"/>
                  <a:gd name="T42" fmla="*/ 1 w 711"/>
                  <a:gd name="T43" fmla="*/ 37 h 311"/>
                  <a:gd name="T44" fmla="*/ 0 w 711"/>
                  <a:gd name="T45" fmla="*/ 35 h 311"/>
                  <a:gd name="T46" fmla="*/ 1 w 711"/>
                  <a:gd name="T47" fmla="*/ 32 h 311"/>
                  <a:gd name="T48" fmla="*/ 8 w 711"/>
                  <a:gd name="T49" fmla="*/ 28 h 311"/>
                  <a:gd name="T50" fmla="*/ 20 w 711"/>
                  <a:gd name="T51" fmla="*/ 21 h 311"/>
                  <a:gd name="T52" fmla="*/ 32 w 711"/>
                  <a:gd name="T53" fmla="*/ 13 h 311"/>
                  <a:gd name="T54" fmla="*/ 44 w 711"/>
                  <a:gd name="T55" fmla="*/ 6 h 311"/>
                  <a:gd name="T56" fmla="*/ 51 w 711"/>
                  <a:gd name="T57" fmla="*/ 1 h 311"/>
                  <a:gd name="T58" fmla="*/ 55 w 711"/>
                  <a:gd name="T59" fmla="*/ 0 h 311"/>
                  <a:gd name="T60" fmla="*/ 59 w 711"/>
                  <a:gd name="T61" fmla="*/ 0 h 311"/>
                  <a:gd name="T62" fmla="*/ 64 w 711"/>
                  <a:gd name="T63" fmla="*/ 0 h 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1" h="311">
                    <a:moveTo>
                      <a:pt x="368" y="5"/>
                    </a:moveTo>
                    <a:lnTo>
                      <a:pt x="407" y="15"/>
                    </a:lnTo>
                    <a:lnTo>
                      <a:pt x="446" y="27"/>
                    </a:lnTo>
                    <a:lnTo>
                      <a:pt x="486" y="39"/>
                    </a:lnTo>
                    <a:lnTo>
                      <a:pt x="525" y="51"/>
                    </a:lnTo>
                    <a:lnTo>
                      <a:pt x="565" y="63"/>
                    </a:lnTo>
                    <a:lnTo>
                      <a:pt x="605" y="73"/>
                    </a:lnTo>
                    <a:lnTo>
                      <a:pt x="644" y="85"/>
                    </a:lnTo>
                    <a:lnTo>
                      <a:pt x="685" y="97"/>
                    </a:lnTo>
                    <a:lnTo>
                      <a:pt x="694" y="101"/>
                    </a:lnTo>
                    <a:lnTo>
                      <a:pt x="701" y="105"/>
                    </a:lnTo>
                    <a:lnTo>
                      <a:pt x="707" y="110"/>
                    </a:lnTo>
                    <a:lnTo>
                      <a:pt x="709" y="115"/>
                    </a:lnTo>
                    <a:lnTo>
                      <a:pt x="711" y="121"/>
                    </a:lnTo>
                    <a:lnTo>
                      <a:pt x="708" y="125"/>
                    </a:lnTo>
                    <a:lnTo>
                      <a:pt x="705" y="131"/>
                    </a:lnTo>
                    <a:lnTo>
                      <a:pt x="698" y="136"/>
                    </a:lnTo>
                    <a:lnTo>
                      <a:pt x="665" y="156"/>
                    </a:lnTo>
                    <a:lnTo>
                      <a:pt x="631" y="176"/>
                    </a:lnTo>
                    <a:lnTo>
                      <a:pt x="598" y="196"/>
                    </a:lnTo>
                    <a:lnTo>
                      <a:pt x="566" y="216"/>
                    </a:lnTo>
                    <a:lnTo>
                      <a:pt x="533" y="238"/>
                    </a:lnTo>
                    <a:lnTo>
                      <a:pt x="500" y="258"/>
                    </a:lnTo>
                    <a:lnTo>
                      <a:pt x="467" y="278"/>
                    </a:lnTo>
                    <a:lnTo>
                      <a:pt x="434" y="298"/>
                    </a:lnTo>
                    <a:lnTo>
                      <a:pt x="425" y="303"/>
                    </a:lnTo>
                    <a:lnTo>
                      <a:pt x="414" y="306"/>
                    </a:lnTo>
                    <a:lnTo>
                      <a:pt x="403" y="309"/>
                    </a:lnTo>
                    <a:lnTo>
                      <a:pt x="390" y="311"/>
                    </a:lnTo>
                    <a:lnTo>
                      <a:pt x="378" y="311"/>
                    </a:lnTo>
                    <a:lnTo>
                      <a:pt x="365" y="311"/>
                    </a:lnTo>
                    <a:lnTo>
                      <a:pt x="354" y="310"/>
                    </a:lnTo>
                    <a:lnTo>
                      <a:pt x="343" y="306"/>
                    </a:lnTo>
                    <a:lnTo>
                      <a:pt x="303" y="294"/>
                    </a:lnTo>
                    <a:lnTo>
                      <a:pt x="263" y="283"/>
                    </a:lnTo>
                    <a:lnTo>
                      <a:pt x="222" y="271"/>
                    </a:lnTo>
                    <a:lnTo>
                      <a:pt x="182" y="259"/>
                    </a:lnTo>
                    <a:lnTo>
                      <a:pt x="143" y="247"/>
                    </a:lnTo>
                    <a:lnTo>
                      <a:pt x="103" y="235"/>
                    </a:lnTo>
                    <a:lnTo>
                      <a:pt x="64" y="223"/>
                    </a:lnTo>
                    <a:lnTo>
                      <a:pt x="24" y="212"/>
                    </a:lnTo>
                    <a:lnTo>
                      <a:pt x="16" y="208"/>
                    </a:lnTo>
                    <a:lnTo>
                      <a:pt x="9" y="205"/>
                    </a:lnTo>
                    <a:lnTo>
                      <a:pt x="3" y="200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3" y="183"/>
                    </a:lnTo>
                    <a:lnTo>
                      <a:pt x="7" y="177"/>
                    </a:lnTo>
                    <a:lnTo>
                      <a:pt x="13" y="173"/>
                    </a:lnTo>
                    <a:lnTo>
                      <a:pt x="46" y="153"/>
                    </a:lnTo>
                    <a:lnTo>
                      <a:pt x="79" y="132"/>
                    </a:lnTo>
                    <a:lnTo>
                      <a:pt x="113" y="112"/>
                    </a:lnTo>
                    <a:lnTo>
                      <a:pt x="146" y="93"/>
                    </a:lnTo>
                    <a:lnTo>
                      <a:pt x="179" y="73"/>
                    </a:lnTo>
                    <a:lnTo>
                      <a:pt x="212" y="53"/>
                    </a:lnTo>
                    <a:lnTo>
                      <a:pt x="245" y="33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9" y="2"/>
                    </a:lnTo>
                    <a:lnTo>
                      <a:pt x="321" y="1"/>
                    </a:lnTo>
                    <a:lnTo>
                      <a:pt x="332" y="0"/>
                    </a:lnTo>
                    <a:lnTo>
                      <a:pt x="344" y="0"/>
                    </a:lnTo>
                    <a:lnTo>
                      <a:pt x="356" y="2"/>
                    </a:lnTo>
                    <a:lnTo>
                      <a:pt x="36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5166"/>
              <p:cNvSpPr>
                <a:spLocks/>
              </p:cNvSpPr>
              <p:nvPr userDrawn="1"/>
            </p:nvSpPr>
            <p:spPr bwMode="auto">
              <a:xfrm>
                <a:off x="3575" y="2796"/>
                <a:ext cx="128" cy="57"/>
              </a:xfrm>
              <a:custGeom>
                <a:avLst/>
                <a:gdLst>
                  <a:gd name="T0" fmla="*/ 73 w 716"/>
                  <a:gd name="T1" fmla="*/ 3 h 317"/>
                  <a:gd name="T2" fmla="*/ 87 w 716"/>
                  <a:gd name="T3" fmla="*/ 7 h 317"/>
                  <a:gd name="T4" fmla="*/ 102 w 716"/>
                  <a:gd name="T5" fmla="*/ 12 h 317"/>
                  <a:gd name="T6" fmla="*/ 116 w 716"/>
                  <a:gd name="T7" fmla="*/ 16 h 317"/>
                  <a:gd name="T8" fmla="*/ 125 w 716"/>
                  <a:gd name="T9" fmla="*/ 19 h 317"/>
                  <a:gd name="T10" fmla="*/ 127 w 716"/>
                  <a:gd name="T11" fmla="*/ 20 h 317"/>
                  <a:gd name="T12" fmla="*/ 128 w 716"/>
                  <a:gd name="T13" fmla="*/ 22 h 317"/>
                  <a:gd name="T14" fmla="*/ 128 w 716"/>
                  <a:gd name="T15" fmla="*/ 22 h 317"/>
                  <a:gd name="T16" fmla="*/ 127 w 716"/>
                  <a:gd name="T17" fmla="*/ 24 h 317"/>
                  <a:gd name="T18" fmla="*/ 120 w 716"/>
                  <a:gd name="T19" fmla="*/ 29 h 317"/>
                  <a:gd name="T20" fmla="*/ 108 w 716"/>
                  <a:gd name="T21" fmla="*/ 36 h 317"/>
                  <a:gd name="T22" fmla="*/ 97 w 716"/>
                  <a:gd name="T23" fmla="*/ 43 h 317"/>
                  <a:gd name="T24" fmla="*/ 85 w 716"/>
                  <a:gd name="T25" fmla="*/ 51 h 317"/>
                  <a:gd name="T26" fmla="*/ 77 w 716"/>
                  <a:gd name="T27" fmla="*/ 55 h 317"/>
                  <a:gd name="T28" fmla="*/ 73 w 716"/>
                  <a:gd name="T29" fmla="*/ 56 h 317"/>
                  <a:gd name="T30" fmla="*/ 69 w 716"/>
                  <a:gd name="T31" fmla="*/ 57 h 317"/>
                  <a:gd name="T32" fmla="*/ 65 w 716"/>
                  <a:gd name="T33" fmla="*/ 56 h 317"/>
                  <a:gd name="T34" fmla="*/ 55 w 716"/>
                  <a:gd name="T35" fmla="*/ 54 h 317"/>
                  <a:gd name="T36" fmla="*/ 41 w 716"/>
                  <a:gd name="T37" fmla="*/ 49 h 317"/>
                  <a:gd name="T38" fmla="*/ 26 w 716"/>
                  <a:gd name="T39" fmla="*/ 45 h 317"/>
                  <a:gd name="T40" fmla="*/ 12 w 716"/>
                  <a:gd name="T41" fmla="*/ 41 h 317"/>
                  <a:gd name="T42" fmla="*/ 3 w 716"/>
                  <a:gd name="T43" fmla="*/ 38 h 317"/>
                  <a:gd name="T44" fmla="*/ 1 w 716"/>
                  <a:gd name="T45" fmla="*/ 37 h 317"/>
                  <a:gd name="T46" fmla="*/ 0 w 716"/>
                  <a:gd name="T47" fmla="*/ 35 h 317"/>
                  <a:gd name="T48" fmla="*/ 0 w 716"/>
                  <a:gd name="T49" fmla="*/ 34 h 317"/>
                  <a:gd name="T50" fmla="*/ 1 w 716"/>
                  <a:gd name="T51" fmla="*/ 33 h 317"/>
                  <a:gd name="T52" fmla="*/ 8 w 716"/>
                  <a:gd name="T53" fmla="*/ 28 h 317"/>
                  <a:gd name="T54" fmla="*/ 20 w 716"/>
                  <a:gd name="T55" fmla="*/ 21 h 317"/>
                  <a:gd name="T56" fmla="*/ 32 w 716"/>
                  <a:gd name="T57" fmla="*/ 13 h 317"/>
                  <a:gd name="T58" fmla="*/ 43 w 716"/>
                  <a:gd name="T59" fmla="*/ 6 h 317"/>
                  <a:gd name="T60" fmla="*/ 51 w 716"/>
                  <a:gd name="T61" fmla="*/ 2 h 317"/>
                  <a:gd name="T62" fmla="*/ 55 w 716"/>
                  <a:gd name="T63" fmla="*/ 1 h 317"/>
                  <a:gd name="T64" fmla="*/ 59 w 716"/>
                  <a:gd name="T65" fmla="*/ 0 h 317"/>
                  <a:gd name="T66" fmla="*/ 63 w 716"/>
                  <a:gd name="T67" fmla="*/ 0 h 3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16" h="317">
                    <a:moveTo>
                      <a:pt x="367" y="5"/>
                    </a:moveTo>
                    <a:lnTo>
                      <a:pt x="406" y="17"/>
                    </a:lnTo>
                    <a:lnTo>
                      <a:pt x="446" y="28"/>
                    </a:lnTo>
                    <a:lnTo>
                      <a:pt x="487" y="40"/>
                    </a:lnTo>
                    <a:lnTo>
                      <a:pt x="527" y="52"/>
                    </a:lnTo>
                    <a:lnTo>
                      <a:pt x="568" y="64"/>
                    </a:lnTo>
                    <a:lnTo>
                      <a:pt x="608" y="76"/>
                    </a:lnTo>
                    <a:lnTo>
                      <a:pt x="649" y="87"/>
                    </a:lnTo>
                    <a:lnTo>
                      <a:pt x="689" y="99"/>
                    </a:lnTo>
                    <a:lnTo>
                      <a:pt x="699" y="103"/>
                    </a:lnTo>
                    <a:lnTo>
                      <a:pt x="706" y="108"/>
                    </a:lnTo>
                    <a:lnTo>
                      <a:pt x="711" y="112"/>
                    </a:lnTo>
                    <a:lnTo>
                      <a:pt x="715" y="117"/>
                    </a:lnTo>
                    <a:lnTo>
                      <a:pt x="716" y="121"/>
                    </a:lnTo>
                    <a:lnTo>
                      <a:pt x="716" y="123"/>
                    </a:lnTo>
                    <a:lnTo>
                      <a:pt x="715" y="125"/>
                    </a:lnTo>
                    <a:lnTo>
                      <a:pt x="714" y="129"/>
                    </a:lnTo>
                    <a:lnTo>
                      <a:pt x="710" y="134"/>
                    </a:lnTo>
                    <a:lnTo>
                      <a:pt x="703" y="139"/>
                    </a:lnTo>
                    <a:lnTo>
                      <a:pt x="670" y="160"/>
                    </a:lnTo>
                    <a:lnTo>
                      <a:pt x="638" y="180"/>
                    </a:lnTo>
                    <a:lnTo>
                      <a:pt x="605" y="201"/>
                    </a:lnTo>
                    <a:lnTo>
                      <a:pt x="573" y="221"/>
                    </a:lnTo>
                    <a:lnTo>
                      <a:pt x="540" y="241"/>
                    </a:lnTo>
                    <a:lnTo>
                      <a:pt x="508" y="262"/>
                    </a:lnTo>
                    <a:lnTo>
                      <a:pt x="475" y="282"/>
                    </a:lnTo>
                    <a:lnTo>
                      <a:pt x="442" y="304"/>
                    </a:lnTo>
                    <a:lnTo>
                      <a:pt x="433" y="308"/>
                    </a:lnTo>
                    <a:lnTo>
                      <a:pt x="423" y="312"/>
                    </a:lnTo>
                    <a:lnTo>
                      <a:pt x="411" y="314"/>
                    </a:lnTo>
                    <a:lnTo>
                      <a:pt x="398" y="316"/>
                    </a:lnTo>
                    <a:lnTo>
                      <a:pt x="386" y="317"/>
                    </a:lnTo>
                    <a:lnTo>
                      <a:pt x="373" y="317"/>
                    </a:lnTo>
                    <a:lnTo>
                      <a:pt x="361" y="314"/>
                    </a:lnTo>
                    <a:lnTo>
                      <a:pt x="349" y="312"/>
                    </a:lnTo>
                    <a:lnTo>
                      <a:pt x="308" y="300"/>
                    </a:lnTo>
                    <a:lnTo>
                      <a:pt x="268" y="288"/>
                    </a:lnTo>
                    <a:lnTo>
                      <a:pt x="228" y="275"/>
                    </a:lnTo>
                    <a:lnTo>
                      <a:pt x="188" y="264"/>
                    </a:lnTo>
                    <a:lnTo>
                      <a:pt x="146" y="252"/>
                    </a:lnTo>
                    <a:lnTo>
                      <a:pt x="106" y="240"/>
                    </a:lnTo>
                    <a:lnTo>
                      <a:pt x="66" y="227"/>
                    </a:lnTo>
                    <a:lnTo>
                      <a:pt x="26" y="215"/>
                    </a:lnTo>
                    <a:lnTo>
                      <a:pt x="16" y="212"/>
                    </a:lnTo>
                    <a:lnTo>
                      <a:pt x="9" y="208"/>
                    </a:lnTo>
                    <a:lnTo>
                      <a:pt x="3" y="203"/>
                    </a:lnTo>
                    <a:lnTo>
                      <a:pt x="1" y="197"/>
                    </a:lnTo>
                    <a:lnTo>
                      <a:pt x="0" y="195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2" y="187"/>
                    </a:lnTo>
                    <a:lnTo>
                      <a:pt x="7" y="181"/>
                    </a:lnTo>
                    <a:lnTo>
                      <a:pt x="13" y="176"/>
                    </a:lnTo>
                    <a:lnTo>
                      <a:pt x="46" y="156"/>
                    </a:lnTo>
                    <a:lnTo>
                      <a:pt x="79" y="135"/>
                    </a:lnTo>
                    <a:lnTo>
                      <a:pt x="112" y="115"/>
                    </a:lnTo>
                    <a:lnTo>
                      <a:pt x="145" y="95"/>
                    </a:lnTo>
                    <a:lnTo>
                      <a:pt x="178" y="74"/>
                    </a:lnTo>
                    <a:lnTo>
                      <a:pt x="211" y="54"/>
                    </a:lnTo>
                    <a:lnTo>
                      <a:pt x="243" y="34"/>
                    </a:lnTo>
                    <a:lnTo>
                      <a:pt x="276" y="14"/>
                    </a:lnTo>
                    <a:lnTo>
                      <a:pt x="286" y="9"/>
                    </a:lnTo>
                    <a:lnTo>
                      <a:pt x="295" y="6"/>
                    </a:lnTo>
                    <a:lnTo>
                      <a:pt x="307" y="4"/>
                    </a:lnTo>
                    <a:lnTo>
                      <a:pt x="319" y="1"/>
                    </a:lnTo>
                    <a:lnTo>
                      <a:pt x="332" y="0"/>
                    </a:lnTo>
                    <a:lnTo>
                      <a:pt x="344" y="1"/>
                    </a:lnTo>
                    <a:lnTo>
                      <a:pt x="355" y="2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5167"/>
              <p:cNvSpPr>
                <a:spLocks/>
              </p:cNvSpPr>
              <p:nvPr userDrawn="1"/>
            </p:nvSpPr>
            <p:spPr bwMode="auto">
              <a:xfrm>
                <a:off x="3780" y="2856"/>
                <a:ext cx="131" cy="58"/>
              </a:xfrm>
              <a:custGeom>
                <a:avLst/>
                <a:gdLst>
                  <a:gd name="T0" fmla="*/ 73 w 726"/>
                  <a:gd name="T1" fmla="*/ 3 h 328"/>
                  <a:gd name="T2" fmla="*/ 88 w 726"/>
                  <a:gd name="T3" fmla="*/ 7 h 328"/>
                  <a:gd name="T4" fmla="*/ 103 w 726"/>
                  <a:gd name="T5" fmla="*/ 12 h 328"/>
                  <a:gd name="T6" fmla="*/ 118 w 726"/>
                  <a:gd name="T7" fmla="*/ 16 h 328"/>
                  <a:gd name="T8" fmla="*/ 128 w 726"/>
                  <a:gd name="T9" fmla="*/ 19 h 328"/>
                  <a:gd name="T10" fmla="*/ 130 w 726"/>
                  <a:gd name="T11" fmla="*/ 21 h 328"/>
                  <a:gd name="T12" fmla="*/ 131 w 726"/>
                  <a:gd name="T13" fmla="*/ 22 h 328"/>
                  <a:gd name="T14" fmla="*/ 131 w 726"/>
                  <a:gd name="T15" fmla="*/ 23 h 328"/>
                  <a:gd name="T16" fmla="*/ 130 w 726"/>
                  <a:gd name="T17" fmla="*/ 25 h 328"/>
                  <a:gd name="T18" fmla="*/ 123 w 726"/>
                  <a:gd name="T19" fmla="*/ 29 h 328"/>
                  <a:gd name="T20" fmla="*/ 111 w 726"/>
                  <a:gd name="T21" fmla="*/ 37 h 328"/>
                  <a:gd name="T22" fmla="*/ 100 w 726"/>
                  <a:gd name="T23" fmla="*/ 44 h 328"/>
                  <a:gd name="T24" fmla="*/ 88 w 726"/>
                  <a:gd name="T25" fmla="*/ 52 h 328"/>
                  <a:gd name="T26" fmla="*/ 81 w 726"/>
                  <a:gd name="T27" fmla="*/ 56 h 328"/>
                  <a:gd name="T28" fmla="*/ 77 w 726"/>
                  <a:gd name="T29" fmla="*/ 57 h 328"/>
                  <a:gd name="T30" fmla="*/ 72 w 726"/>
                  <a:gd name="T31" fmla="*/ 58 h 328"/>
                  <a:gd name="T32" fmla="*/ 68 w 726"/>
                  <a:gd name="T33" fmla="*/ 57 h 328"/>
                  <a:gd name="T34" fmla="*/ 58 w 726"/>
                  <a:gd name="T35" fmla="*/ 55 h 328"/>
                  <a:gd name="T36" fmla="*/ 43 w 726"/>
                  <a:gd name="T37" fmla="*/ 50 h 328"/>
                  <a:gd name="T38" fmla="*/ 28 w 726"/>
                  <a:gd name="T39" fmla="*/ 46 h 328"/>
                  <a:gd name="T40" fmla="*/ 12 w 726"/>
                  <a:gd name="T41" fmla="*/ 42 h 328"/>
                  <a:gd name="T42" fmla="*/ 3 w 726"/>
                  <a:gd name="T43" fmla="*/ 39 h 328"/>
                  <a:gd name="T44" fmla="*/ 1 w 726"/>
                  <a:gd name="T45" fmla="*/ 37 h 328"/>
                  <a:gd name="T46" fmla="*/ 0 w 726"/>
                  <a:gd name="T47" fmla="*/ 36 h 328"/>
                  <a:gd name="T48" fmla="*/ 0 w 726"/>
                  <a:gd name="T49" fmla="*/ 34 h 328"/>
                  <a:gd name="T50" fmla="*/ 1 w 726"/>
                  <a:gd name="T51" fmla="*/ 33 h 328"/>
                  <a:gd name="T52" fmla="*/ 8 w 726"/>
                  <a:gd name="T53" fmla="*/ 28 h 328"/>
                  <a:gd name="T54" fmla="*/ 20 w 726"/>
                  <a:gd name="T55" fmla="*/ 21 h 328"/>
                  <a:gd name="T56" fmla="*/ 31 w 726"/>
                  <a:gd name="T57" fmla="*/ 14 h 328"/>
                  <a:gd name="T58" fmla="*/ 43 w 726"/>
                  <a:gd name="T59" fmla="*/ 6 h 328"/>
                  <a:gd name="T60" fmla="*/ 51 w 726"/>
                  <a:gd name="T61" fmla="*/ 2 h 328"/>
                  <a:gd name="T62" fmla="*/ 54 w 726"/>
                  <a:gd name="T63" fmla="*/ 1 h 328"/>
                  <a:gd name="T64" fmla="*/ 59 w 726"/>
                  <a:gd name="T65" fmla="*/ 0 h 328"/>
                  <a:gd name="T66" fmla="*/ 64 w 726"/>
                  <a:gd name="T67" fmla="*/ 1 h 3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8">
                    <a:moveTo>
                      <a:pt x="364" y="5"/>
                    </a:moveTo>
                    <a:lnTo>
                      <a:pt x="404" y="17"/>
                    </a:lnTo>
                    <a:lnTo>
                      <a:pt x="446" y="30"/>
                    </a:lnTo>
                    <a:lnTo>
                      <a:pt x="488" y="42"/>
                    </a:lnTo>
                    <a:lnTo>
                      <a:pt x="530" y="53"/>
                    </a:lnTo>
                    <a:lnTo>
                      <a:pt x="571" y="66"/>
                    </a:lnTo>
                    <a:lnTo>
                      <a:pt x="614" y="78"/>
                    </a:lnTo>
                    <a:lnTo>
                      <a:pt x="655" y="90"/>
                    </a:lnTo>
                    <a:lnTo>
                      <a:pt x="698" y="103"/>
                    </a:lnTo>
                    <a:lnTo>
                      <a:pt x="707" y="107"/>
                    </a:lnTo>
                    <a:lnTo>
                      <a:pt x="715" y="111"/>
                    </a:lnTo>
                    <a:lnTo>
                      <a:pt x="721" y="116"/>
                    </a:lnTo>
                    <a:lnTo>
                      <a:pt x="725" y="122"/>
                    </a:lnTo>
                    <a:lnTo>
                      <a:pt x="726" y="124"/>
                    </a:lnTo>
                    <a:lnTo>
                      <a:pt x="726" y="127"/>
                    </a:lnTo>
                    <a:lnTo>
                      <a:pt x="725" y="130"/>
                    </a:lnTo>
                    <a:lnTo>
                      <a:pt x="725" y="133"/>
                    </a:lnTo>
                    <a:lnTo>
                      <a:pt x="720" y="139"/>
                    </a:lnTo>
                    <a:lnTo>
                      <a:pt x="714" y="144"/>
                    </a:lnTo>
                    <a:lnTo>
                      <a:pt x="682" y="166"/>
                    </a:lnTo>
                    <a:lnTo>
                      <a:pt x="649" y="186"/>
                    </a:lnTo>
                    <a:lnTo>
                      <a:pt x="617" y="207"/>
                    </a:lnTo>
                    <a:lnTo>
                      <a:pt x="585" y="228"/>
                    </a:lnTo>
                    <a:lnTo>
                      <a:pt x="553" y="250"/>
                    </a:lnTo>
                    <a:lnTo>
                      <a:pt x="520" y="271"/>
                    </a:lnTo>
                    <a:lnTo>
                      <a:pt x="488" y="292"/>
                    </a:lnTo>
                    <a:lnTo>
                      <a:pt x="456" y="313"/>
                    </a:lnTo>
                    <a:lnTo>
                      <a:pt x="447" y="318"/>
                    </a:lnTo>
                    <a:lnTo>
                      <a:pt x="438" y="322"/>
                    </a:lnTo>
                    <a:lnTo>
                      <a:pt x="426" y="325"/>
                    </a:lnTo>
                    <a:lnTo>
                      <a:pt x="413" y="326"/>
                    </a:lnTo>
                    <a:lnTo>
                      <a:pt x="401" y="328"/>
                    </a:lnTo>
                    <a:lnTo>
                      <a:pt x="388" y="326"/>
                    </a:lnTo>
                    <a:lnTo>
                      <a:pt x="375" y="325"/>
                    </a:lnTo>
                    <a:lnTo>
                      <a:pt x="363" y="323"/>
                    </a:lnTo>
                    <a:lnTo>
                      <a:pt x="321" y="310"/>
                    </a:lnTo>
                    <a:lnTo>
                      <a:pt x="279" y="297"/>
                    </a:lnTo>
                    <a:lnTo>
                      <a:pt x="237" y="285"/>
                    </a:lnTo>
                    <a:lnTo>
                      <a:pt x="195" y="272"/>
                    </a:lnTo>
                    <a:lnTo>
                      <a:pt x="153" y="260"/>
                    </a:lnTo>
                    <a:lnTo>
                      <a:pt x="111" y="247"/>
                    </a:lnTo>
                    <a:lnTo>
                      <a:pt x="69" y="235"/>
                    </a:lnTo>
                    <a:lnTo>
                      <a:pt x="27" y="222"/>
                    </a:lnTo>
                    <a:lnTo>
                      <a:pt x="18" y="219"/>
                    </a:lnTo>
                    <a:lnTo>
                      <a:pt x="10" y="214"/>
                    </a:lnTo>
                    <a:lnTo>
                      <a:pt x="4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9"/>
                    </a:lnTo>
                    <a:lnTo>
                      <a:pt x="1" y="195"/>
                    </a:lnTo>
                    <a:lnTo>
                      <a:pt x="3" y="193"/>
                    </a:lnTo>
                    <a:lnTo>
                      <a:pt x="6" y="187"/>
                    </a:lnTo>
                    <a:lnTo>
                      <a:pt x="13" y="181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10" y="118"/>
                    </a:lnTo>
                    <a:lnTo>
                      <a:pt x="142" y="97"/>
                    </a:lnTo>
                    <a:lnTo>
                      <a:pt x="174" y="77"/>
                    </a:lnTo>
                    <a:lnTo>
                      <a:pt x="207" y="56"/>
                    </a:lnTo>
                    <a:lnTo>
                      <a:pt x="239" y="35"/>
                    </a:lnTo>
                    <a:lnTo>
                      <a:pt x="271" y="14"/>
                    </a:lnTo>
                    <a:lnTo>
                      <a:pt x="280" y="10"/>
                    </a:lnTo>
                    <a:lnTo>
                      <a:pt x="291" y="6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3"/>
                    </a:lnTo>
                    <a:lnTo>
                      <a:pt x="36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5168"/>
              <p:cNvSpPr>
                <a:spLocks/>
              </p:cNvSpPr>
              <p:nvPr userDrawn="1"/>
            </p:nvSpPr>
            <p:spPr bwMode="auto">
              <a:xfrm>
                <a:off x="3886" y="2886"/>
                <a:ext cx="130" cy="61"/>
              </a:xfrm>
              <a:custGeom>
                <a:avLst/>
                <a:gdLst>
                  <a:gd name="T0" fmla="*/ 72 w 730"/>
                  <a:gd name="T1" fmla="*/ 3 h 332"/>
                  <a:gd name="T2" fmla="*/ 87 w 730"/>
                  <a:gd name="T3" fmla="*/ 8 h 332"/>
                  <a:gd name="T4" fmla="*/ 102 w 730"/>
                  <a:gd name="T5" fmla="*/ 12 h 332"/>
                  <a:gd name="T6" fmla="*/ 117 w 730"/>
                  <a:gd name="T7" fmla="*/ 17 h 332"/>
                  <a:gd name="T8" fmla="*/ 127 w 730"/>
                  <a:gd name="T9" fmla="*/ 20 h 332"/>
                  <a:gd name="T10" fmla="*/ 129 w 730"/>
                  <a:gd name="T11" fmla="*/ 21 h 332"/>
                  <a:gd name="T12" fmla="*/ 130 w 730"/>
                  <a:gd name="T13" fmla="*/ 23 h 332"/>
                  <a:gd name="T14" fmla="*/ 130 w 730"/>
                  <a:gd name="T15" fmla="*/ 24 h 332"/>
                  <a:gd name="T16" fmla="*/ 129 w 730"/>
                  <a:gd name="T17" fmla="*/ 26 h 332"/>
                  <a:gd name="T18" fmla="*/ 122 w 730"/>
                  <a:gd name="T19" fmla="*/ 31 h 332"/>
                  <a:gd name="T20" fmla="*/ 111 w 730"/>
                  <a:gd name="T21" fmla="*/ 39 h 332"/>
                  <a:gd name="T22" fmla="*/ 100 w 730"/>
                  <a:gd name="T23" fmla="*/ 46 h 332"/>
                  <a:gd name="T24" fmla="*/ 88 w 730"/>
                  <a:gd name="T25" fmla="*/ 54 h 332"/>
                  <a:gd name="T26" fmla="*/ 81 w 730"/>
                  <a:gd name="T27" fmla="*/ 59 h 332"/>
                  <a:gd name="T28" fmla="*/ 77 w 730"/>
                  <a:gd name="T29" fmla="*/ 60 h 332"/>
                  <a:gd name="T30" fmla="*/ 72 w 730"/>
                  <a:gd name="T31" fmla="*/ 61 h 332"/>
                  <a:gd name="T32" fmla="*/ 68 w 730"/>
                  <a:gd name="T33" fmla="*/ 60 h 332"/>
                  <a:gd name="T34" fmla="*/ 58 w 730"/>
                  <a:gd name="T35" fmla="*/ 58 h 332"/>
                  <a:gd name="T36" fmla="*/ 43 w 730"/>
                  <a:gd name="T37" fmla="*/ 53 h 332"/>
                  <a:gd name="T38" fmla="*/ 28 w 730"/>
                  <a:gd name="T39" fmla="*/ 48 h 332"/>
                  <a:gd name="T40" fmla="*/ 13 w 730"/>
                  <a:gd name="T41" fmla="*/ 44 h 332"/>
                  <a:gd name="T42" fmla="*/ 3 w 730"/>
                  <a:gd name="T43" fmla="*/ 41 h 332"/>
                  <a:gd name="T44" fmla="*/ 1 w 730"/>
                  <a:gd name="T45" fmla="*/ 39 h 332"/>
                  <a:gd name="T46" fmla="*/ 0 w 730"/>
                  <a:gd name="T47" fmla="*/ 37 h 332"/>
                  <a:gd name="T48" fmla="*/ 0 w 730"/>
                  <a:gd name="T49" fmla="*/ 36 h 332"/>
                  <a:gd name="T50" fmla="*/ 1 w 730"/>
                  <a:gd name="T51" fmla="*/ 35 h 332"/>
                  <a:gd name="T52" fmla="*/ 8 w 730"/>
                  <a:gd name="T53" fmla="*/ 30 h 332"/>
                  <a:gd name="T54" fmla="*/ 19 w 730"/>
                  <a:gd name="T55" fmla="*/ 22 h 332"/>
                  <a:gd name="T56" fmla="*/ 31 w 730"/>
                  <a:gd name="T57" fmla="*/ 14 h 332"/>
                  <a:gd name="T58" fmla="*/ 42 w 730"/>
                  <a:gd name="T59" fmla="*/ 6 h 332"/>
                  <a:gd name="T60" fmla="*/ 50 w 730"/>
                  <a:gd name="T61" fmla="*/ 2 h 332"/>
                  <a:gd name="T62" fmla="*/ 53 w 730"/>
                  <a:gd name="T63" fmla="*/ 0 h 332"/>
                  <a:gd name="T64" fmla="*/ 58 w 730"/>
                  <a:gd name="T65" fmla="*/ 0 h 332"/>
                  <a:gd name="T66" fmla="*/ 62 w 730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32">
                    <a:moveTo>
                      <a:pt x="361" y="3"/>
                    </a:moveTo>
                    <a:lnTo>
                      <a:pt x="403" y="16"/>
                    </a:lnTo>
                    <a:lnTo>
                      <a:pt x="446" y="29"/>
                    </a:lnTo>
                    <a:lnTo>
                      <a:pt x="488" y="41"/>
                    </a:lnTo>
                    <a:lnTo>
                      <a:pt x="531" y="54"/>
                    </a:lnTo>
                    <a:lnTo>
                      <a:pt x="574" y="66"/>
                    </a:lnTo>
                    <a:lnTo>
                      <a:pt x="616" y="79"/>
                    </a:lnTo>
                    <a:lnTo>
                      <a:pt x="659" y="91"/>
                    </a:lnTo>
                    <a:lnTo>
                      <a:pt x="701" y="104"/>
                    </a:lnTo>
                    <a:lnTo>
                      <a:pt x="711" y="107"/>
                    </a:lnTo>
                    <a:lnTo>
                      <a:pt x="719" y="112"/>
                    </a:lnTo>
                    <a:lnTo>
                      <a:pt x="725" y="117"/>
                    </a:lnTo>
                    <a:lnTo>
                      <a:pt x="728" y="122"/>
                    </a:lnTo>
                    <a:lnTo>
                      <a:pt x="730" y="125"/>
                    </a:lnTo>
                    <a:lnTo>
                      <a:pt x="730" y="128"/>
                    </a:lnTo>
                    <a:lnTo>
                      <a:pt x="730" y="131"/>
                    </a:lnTo>
                    <a:lnTo>
                      <a:pt x="728" y="134"/>
                    </a:lnTo>
                    <a:lnTo>
                      <a:pt x="725" y="140"/>
                    </a:lnTo>
                    <a:lnTo>
                      <a:pt x="718" y="145"/>
                    </a:lnTo>
                    <a:lnTo>
                      <a:pt x="687" y="166"/>
                    </a:lnTo>
                    <a:lnTo>
                      <a:pt x="655" y="187"/>
                    </a:lnTo>
                    <a:lnTo>
                      <a:pt x="623" y="210"/>
                    </a:lnTo>
                    <a:lnTo>
                      <a:pt x="591" y="231"/>
                    </a:lnTo>
                    <a:lnTo>
                      <a:pt x="559" y="252"/>
                    </a:lnTo>
                    <a:lnTo>
                      <a:pt x="527" y="274"/>
                    </a:lnTo>
                    <a:lnTo>
                      <a:pt x="496" y="296"/>
                    </a:lnTo>
                    <a:lnTo>
                      <a:pt x="464" y="317"/>
                    </a:lnTo>
                    <a:lnTo>
                      <a:pt x="454" y="322"/>
                    </a:lnTo>
                    <a:lnTo>
                      <a:pt x="444" y="326"/>
                    </a:lnTo>
                    <a:lnTo>
                      <a:pt x="433" y="329"/>
                    </a:lnTo>
                    <a:lnTo>
                      <a:pt x="420" y="330"/>
                    </a:lnTo>
                    <a:lnTo>
                      <a:pt x="407" y="332"/>
                    </a:lnTo>
                    <a:lnTo>
                      <a:pt x="395" y="332"/>
                    </a:lnTo>
                    <a:lnTo>
                      <a:pt x="382" y="329"/>
                    </a:lnTo>
                    <a:lnTo>
                      <a:pt x="370" y="327"/>
                    </a:lnTo>
                    <a:lnTo>
                      <a:pt x="328" y="314"/>
                    </a:lnTo>
                    <a:lnTo>
                      <a:pt x="285" y="301"/>
                    </a:lnTo>
                    <a:lnTo>
                      <a:pt x="241" y="289"/>
                    </a:lnTo>
                    <a:lnTo>
                      <a:pt x="199" y="276"/>
                    </a:lnTo>
                    <a:lnTo>
                      <a:pt x="156" y="263"/>
                    </a:lnTo>
                    <a:lnTo>
                      <a:pt x="114" y="250"/>
                    </a:lnTo>
                    <a:lnTo>
                      <a:pt x="71" y="237"/>
                    </a:lnTo>
                    <a:lnTo>
                      <a:pt x="29" y="225"/>
                    </a:lnTo>
                    <a:lnTo>
                      <a:pt x="18" y="222"/>
                    </a:lnTo>
                    <a:lnTo>
                      <a:pt x="11" y="217"/>
                    </a:lnTo>
                    <a:lnTo>
                      <a:pt x="5" y="211"/>
                    </a:lnTo>
                    <a:lnTo>
                      <a:pt x="2" y="206"/>
                    </a:lnTo>
                    <a:lnTo>
                      <a:pt x="0" y="203"/>
                    </a:lnTo>
                    <a:lnTo>
                      <a:pt x="0" y="200"/>
                    </a:lnTo>
                    <a:lnTo>
                      <a:pt x="2" y="197"/>
                    </a:lnTo>
                    <a:lnTo>
                      <a:pt x="3" y="195"/>
                    </a:lnTo>
                    <a:lnTo>
                      <a:pt x="6" y="189"/>
                    </a:lnTo>
                    <a:lnTo>
                      <a:pt x="13" y="183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09" y="119"/>
                    </a:lnTo>
                    <a:lnTo>
                      <a:pt x="141" y="98"/>
                    </a:lnTo>
                    <a:lnTo>
                      <a:pt x="174" y="76"/>
                    </a:lnTo>
                    <a:lnTo>
                      <a:pt x="206" y="55"/>
                    </a:lnTo>
                    <a:lnTo>
                      <a:pt x="238" y="34"/>
                    </a:lnTo>
                    <a:lnTo>
                      <a:pt x="270" y="13"/>
                    </a:lnTo>
                    <a:lnTo>
                      <a:pt x="278" y="9"/>
                    </a:lnTo>
                    <a:lnTo>
                      <a:pt x="289" y="4"/>
                    </a:lnTo>
                    <a:lnTo>
                      <a:pt x="299" y="2"/>
                    </a:lnTo>
                    <a:lnTo>
                      <a:pt x="312" y="0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49" y="1"/>
                    </a:lnTo>
                    <a:lnTo>
                      <a:pt x="361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5169"/>
              <p:cNvSpPr>
                <a:spLocks/>
              </p:cNvSpPr>
              <p:nvPr userDrawn="1"/>
            </p:nvSpPr>
            <p:spPr bwMode="auto">
              <a:xfrm>
                <a:off x="3993" y="2918"/>
                <a:ext cx="131" cy="61"/>
              </a:xfrm>
              <a:custGeom>
                <a:avLst/>
                <a:gdLst>
                  <a:gd name="T0" fmla="*/ 72 w 735"/>
                  <a:gd name="T1" fmla="*/ 3 h 338"/>
                  <a:gd name="T2" fmla="*/ 87 w 735"/>
                  <a:gd name="T3" fmla="*/ 8 h 338"/>
                  <a:gd name="T4" fmla="*/ 103 w 735"/>
                  <a:gd name="T5" fmla="*/ 12 h 338"/>
                  <a:gd name="T6" fmla="*/ 118 w 735"/>
                  <a:gd name="T7" fmla="*/ 17 h 338"/>
                  <a:gd name="T8" fmla="*/ 128 w 735"/>
                  <a:gd name="T9" fmla="*/ 20 h 338"/>
                  <a:gd name="T10" fmla="*/ 130 w 735"/>
                  <a:gd name="T11" fmla="*/ 22 h 338"/>
                  <a:gd name="T12" fmla="*/ 131 w 735"/>
                  <a:gd name="T13" fmla="*/ 23 h 338"/>
                  <a:gd name="T14" fmla="*/ 131 w 735"/>
                  <a:gd name="T15" fmla="*/ 24 h 338"/>
                  <a:gd name="T16" fmla="*/ 130 w 735"/>
                  <a:gd name="T17" fmla="*/ 26 h 338"/>
                  <a:gd name="T18" fmla="*/ 124 w 735"/>
                  <a:gd name="T19" fmla="*/ 31 h 338"/>
                  <a:gd name="T20" fmla="*/ 112 w 735"/>
                  <a:gd name="T21" fmla="*/ 39 h 338"/>
                  <a:gd name="T22" fmla="*/ 101 w 735"/>
                  <a:gd name="T23" fmla="*/ 47 h 338"/>
                  <a:gd name="T24" fmla="*/ 90 w 735"/>
                  <a:gd name="T25" fmla="*/ 55 h 338"/>
                  <a:gd name="T26" fmla="*/ 83 w 735"/>
                  <a:gd name="T27" fmla="*/ 59 h 338"/>
                  <a:gd name="T28" fmla="*/ 79 w 735"/>
                  <a:gd name="T29" fmla="*/ 61 h 338"/>
                  <a:gd name="T30" fmla="*/ 74 w 735"/>
                  <a:gd name="T31" fmla="*/ 61 h 338"/>
                  <a:gd name="T32" fmla="*/ 69 w 735"/>
                  <a:gd name="T33" fmla="*/ 61 h 338"/>
                  <a:gd name="T34" fmla="*/ 59 w 735"/>
                  <a:gd name="T35" fmla="*/ 58 h 338"/>
                  <a:gd name="T36" fmla="*/ 44 w 735"/>
                  <a:gd name="T37" fmla="*/ 53 h 338"/>
                  <a:gd name="T38" fmla="*/ 28 w 735"/>
                  <a:gd name="T39" fmla="*/ 49 h 338"/>
                  <a:gd name="T40" fmla="*/ 13 w 735"/>
                  <a:gd name="T41" fmla="*/ 44 h 338"/>
                  <a:gd name="T42" fmla="*/ 4 w 735"/>
                  <a:gd name="T43" fmla="*/ 41 h 338"/>
                  <a:gd name="T44" fmla="*/ 1 w 735"/>
                  <a:gd name="T45" fmla="*/ 39 h 338"/>
                  <a:gd name="T46" fmla="*/ 0 w 735"/>
                  <a:gd name="T47" fmla="*/ 37 h 338"/>
                  <a:gd name="T48" fmla="*/ 0 w 735"/>
                  <a:gd name="T49" fmla="*/ 36 h 338"/>
                  <a:gd name="T50" fmla="*/ 1 w 735"/>
                  <a:gd name="T51" fmla="*/ 35 h 338"/>
                  <a:gd name="T52" fmla="*/ 8 w 735"/>
                  <a:gd name="T53" fmla="*/ 30 h 338"/>
                  <a:gd name="T54" fmla="*/ 19 w 735"/>
                  <a:gd name="T55" fmla="*/ 22 h 338"/>
                  <a:gd name="T56" fmla="*/ 30 w 735"/>
                  <a:gd name="T57" fmla="*/ 14 h 338"/>
                  <a:gd name="T58" fmla="*/ 42 w 735"/>
                  <a:gd name="T59" fmla="*/ 6 h 338"/>
                  <a:gd name="T60" fmla="*/ 49 w 735"/>
                  <a:gd name="T61" fmla="*/ 2 h 338"/>
                  <a:gd name="T62" fmla="*/ 53 w 735"/>
                  <a:gd name="T63" fmla="*/ 1 h 338"/>
                  <a:gd name="T64" fmla="*/ 57 w 735"/>
                  <a:gd name="T65" fmla="*/ 0 h 338"/>
                  <a:gd name="T66" fmla="*/ 62 w 735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8">
                    <a:moveTo>
                      <a:pt x="359" y="5"/>
                    </a:moveTo>
                    <a:lnTo>
                      <a:pt x="402" y="17"/>
                    </a:lnTo>
                    <a:lnTo>
                      <a:pt x="445" y="30"/>
                    </a:lnTo>
                    <a:lnTo>
                      <a:pt x="488" y="43"/>
                    </a:lnTo>
                    <a:lnTo>
                      <a:pt x="532" y="55"/>
                    </a:lnTo>
                    <a:lnTo>
                      <a:pt x="576" y="68"/>
                    </a:lnTo>
                    <a:lnTo>
                      <a:pt x="618" y="81"/>
                    </a:lnTo>
                    <a:lnTo>
                      <a:pt x="662" y="94"/>
                    </a:lnTo>
                    <a:lnTo>
                      <a:pt x="706" y="105"/>
                    </a:lnTo>
                    <a:lnTo>
                      <a:pt x="716" y="110"/>
                    </a:lnTo>
                    <a:lnTo>
                      <a:pt x="724" y="115"/>
                    </a:lnTo>
                    <a:lnTo>
                      <a:pt x="730" y="120"/>
                    </a:lnTo>
                    <a:lnTo>
                      <a:pt x="734" y="126"/>
                    </a:lnTo>
                    <a:lnTo>
                      <a:pt x="735" y="128"/>
                    </a:lnTo>
                    <a:lnTo>
                      <a:pt x="735" y="131"/>
                    </a:lnTo>
                    <a:lnTo>
                      <a:pt x="735" y="134"/>
                    </a:lnTo>
                    <a:lnTo>
                      <a:pt x="734" y="137"/>
                    </a:lnTo>
                    <a:lnTo>
                      <a:pt x="730" y="143"/>
                    </a:lnTo>
                    <a:lnTo>
                      <a:pt x="724" y="148"/>
                    </a:lnTo>
                    <a:lnTo>
                      <a:pt x="693" y="170"/>
                    </a:lnTo>
                    <a:lnTo>
                      <a:pt x="662" y="192"/>
                    </a:lnTo>
                    <a:lnTo>
                      <a:pt x="630" y="214"/>
                    </a:lnTo>
                    <a:lnTo>
                      <a:pt x="598" y="235"/>
                    </a:lnTo>
                    <a:lnTo>
                      <a:pt x="567" y="258"/>
                    </a:lnTo>
                    <a:lnTo>
                      <a:pt x="535" y="279"/>
                    </a:lnTo>
                    <a:lnTo>
                      <a:pt x="503" y="302"/>
                    </a:lnTo>
                    <a:lnTo>
                      <a:pt x="471" y="324"/>
                    </a:lnTo>
                    <a:lnTo>
                      <a:pt x="463" y="329"/>
                    </a:lnTo>
                    <a:lnTo>
                      <a:pt x="453" y="332"/>
                    </a:lnTo>
                    <a:lnTo>
                      <a:pt x="441" y="336"/>
                    </a:lnTo>
                    <a:lnTo>
                      <a:pt x="428" y="337"/>
                    </a:lnTo>
                    <a:lnTo>
                      <a:pt x="415" y="338"/>
                    </a:lnTo>
                    <a:lnTo>
                      <a:pt x="402" y="337"/>
                    </a:lnTo>
                    <a:lnTo>
                      <a:pt x="389" y="336"/>
                    </a:lnTo>
                    <a:lnTo>
                      <a:pt x="377" y="334"/>
                    </a:lnTo>
                    <a:lnTo>
                      <a:pt x="333" y="321"/>
                    </a:lnTo>
                    <a:lnTo>
                      <a:pt x="289" y="308"/>
                    </a:lnTo>
                    <a:lnTo>
                      <a:pt x="246" y="295"/>
                    </a:lnTo>
                    <a:lnTo>
                      <a:pt x="203" y="282"/>
                    </a:lnTo>
                    <a:lnTo>
                      <a:pt x="159" y="269"/>
                    </a:lnTo>
                    <a:lnTo>
                      <a:pt x="117" y="256"/>
                    </a:lnTo>
                    <a:lnTo>
                      <a:pt x="73" y="243"/>
                    </a:lnTo>
                    <a:lnTo>
                      <a:pt x="31" y="230"/>
                    </a:lnTo>
                    <a:lnTo>
                      <a:pt x="20" y="226"/>
                    </a:lnTo>
                    <a:lnTo>
                      <a:pt x="12" y="221"/>
                    </a:lnTo>
                    <a:lnTo>
                      <a:pt x="5" y="217"/>
                    </a:lnTo>
                    <a:lnTo>
                      <a:pt x="1" y="211"/>
                    </a:lnTo>
                    <a:lnTo>
                      <a:pt x="1" y="207"/>
                    </a:lnTo>
                    <a:lnTo>
                      <a:pt x="0" y="205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6" y="193"/>
                    </a:lnTo>
                    <a:lnTo>
                      <a:pt x="13" y="187"/>
                    </a:lnTo>
                    <a:lnTo>
                      <a:pt x="44" y="166"/>
                    </a:lnTo>
                    <a:lnTo>
                      <a:pt x="76" y="144"/>
                    </a:lnTo>
                    <a:lnTo>
                      <a:pt x="107" y="122"/>
                    </a:lnTo>
                    <a:lnTo>
                      <a:pt x="139" y="101"/>
                    </a:lnTo>
                    <a:lnTo>
                      <a:pt x="171" y="79"/>
                    </a:lnTo>
                    <a:lnTo>
                      <a:pt x="203" y="57"/>
                    </a:lnTo>
                    <a:lnTo>
                      <a:pt x="234" y="36"/>
                    </a:lnTo>
                    <a:lnTo>
                      <a:pt x="266" y="14"/>
                    </a:lnTo>
                    <a:lnTo>
                      <a:pt x="274" y="10"/>
                    </a:lnTo>
                    <a:lnTo>
                      <a:pt x="285" y="5"/>
                    </a:lnTo>
                    <a:lnTo>
                      <a:pt x="297" y="3"/>
                    </a:lnTo>
                    <a:lnTo>
                      <a:pt x="308" y="0"/>
                    </a:lnTo>
                    <a:lnTo>
                      <a:pt x="321" y="0"/>
                    </a:lnTo>
                    <a:lnTo>
                      <a:pt x="334" y="0"/>
                    </a:lnTo>
                    <a:lnTo>
                      <a:pt x="347" y="1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5170"/>
              <p:cNvSpPr>
                <a:spLocks/>
              </p:cNvSpPr>
              <p:nvPr userDrawn="1"/>
            </p:nvSpPr>
            <p:spPr bwMode="auto">
              <a:xfrm>
                <a:off x="4102" y="2950"/>
                <a:ext cx="132" cy="62"/>
              </a:xfrm>
              <a:custGeom>
                <a:avLst/>
                <a:gdLst>
                  <a:gd name="T0" fmla="*/ 72 w 738"/>
                  <a:gd name="T1" fmla="*/ 3 h 344"/>
                  <a:gd name="T2" fmla="*/ 87 w 738"/>
                  <a:gd name="T3" fmla="*/ 8 h 344"/>
                  <a:gd name="T4" fmla="*/ 103 w 738"/>
                  <a:gd name="T5" fmla="*/ 13 h 344"/>
                  <a:gd name="T6" fmla="*/ 119 w 738"/>
                  <a:gd name="T7" fmla="*/ 17 h 344"/>
                  <a:gd name="T8" fmla="*/ 128 w 738"/>
                  <a:gd name="T9" fmla="*/ 20 h 344"/>
                  <a:gd name="T10" fmla="*/ 131 w 738"/>
                  <a:gd name="T11" fmla="*/ 22 h 344"/>
                  <a:gd name="T12" fmla="*/ 132 w 738"/>
                  <a:gd name="T13" fmla="*/ 24 h 344"/>
                  <a:gd name="T14" fmla="*/ 132 w 738"/>
                  <a:gd name="T15" fmla="*/ 25 h 344"/>
                  <a:gd name="T16" fmla="*/ 131 w 738"/>
                  <a:gd name="T17" fmla="*/ 26 h 344"/>
                  <a:gd name="T18" fmla="*/ 125 w 738"/>
                  <a:gd name="T19" fmla="*/ 31 h 344"/>
                  <a:gd name="T20" fmla="*/ 113 w 738"/>
                  <a:gd name="T21" fmla="*/ 39 h 344"/>
                  <a:gd name="T22" fmla="*/ 102 w 738"/>
                  <a:gd name="T23" fmla="*/ 47 h 344"/>
                  <a:gd name="T24" fmla="*/ 91 w 738"/>
                  <a:gd name="T25" fmla="*/ 56 h 344"/>
                  <a:gd name="T26" fmla="*/ 84 w 738"/>
                  <a:gd name="T27" fmla="*/ 60 h 344"/>
                  <a:gd name="T28" fmla="*/ 80 w 738"/>
                  <a:gd name="T29" fmla="*/ 62 h 344"/>
                  <a:gd name="T30" fmla="*/ 75 w 738"/>
                  <a:gd name="T31" fmla="*/ 62 h 344"/>
                  <a:gd name="T32" fmla="*/ 71 w 738"/>
                  <a:gd name="T33" fmla="*/ 62 h 344"/>
                  <a:gd name="T34" fmla="*/ 61 w 738"/>
                  <a:gd name="T35" fmla="*/ 59 h 344"/>
                  <a:gd name="T36" fmla="*/ 45 w 738"/>
                  <a:gd name="T37" fmla="*/ 54 h 344"/>
                  <a:gd name="T38" fmla="*/ 29 w 738"/>
                  <a:gd name="T39" fmla="*/ 49 h 344"/>
                  <a:gd name="T40" fmla="*/ 13 w 738"/>
                  <a:gd name="T41" fmla="*/ 45 h 344"/>
                  <a:gd name="T42" fmla="*/ 3 w 738"/>
                  <a:gd name="T43" fmla="*/ 42 h 344"/>
                  <a:gd name="T44" fmla="*/ 1 w 738"/>
                  <a:gd name="T45" fmla="*/ 40 h 344"/>
                  <a:gd name="T46" fmla="*/ 0 w 738"/>
                  <a:gd name="T47" fmla="*/ 38 h 344"/>
                  <a:gd name="T48" fmla="*/ 0 w 738"/>
                  <a:gd name="T49" fmla="*/ 37 h 344"/>
                  <a:gd name="T50" fmla="*/ 1 w 738"/>
                  <a:gd name="T51" fmla="*/ 36 h 344"/>
                  <a:gd name="T52" fmla="*/ 8 w 738"/>
                  <a:gd name="T53" fmla="*/ 30 h 344"/>
                  <a:gd name="T54" fmla="*/ 19 w 738"/>
                  <a:gd name="T55" fmla="*/ 23 h 344"/>
                  <a:gd name="T56" fmla="*/ 30 w 738"/>
                  <a:gd name="T57" fmla="*/ 15 h 344"/>
                  <a:gd name="T58" fmla="*/ 41 w 738"/>
                  <a:gd name="T59" fmla="*/ 7 h 344"/>
                  <a:gd name="T60" fmla="*/ 48 w 738"/>
                  <a:gd name="T61" fmla="*/ 2 h 344"/>
                  <a:gd name="T62" fmla="*/ 53 w 738"/>
                  <a:gd name="T63" fmla="*/ 1 h 344"/>
                  <a:gd name="T64" fmla="*/ 57 w 738"/>
                  <a:gd name="T65" fmla="*/ 0 h 344"/>
                  <a:gd name="T66" fmla="*/ 62 w 738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4">
                    <a:moveTo>
                      <a:pt x="356" y="5"/>
                    </a:moveTo>
                    <a:lnTo>
                      <a:pt x="400" y="18"/>
                    </a:lnTo>
                    <a:lnTo>
                      <a:pt x="444" y="31"/>
                    </a:lnTo>
                    <a:lnTo>
                      <a:pt x="487" y="44"/>
                    </a:lnTo>
                    <a:lnTo>
                      <a:pt x="531" y="57"/>
                    </a:lnTo>
                    <a:lnTo>
                      <a:pt x="575" y="70"/>
                    </a:lnTo>
                    <a:lnTo>
                      <a:pt x="620" y="83"/>
                    </a:lnTo>
                    <a:lnTo>
                      <a:pt x="664" y="96"/>
                    </a:lnTo>
                    <a:lnTo>
                      <a:pt x="707" y="109"/>
                    </a:lnTo>
                    <a:lnTo>
                      <a:pt x="718" y="113"/>
                    </a:lnTo>
                    <a:lnTo>
                      <a:pt x="726" y="117"/>
                    </a:lnTo>
                    <a:lnTo>
                      <a:pt x="733" y="122"/>
                    </a:lnTo>
                    <a:lnTo>
                      <a:pt x="737" y="128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8" y="137"/>
                    </a:lnTo>
                    <a:lnTo>
                      <a:pt x="737" y="140"/>
                    </a:lnTo>
                    <a:lnTo>
                      <a:pt x="733" y="146"/>
                    </a:lnTo>
                    <a:lnTo>
                      <a:pt x="727" y="152"/>
                    </a:lnTo>
                    <a:lnTo>
                      <a:pt x="697" y="174"/>
                    </a:lnTo>
                    <a:lnTo>
                      <a:pt x="665" y="197"/>
                    </a:lnTo>
                    <a:lnTo>
                      <a:pt x="634" y="219"/>
                    </a:lnTo>
                    <a:lnTo>
                      <a:pt x="602" y="240"/>
                    </a:lnTo>
                    <a:lnTo>
                      <a:pt x="571" y="263"/>
                    </a:lnTo>
                    <a:lnTo>
                      <a:pt x="539" y="285"/>
                    </a:lnTo>
                    <a:lnTo>
                      <a:pt x="509" y="308"/>
                    </a:lnTo>
                    <a:lnTo>
                      <a:pt x="477" y="330"/>
                    </a:lnTo>
                    <a:lnTo>
                      <a:pt x="468" y="335"/>
                    </a:lnTo>
                    <a:lnTo>
                      <a:pt x="458" y="338"/>
                    </a:lnTo>
                    <a:lnTo>
                      <a:pt x="446" y="342"/>
                    </a:lnTo>
                    <a:lnTo>
                      <a:pt x="434" y="343"/>
                    </a:lnTo>
                    <a:lnTo>
                      <a:pt x="421" y="344"/>
                    </a:lnTo>
                    <a:lnTo>
                      <a:pt x="408" y="344"/>
                    </a:lnTo>
                    <a:lnTo>
                      <a:pt x="395" y="342"/>
                    </a:lnTo>
                    <a:lnTo>
                      <a:pt x="383" y="340"/>
                    </a:lnTo>
                    <a:lnTo>
                      <a:pt x="340" y="327"/>
                    </a:lnTo>
                    <a:lnTo>
                      <a:pt x="295" y="314"/>
                    </a:lnTo>
                    <a:lnTo>
                      <a:pt x="251" y="301"/>
                    </a:lnTo>
                    <a:lnTo>
                      <a:pt x="206" y="288"/>
                    </a:lnTo>
                    <a:lnTo>
                      <a:pt x="162" y="273"/>
                    </a:lnTo>
                    <a:lnTo>
                      <a:pt x="117" y="260"/>
                    </a:lnTo>
                    <a:lnTo>
                      <a:pt x="74" y="247"/>
                    </a:lnTo>
                    <a:lnTo>
                      <a:pt x="30" y="234"/>
                    </a:lnTo>
                    <a:lnTo>
                      <a:pt x="19" y="231"/>
                    </a:lnTo>
                    <a:lnTo>
                      <a:pt x="11" y="226"/>
                    </a:lnTo>
                    <a:lnTo>
                      <a:pt x="5" y="220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8"/>
                    </a:lnTo>
                    <a:lnTo>
                      <a:pt x="0" y="206"/>
                    </a:lnTo>
                    <a:lnTo>
                      <a:pt x="2" y="202"/>
                    </a:lnTo>
                    <a:lnTo>
                      <a:pt x="5" y="197"/>
                    </a:lnTo>
                    <a:lnTo>
                      <a:pt x="11" y="192"/>
                    </a:lnTo>
                    <a:lnTo>
                      <a:pt x="43" y="169"/>
                    </a:lnTo>
                    <a:lnTo>
                      <a:pt x="75" y="147"/>
                    </a:lnTo>
                    <a:lnTo>
                      <a:pt x="106" y="126"/>
                    </a:lnTo>
                    <a:lnTo>
                      <a:pt x="138" y="103"/>
                    </a:lnTo>
                    <a:lnTo>
                      <a:pt x="169" y="81"/>
                    </a:lnTo>
                    <a:lnTo>
                      <a:pt x="200" y="59"/>
                    </a:lnTo>
                    <a:lnTo>
                      <a:pt x="231" y="37"/>
                    </a:lnTo>
                    <a:lnTo>
                      <a:pt x="263" y="16"/>
                    </a:lnTo>
                    <a:lnTo>
                      <a:pt x="271" y="11"/>
                    </a:lnTo>
                    <a:lnTo>
                      <a:pt x="282" y="6"/>
                    </a:lnTo>
                    <a:lnTo>
                      <a:pt x="294" y="4"/>
                    </a:lnTo>
                    <a:lnTo>
                      <a:pt x="305" y="2"/>
                    </a:lnTo>
                    <a:lnTo>
                      <a:pt x="318" y="0"/>
                    </a:lnTo>
                    <a:lnTo>
                      <a:pt x="331" y="2"/>
                    </a:lnTo>
                    <a:lnTo>
                      <a:pt x="344" y="3"/>
                    </a:lnTo>
                    <a:lnTo>
                      <a:pt x="35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5171"/>
              <p:cNvSpPr>
                <a:spLocks/>
              </p:cNvSpPr>
              <p:nvPr userDrawn="1"/>
            </p:nvSpPr>
            <p:spPr bwMode="auto">
              <a:xfrm>
                <a:off x="4325" y="3015"/>
                <a:ext cx="135" cy="65"/>
              </a:xfrm>
              <a:custGeom>
                <a:avLst/>
                <a:gdLst>
                  <a:gd name="T0" fmla="*/ 72 w 749"/>
                  <a:gd name="T1" fmla="*/ 3 h 356"/>
                  <a:gd name="T2" fmla="*/ 88 w 749"/>
                  <a:gd name="T3" fmla="*/ 8 h 356"/>
                  <a:gd name="T4" fmla="*/ 104 w 749"/>
                  <a:gd name="T5" fmla="*/ 13 h 356"/>
                  <a:gd name="T6" fmla="*/ 121 w 749"/>
                  <a:gd name="T7" fmla="*/ 18 h 356"/>
                  <a:gd name="T8" fmla="*/ 131 w 749"/>
                  <a:gd name="T9" fmla="*/ 21 h 356"/>
                  <a:gd name="T10" fmla="*/ 134 w 749"/>
                  <a:gd name="T11" fmla="*/ 23 h 356"/>
                  <a:gd name="T12" fmla="*/ 135 w 749"/>
                  <a:gd name="T13" fmla="*/ 25 h 356"/>
                  <a:gd name="T14" fmla="*/ 135 w 749"/>
                  <a:gd name="T15" fmla="*/ 26 h 356"/>
                  <a:gd name="T16" fmla="*/ 134 w 749"/>
                  <a:gd name="T17" fmla="*/ 27 h 356"/>
                  <a:gd name="T18" fmla="*/ 128 w 749"/>
                  <a:gd name="T19" fmla="*/ 33 h 356"/>
                  <a:gd name="T20" fmla="*/ 117 w 749"/>
                  <a:gd name="T21" fmla="*/ 41 h 356"/>
                  <a:gd name="T22" fmla="*/ 106 w 749"/>
                  <a:gd name="T23" fmla="*/ 49 h 356"/>
                  <a:gd name="T24" fmla="*/ 95 w 749"/>
                  <a:gd name="T25" fmla="*/ 58 h 356"/>
                  <a:gd name="T26" fmla="*/ 88 w 749"/>
                  <a:gd name="T27" fmla="*/ 63 h 356"/>
                  <a:gd name="T28" fmla="*/ 83 w 749"/>
                  <a:gd name="T29" fmla="*/ 65 h 356"/>
                  <a:gd name="T30" fmla="*/ 79 w 749"/>
                  <a:gd name="T31" fmla="*/ 65 h 356"/>
                  <a:gd name="T32" fmla="*/ 74 w 749"/>
                  <a:gd name="T33" fmla="*/ 65 h 356"/>
                  <a:gd name="T34" fmla="*/ 63 w 749"/>
                  <a:gd name="T35" fmla="*/ 62 h 356"/>
                  <a:gd name="T36" fmla="*/ 47 w 749"/>
                  <a:gd name="T37" fmla="*/ 57 h 356"/>
                  <a:gd name="T38" fmla="*/ 30 w 749"/>
                  <a:gd name="T39" fmla="*/ 52 h 356"/>
                  <a:gd name="T40" fmla="*/ 14 w 749"/>
                  <a:gd name="T41" fmla="*/ 47 h 356"/>
                  <a:gd name="T42" fmla="*/ 4 w 749"/>
                  <a:gd name="T43" fmla="*/ 43 h 356"/>
                  <a:gd name="T44" fmla="*/ 1 w 749"/>
                  <a:gd name="T45" fmla="*/ 41 h 356"/>
                  <a:gd name="T46" fmla="*/ 0 w 749"/>
                  <a:gd name="T47" fmla="*/ 40 h 356"/>
                  <a:gd name="T48" fmla="*/ 0 w 749"/>
                  <a:gd name="T49" fmla="*/ 39 h 356"/>
                  <a:gd name="T50" fmla="*/ 1 w 749"/>
                  <a:gd name="T51" fmla="*/ 37 h 356"/>
                  <a:gd name="T52" fmla="*/ 7 w 749"/>
                  <a:gd name="T53" fmla="*/ 32 h 356"/>
                  <a:gd name="T54" fmla="*/ 19 w 749"/>
                  <a:gd name="T55" fmla="*/ 24 h 356"/>
                  <a:gd name="T56" fmla="*/ 30 w 749"/>
                  <a:gd name="T57" fmla="*/ 15 h 356"/>
                  <a:gd name="T58" fmla="*/ 41 w 749"/>
                  <a:gd name="T59" fmla="*/ 7 h 356"/>
                  <a:gd name="T60" fmla="*/ 48 w 749"/>
                  <a:gd name="T61" fmla="*/ 2 h 356"/>
                  <a:gd name="T62" fmla="*/ 52 w 749"/>
                  <a:gd name="T63" fmla="*/ 1 h 356"/>
                  <a:gd name="T64" fmla="*/ 56 w 749"/>
                  <a:gd name="T65" fmla="*/ 0 h 356"/>
                  <a:gd name="T66" fmla="*/ 61 w 749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6">
                    <a:moveTo>
                      <a:pt x="351" y="5"/>
                    </a:moveTo>
                    <a:lnTo>
                      <a:pt x="397" y="18"/>
                    </a:lnTo>
                    <a:lnTo>
                      <a:pt x="442" y="31"/>
                    </a:lnTo>
                    <a:lnTo>
                      <a:pt x="488" y="45"/>
                    </a:lnTo>
                    <a:lnTo>
                      <a:pt x="534" y="58"/>
                    </a:lnTo>
                    <a:lnTo>
                      <a:pt x="579" y="71"/>
                    </a:lnTo>
                    <a:lnTo>
                      <a:pt x="625" y="85"/>
                    </a:lnTo>
                    <a:lnTo>
                      <a:pt x="670" y="98"/>
                    </a:lnTo>
                    <a:lnTo>
                      <a:pt x="716" y="111"/>
                    </a:lnTo>
                    <a:lnTo>
                      <a:pt x="727" y="116"/>
                    </a:lnTo>
                    <a:lnTo>
                      <a:pt x="736" y="121"/>
                    </a:lnTo>
                    <a:lnTo>
                      <a:pt x="742" y="126"/>
                    </a:lnTo>
                    <a:lnTo>
                      <a:pt x="747" y="132"/>
                    </a:lnTo>
                    <a:lnTo>
                      <a:pt x="748" y="135"/>
                    </a:lnTo>
                    <a:lnTo>
                      <a:pt x="749" y="139"/>
                    </a:lnTo>
                    <a:lnTo>
                      <a:pt x="749" y="141"/>
                    </a:lnTo>
                    <a:lnTo>
                      <a:pt x="748" y="145"/>
                    </a:lnTo>
                    <a:lnTo>
                      <a:pt x="745" y="150"/>
                    </a:lnTo>
                    <a:lnTo>
                      <a:pt x="739" y="156"/>
                    </a:lnTo>
                    <a:lnTo>
                      <a:pt x="708" y="179"/>
                    </a:lnTo>
                    <a:lnTo>
                      <a:pt x="678" y="202"/>
                    </a:lnTo>
                    <a:lnTo>
                      <a:pt x="648" y="225"/>
                    </a:lnTo>
                    <a:lnTo>
                      <a:pt x="617" y="249"/>
                    </a:lnTo>
                    <a:lnTo>
                      <a:pt x="586" y="271"/>
                    </a:lnTo>
                    <a:lnTo>
                      <a:pt x="555" y="295"/>
                    </a:lnTo>
                    <a:lnTo>
                      <a:pt x="525" y="317"/>
                    </a:lnTo>
                    <a:lnTo>
                      <a:pt x="494" y="341"/>
                    </a:lnTo>
                    <a:lnTo>
                      <a:pt x="486" y="345"/>
                    </a:lnTo>
                    <a:lnTo>
                      <a:pt x="475" y="350"/>
                    </a:lnTo>
                    <a:lnTo>
                      <a:pt x="463" y="354"/>
                    </a:lnTo>
                    <a:lnTo>
                      <a:pt x="451" y="355"/>
                    </a:lnTo>
                    <a:lnTo>
                      <a:pt x="437" y="356"/>
                    </a:lnTo>
                    <a:lnTo>
                      <a:pt x="424" y="355"/>
                    </a:lnTo>
                    <a:lnTo>
                      <a:pt x="411" y="354"/>
                    </a:lnTo>
                    <a:lnTo>
                      <a:pt x="398" y="351"/>
                    </a:lnTo>
                    <a:lnTo>
                      <a:pt x="352" y="337"/>
                    </a:lnTo>
                    <a:lnTo>
                      <a:pt x="307" y="323"/>
                    </a:lnTo>
                    <a:lnTo>
                      <a:pt x="261" y="310"/>
                    </a:lnTo>
                    <a:lnTo>
                      <a:pt x="215" y="296"/>
                    </a:lnTo>
                    <a:lnTo>
                      <a:pt x="169" y="283"/>
                    </a:lnTo>
                    <a:lnTo>
                      <a:pt x="124" y="269"/>
                    </a:lnTo>
                    <a:lnTo>
                      <a:pt x="78" y="256"/>
                    </a:lnTo>
                    <a:lnTo>
                      <a:pt x="32" y="241"/>
                    </a:lnTo>
                    <a:lnTo>
                      <a:pt x="21" y="238"/>
                    </a:lnTo>
                    <a:lnTo>
                      <a:pt x="12" y="233"/>
                    </a:lnTo>
                    <a:lnTo>
                      <a:pt x="6" y="227"/>
                    </a:lnTo>
                    <a:lnTo>
                      <a:pt x="1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10"/>
                    </a:lnTo>
                    <a:lnTo>
                      <a:pt x="5" y="202"/>
                    </a:lnTo>
                    <a:lnTo>
                      <a:pt x="11" y="197"/>
                    </a:lnTo>
                    <a:lnTo>
                      <a:pt x="41" y="174"/>
                    </a:lnTo>
                    <a:lnTo>
                      <a:pt x="72" y="152"/>
                    </a:lnTo>
                    <a:lnTo>
                      <a:pt x="103" y="129"/>
                    </a:lnTo>
                    <a:lnTo>
                      <a:pt x="135" y="106"/>
                    </a:lnTo>
                    <a:lnTo>
                      <a:pt x="165" y="83"/>
                    </a:lnTo>
                    <a:lnTo>
                      <a:pt x="196" y="61"/>
                    </a:lnTo>
                    <a:lnTo>
                      <a:pt x="227" y="38"/>
                    </a:lnTo>
                    <a:lnTo>
                      <a:pt x="258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3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5172"/>
              <p:cNvSpPr>
                <a:spLocks/>
              </p:cNvSpPr>
              <p:nvPr userDrawn="1"/>
            </p:nvSpPr>
            <p:spPr bwMode="auto">
              <a:xfrm>
                <a:off x="4441" y="3048"/>
                <a:ext cx="135" cy="66"/>
              </a:xfrm>
              <a:custGeom>
                <a:avLst/>
                <a:gdLst>
                  <a:gd name="T0" fmla="*/ 71 w 754"/>
                  <a:gd name="T1" fmla="*/ 3 h 362"/>
                  <a:gd name="T2" fmla="*/ 87 w 754"/>
                  <a:gd name="T3" fmla="*/ 8 h 362"/>
                  <a:gd name="T4" fmla="*/ 104 w 754"/>
                  <a:gd name="T5" fmla="*/ 13 h 362"/>
                  <a:gd name="T6" fmla="*/ 120 w 754"/>
                  <a:gd name="T7" fmla="*/ 18 h 362"/>
                  <a:gd name="T8" fmla="*/ 131 w 754"/>
                  <a:gd name="T9" fmla="*/ 21 h 362"/>
                  <a:gd name="T10" fmla="*/ 134 w 754"/>
                  <a:gd name="T11" fmla="*/ 23 h 362"/>
                  <a:gd name="T12" fmla="*/ 135 w 754"/>
                  <a:gd name="T13" fmla="*/ 25 h 362"/>
                  <a:gd name="T14" fmla="*/ 135 w 754"/>
                  <a:gd name="T15" fmla="*/ 26 h 362"/>
                  <a:gd name="T16" fmla="*/ 135 w 754"/>
                  <a:gd name="T17" fmla="*/ 27 h 362"/>
                  <a:gd name="T18" fmla="*/ 134 w 754"/>
                  <a:gd name="T19" fmla="*/ 28 h 362"/>
                  <a:gd name="T20" fmla="*/ 128 w 754"/>
                  <a:gd name="T21" fmla="*/ 33 h 362"/>
                  <a:gd name="T22" fmla="*/ 117 w 754"/>
                  <a:gd name="T23" fmla="*/ 42 h 362"/>
                  <a:gd name="T24" fmla="*/ 106 w 754"/>
                  <a:gd name="T25" fmla="*/ 50 h 362"/>
                  <a:gd name="T26" fmla="*/ 95 w 754"/>
                  <a:gd name="T27" fmla="*/ 59 h 362"/>
                  <a:gd name="T28" fmla="*/ 88 w 754"/>
                  <a:gd name="T29" fmla="*/ 64 h 362"/>
                  <a:gd name="T30" fmla="*/ 85 w 754"/>
                  <a:gd name="T31" fmla="*/ 65 h 362"/>
                  <a:gd name="T32" fmla="*/ 80 w 754"/>
                  <a:gd name="T33" fmla="*/ 66 h 362"/>
                  <a:gd name="T34" fmla="*/ 75 w 754"/>
                  <a:gd name="T35" fmla="*/ 65 h 362"/>
                  <a:gd name="T36" fmla="*/ 64 w 754"/>
                  <a:gd name="T37" fmla="*/ 63 h 362"/>
                  <a:gd name="T38" fmla="*/ 48 w 754"/>
                  <a:gd name="T39" fmla="*/ 57 h 362"/>
                  <a:gd name="T40" fmla="*/ 31 w 754"/>
                  <a:gd name="T41" fmla="*/ 52 h 362"/>
                  <a:gd name="T42" fmla="*/ 14 w 754"/>
                  <a:gd name="T43" fmla="*/ 47 h 362"/>
                  <a:gd name="T44" fmla="*/ 4 w 754"/>
                  <a:gd name="T45" fmla="*/ 44 h 362"/>
                  <a:gd name="T46" fmla="*/ 1 w 754"/>
                  <a:gd name="T47" fmla="*/ 42 h 362"/>
                  <a:gd name="T48" fmla="*/ 0 w 754"/>
                  <a:gd name="T49" fmla="*/ 40 h 362"/>
                  <a:gd name="T50" fmla="*/ 0 w 754"/>
                  <a:gd name="T51" fmla="*/ 39 h 362"/>
                  <a:gd name="T52" fmla="*/ 0 w 754"/>
                  <a:gd name="T53" fmla="*/ 38 h 362"/>
                  <a:gd name="T54" fmla="*/ 1 w 754"/>
                  <a:gd name="T55" fmla="*/ 37 h 362"/>
                  <a:gd name="T56" fmla="*/ 7 w 754"/>
                  <a:gd name="T57" fmla="*/ 32 h 362"/>
                  <a:gd name="T58" fmla="*/ 18 w 754"/>
                  <a:gd name="T59" fmla="*/ 24 h 362"/>
                  <a:gd name="T60" fmla="*/ 29 w 754"/>
                  <a:gd name="T61" fmla="*/ 15 h 362"/>
                  <a:gd name="T62" fmla="*/ 40 w 754"/>
                  <a:gd name="T63" fmla="*/ 7 h 362"/>
                  <a:gd name="T64" fmla="*/ 47 w 754"/>
                  <a:gd name="T65" fmla="*/ 2 h 362"/>
                  <a:gd name="T66" fmla="*/ 51 w 754"/>
                  <a:gd name="T67" fmla="*/ 0 h 362"/>
                  <a:gd name="T68" fmla="*/ 56 w 754"/>
                  <a:gd name="T69" fmla="*/ 0 h 362"/>
                  <a:gd name="T70" fmla="*/ 60 w 754"/>
                  <a:gd name="T71" fmla="*/ 0 h 3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4" h="362">
                    <a:moveTo>
                      <a:pt x="349" y="5"/>
                    </a:moveTo>
                    <a:lnTo>
                      <a:pt x="395" y="18"/>
                    </a:lnTo>
                    <a:lnTo>
                      <a:pt x="441" y="32"/>
                    </a:lnTo>
                    <a:lnTo>
                      <a:pt x="487" y="45"/>
                    </a:lnTo>
                    <a:lnTo>
                      <a:pt x="533" y="59"/>
                    </a:lnTo>
                    <a:lnTo>
                      <a:pt x="580" y="72"/>
                    </a:lnTo>
                    <a:lnTo>
                      <a:pt x="626" y="86"/>
                    </a:lnTo>
                    <a:lnTo>
                      <a:pt x="673" y="99"/>
                    </a:lnTo>
                    <a:lnTo>
                      <a:pt x="719" y="114"/>
                    </a:lnTo>
                    <a:lnTo>
                      <a:pt x="731" y="117"/>
                    </a:lnTo>
                    <a:lnTo>
                      <a:pt x="740" y="123"/>
                    </a:lnTo>
                    <a:lnTo>
                      <a:pt x="747" y="128"/>
                    </a:lnTo>
                    <a:lnTo>
                      <a:pt x="752" y="134"/>
                    </a:lnTo>
                    <a:lnTo>
                      <a:pt x="753" y="137"/>
                    </a:lnTo>
                    <a:lnTo>
                      <a:pt x="754" y="141"/>
                    </a:lnTo>
                    <a:lnTo>
                      <a:pt x="754" y="143"/>
                    </a:lnTo>
                    <a:lnTo>
                      <a:pt x="753" y="147"/>
                    </a:lnTo>
                    <a:lnTo>
                      <a:pt x="752" y="150"/>
                    </a:lnTo>
                    <a:lnTo>
                      <a:pt x="751" y="153"/>
                    </a:lnTo>
                    <a:lnTo>
                      <a:pt x="747" y="156"/>
                    </a:lnTo>
                    <a:lnTo>
                      <a:pt x="745" y="158"/>
                    </a:lnTo>
                    <a:lnTo>
                      <a:pt x="714" y="182"/>
                    </a:lnTo>
                    <a:lnTo>
                      <a:pt x="685" y="206"/>
                    </a:lnTo>
                    <a:lnTo>
                      <a:pt x="654" y="229"/>
                    </a:lnTo>
                    <a:lnTo>
                      <a:pt x="624" y="253"/>
                    </a:lnTo>
                    <a:lnTo>
                      <a:pt x="594" y="275"/>
                    </a:lnTo>
                    <a:lnTo>
                      <a:pt x="564" y="299"/>
                    </a:lnTo>
                    <a:lnTo>
                      <a:pt x="533" y="323"/>
                    </a:lnTo>
                    <a:lnTo>
                      <a:pt x="503" y="346"/>
                    </a:lnTo>
                    <a:lnTo>
                      <a:pt x="494" y="352"/>
                    </a:lnTo>
                    <a:lnTo>
                      <a:pt x="485" y="356"/>
                    </a:lnTo>
                    <a:lnTo>
                      <a:pt x="473" y="359"/>
                    </a:lnTo>
                    <a:lnTo>
                      <a:pt x="460" y="361"/>
                    </a:lnTo>
                    <a:lnTo>
                      <a:pt x="446" y="362"/>
                    </a:lnTo>
                    <a:lnTo>
                      <a:pt x="433" y="362"/>
                    </a:lnTo>
                    <a:lnTo>
                      <a:pt x="419" y="359"/>
                    </a:lnTo>
                    <a:lnTo>
                      <a:pt x="407" y="357"/>
                    </a:lnTo>
                    <a:lnTo>
                      <a:pt x="360" y="343"/>
                    </a:lnTo>
                    <a:lnTo>
                      <a:pt x="312" y="329"/>
                    </a:lnTo>
                    <a:lnTo>
                      <a:pt x="266" y="314"/>
                    </a:lnTo>
                    <a:lnTo>
                      <a:pt x="219" y="300"/>
                    </a:lnTo>
                    <a:lnTo>
                      <a:pt x="173" y="287"/>
                    </a:lnTo>
                    <a:lnTo>
                      <a:pt x="126" y="273"/>
                    </a:lnTo>
                    <a:lnTo>
                      <a:pt x="80" y="259"/>
                    </a:lnTo>
                    <a:lnTo>
                      <a:pt x="33" y="246"/>
                    </a:lnTo>
                    <a:lnTo>
                      <a:pt x="23" y="241"/>
                    </a:lnTo>
                    <a:lnTo>
                      <a:pt x="13" y="236"/>
                    </a:lnTo>
                    <a:lnTo>
                      <a:pt x="6" y="231"/>
                    </a:lnTo>
                    <a:lnTo>
                      <a:pt x="3" y="225"/>
                    </a:lnTo>
                    <a:lnTo>
                      <a:pt x="0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2" y="209"/>
                    </a:lnTo>
                    <a:lnTo>
                      <a:pt x="4" y="206"/>
                    </a:lnTo>
                    <a:lnTo>
                      <a:pt x="6" y="202"/>
                    </a:lnTo>
                    <a:lnTo>
                      <a:pt x="10" y="200"/>
                    </a:lnTo>
                    <a:lnTo>
                      <a:pt x="41" y="176"/>
                    </a:lnTo>
                    <a:lnTo>
                      <a:pt x="71" y="154"/>
                    </a:lnTo>
                    <a:lnTo>
                      <a:pt x="102" y="130"/>
                    </a:lnTo>
                    <a:lnTo>
                      <a:pt x="132" y="106"/>
                    </a:lnTo>
                    <a:lnTo>
                      <a:pt x="162" y="84"/>
                    </a:lnTo>
                    <a:lnTo>
                      <a:pt x="193" y="60"/>
                    </a:lnTo>
                    <a:lnTo>
                      <a:pt x="223" y="38"/>
                    </a:lnTo>
                    <a:lnTo>
                      <a:pt x="253" y="14"/>
                    </a:lnTo>
                    <a:lnTo>
                      <a:pt x="262" y="10"/>
                    </a:lnTo>
                    <a:lnTo>
                      <a:pt x="272" y="5"/>
                    </a:lnTo>
                    <a:lnTo>
                      <a:pt x="284" y="2"/>
                    </a:lnTo>
                    <a:lnTo>
                      <a:pt x="297" y="0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6" y="1"/>
                    </a:lnTo>
                    <a:lnTo>
                      <a:pt x="34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5173"/>
              <p:cNvSpPr>
                <a:spLocks/>
              </p:cNvSpPr>
              <p:nvPr userDrawn="1"/>
            </p:nvSpPr>
            <p:spPr bwMode="auto">
              <a:xfrm>
                <a:off x="4557" y="3083"/>
                <a:ext cx="137" cy="66"/>
              </a:xfrm>
              <a:custGeom>
                <a:avLst/>
                <a:gdLst>
                  <a:gd name="T0" fmla="*/ 71 w 757"/>
                  <a:gd name="T1" fmla="*/ 3 h 369"/>
                  <a:gd name="T2" fmla="*/ 88 w 757"/>
                  <a:gd name="T3" fmla="*/ 8 h 369"/>
                  <a:gd name="T4" fmla="*/ 105 w 757"/>
                  <a:gd name="T5" fmla="*/ 13 h 369"/>
                  <a:gd name="T6" fmla="*/ 122 w 757"/>
                  <a:gd name="T7" fmla="*/ 18 h 369"/>
                  <a:gd name="T8" fmla="*/ 133 w 757"/>
                  <a:gd name="T9" fmla="*/ 22 h 369"/>
                  <a:gd name="T10" fmla="*/ 136 w 757"/>
                  <a:gd name="T11" fmla="*/ 23 h 369"/>
                  <a:gd name="T12" fmla="*/ 137 w 757"/>
                  <a:gd name="T13" fmla="*/ 25 h 369"/>
                  <a:gd name="T14" fmla="*/ 137 w 757"/>
                  <a:gd name="T15" fmla="*/ 26 h 369"/>
                  <a:gd name="T16" fmla="*/ 137 w 757"/>
                  <a:gd name="T17" fmla="*/ 28 h 369"/>
                  <a:gd name="T18" fmla="*/ 136 w 757"/>
                  <a:gd name="T19" fmla="*/ 29 h 369"/>
                  <a:gd name="T20" fmla="*/ 130 w 757"/>
                  <a:gd name="T21" fmla="*/ 33 h 369"/>
                  <a:gd name="T22" fmla="*/ 119 w 757"/>
                  <a:gd name="T23" fmla="*/ 42 h 369"/>
                  <a:gd name="T24" fmla="*/ 109 w 757"/>
                  <a:gd name="T25" fmla="*/ 50 h 369"/>
                  <a:gd name="T26" fmla="*/ 98 w 757"/>
                  <a:gd name="T27" fmla="*/ 59 h 369"/>
                  <a:gd name="T28" fmla="*/ 91 w 757"/>
                  <a:gd name="T29" fmla="*/ 64 h 369"/>
                  <a:gd name="T30" fmla="*/ 87 w 757"/>
                  <a:gd name="T31" fmla="*/ 66 h 369"/>
                  <a:gd name="T32" fmla="*/ 82 w 757"/>
                  <a:gd name="T33" fmla="*/ 66 h 369"/>
                  <a:gd name="T34" fmla="*/ 77 w 757"/>
                  <a:gd name="T35" fmla="*/ 66 h 369"/>
                  <a:gd name="T36" fmla="*/ 66 w 757"/>
                  <a:gd name="T37" fmla="*/ 63 h 369"/>
                  <a:gd name="T38" fmla="*/ 49 w 757"/>
                  <a:gd name="T39" fmla="*/ 58 h 369"/>
                  <a:gd name="T40" fmla="*/ 32 w 757"/>
                  <a:gd name="T41" fmla="*/ 52 h 369"/>
                  <a:gd name="T42" fmla="*/ 15 w 757"/>
                  <a:gd name="T43" fmla="*/ 47 h 369"/>
                  <a:gd name="T44" fmla="*/ 4 w 757"/>
                  <a:gd name="T45" fmla="*/ 44 h 369"/>
                  <a:gd name="T46" fmla="*/ 1 w 757"/>
                  <a:gd name="T47" fmla="*/ 42 h 369"/>
                  <a:gd name="T48" fmla="*/ 0 w 757"/>
                  <a:gd name="T49" fmla="*/ 40 h 369"/>
                  <a:gd name="T50" fmla="*/ 0 w 757"/>
                  <a:gd name="T51" fmla="*/ 39 h 369"/>
                  <a:gd name="T52" fmla="*/ 0 w 757"/>
                  <a:gd name="T53" fmla="*/ 38 h 369"/>
                  <a:gd name="T54" fmla="*/ 1 w 757"/>
                  <a:gd name="T55" fmla="*/ 37 h 369"/>
                  <a:gd name="T56" fmla="*/ 7 w 757"/>
                  <a:gd name="T57" fmla="*/ 32 h 369"/>
                  <a:gd name="T58" fmla="*/ 18 w 757"/>
                  <a:gd name="T59" fmla="*/ 24 h 369"/>
                  <a:gd name="T60" fmla="*/ 29 w 757"/>
                  <a:gd name="T61" fmla="*/ 15 h 369"/>
                  <a:gd name="T62" fmla="*/ 40 w 757"/>
                  <a:gd name="T63" fmla="*/ 7 h 369"/>
                  <a:gd name="T64" fmla="*/ 47 w 757"/>
                  <a:gd name="T65" fmla="*/ 2 h 369"/>
                  <a:gd name="T66" fmla="*/ 51 w 757"/>
                  <a:gd name="T67" fmla="*/ 1 h 369"/>
                  <a:gd name="T68" fmla="*/ 55 w 757"/>
                  <a:gd name="T69" fmla="*/ 0 h 369"/>
                  <a:gd name="T70" fmla="*/ 60 w 757"/>
                  <a:gd name="T71" fmla="*/ 1 h 3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7" h="369">
                    <a:moveTo>
                      <a:pt x="346" y="6"/>
                    </a:moveTo>
                    <a:lnTo>
                      <a:pt x="392" y="19"/>
                    </a:lnTo>
                    <a:lnTo>
                      <a:pt x="439" y="33"/>
                    </a:lnTo>
                    <a:lnTo>
                      <a:pt x="487" y="47"/>
                    </a:lnTo>
                    <a:lnTo>
                      <a:pt x="534" y="60"/>
                    </a:lnTo>
                    <a:lnTo>
                      <a:pt x="581" y="75"/>
                    </a:lnTo>
                    <a:lnTo>
                      <a:pt x="628" y="89"/>
                    </a:lnTo>
                    <a:lnTo>
                      <a:pt x="676" y="103"/>
                    </a:lnTo>
                    <a:lnTo>
                      <a:pt x="723" y="116"/>
                    </a:lnTo>
                    <a:lnTo>
                      <a:pt x="735" y="121"/>
                    </a:lnTo>
                    <a:lnTo>
                      <a:pt x="744" y="125"/>
                    </a:lnTo>
                    <a:lnTo>
                      <a:pt x="750" y="131"/>
                    </a:lnTo>
                    <a:lnTo>
                      <a:pt x="755" y="137"/>
                    </a:lnTo>
                    <a:lnTo>
                      <a:pt x="756" y="141"/>
                    </a:lnTo>
                    <a:lnTo>
                      <a:pt x="757" y="143"/>
                    </a:lnTo>
                    <a:lnTo>
                      <a:pt x="757" y="147"/>
                    </a:lnTo>
                    <a:lnTo>
                      <a:pt x="757" y="150"/>
                    </a:lnTo>
                    <a:lnTo>
                      <a:pt x="756" y="154"/>
                    </a:lnTo>
                    <a:lnTo>
                      <a:pt x="754" y="156"/>
                    </a:lnTo>
                    <a:lnTo>
                      <a:pt x="751" y="160"/>
                    </a:lnTo>
                    <a:lnTo>
                      <a:pt x="748" y="162"/>
                    </a:lnTo>
                    <a:lnTo>
                      <a:pt x="718" y="187"/>
                    </a:lnTo>
                    <a:lnTo>
                      <a:pt x="689" y="211"/>
                    </a:lnTo>
                    <a:lnTo>
                      <a:pt x="659" y="234"/>
                    </a:lnTo>
                    <a:lnTo>
                      <a:pt x="630" y="258"/>
                    </a:lnTo>
                    <a:lnTo>
                      <a:pt x="600" y="281"/>
                    </a:lnTo>
                    <a:lnTo>
                      <a:pt x="569" y="305"/>
                    </a:lnTo>
                    <a:lnTo>
                      <a:pt x="540" y="330"/>
                    </a:lnTo>
                    <a:lnTo>
                      <a:pt x="510" y="354"/>
                    </a:lnTo>
                    <a:lnTo>
                      <a:pt x="502" y="359"/>
                    </a:lnTo>
                    <a:lnTo>
                      <a:pt x="491" y="363"/>
                    </a:lnTo>
                    <a:lnTo>
                      <a:pt x="480" y="367"/>
                    </a:lnTo>
                    <a:lnTo>
                      <a:pt x="468" y="369"/>
                    </a:lnTo>
                    <a:lnTo>
                      <a:pt x="454" y="369"/>
                    </a:lnTo>
                    <a:lnTo>
                      <a:pt x="441" y="369"/>
                    </a:lnTo>
                    <a:lnTo>
                      <a:pt x="426" y="367"/>
                    </a:lnTo>
                    <a:lnTo>
                      <a:pt x="413" y="364"/>
                    </a:lnTo>
                    <a:lnTo>
                      <a:pt x="366" y="350"/>
                    </a:lnTo>
                    <a:lnTo>
                      <a:pt x="318" y="336"/>
                    </a:lnTo>
                    <a:lnTo>
                      <a:pt x="270" y="322"/>
                    </a:lnTo>
                    <a:lnTo>
                      <a:pt x="223" y="307"/>
                    </a:lnTo>
                    <a:lnTo>
                      <a:pt x="176" y="293"/>
                    </a:lnTo>
                    <a:lnTo>
                      <a:pt x="128" y="279"/>
                    </a:lnTo>
                    <a:lnTo>
                      <a:pt x="81" y="265"/>
                    </a:lnTo>
                    <a:lnTo>
                      <a:pt x="34" y="251"/>
                    </a:lnTo>
                    <a:lnTo>
                      <a:pt x="22" y="247"/>
                    </a:lnTo>
                    <a:lnTo>
                      <a:pt x="13" y="241"/>
                    </a:lnTo>
                    <a:lnTo>
                      <a:pt x="6" y="235"/>
                    </a:lnTo>
                    <a:lnTo>
                      <a:pt x="1" y="229"/>
                    </a:lnTo>
                    <a:lnTo>
                      <a:pt x="0" y="226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6"/>
                    </a:lnTo>
                    <a:lnTo>
                      <a:pt x="1" y="214"/>
                    </a:lnTo>
                    <a:lnTo>
                      <a:pt x="3" y="211"/>
                    </a:lnTo>
                    <a:lnTo>
                      <a:pt x="6" y="207"/>
                    </a:lnTo>
                    <a:lnTo>
                      <a:pt x="9" y="205"/>
                    </a:lnTo>
                    <a:lnTo>
                      <a:pt x="39" y="181"/>
                    </a:lnTo>
                    <a:lnTo>
                      <a:pt x="69" y="157"/>
                    </a:lnTo>
                    <a:lnTo>
                      <a:pt x="99" y="134"/>
                    </a:lnTo>
                    <a:lnTo>
                      <a:pt x="130" y="110"/>
                    </a:lnTo>
                    <a:lnTo>
                      <a:pt x="159" y="86"/>
                    </a:lnTo>
                    <a:lnTo>
                      <a:pt x="190" y="63"/>
                    </a:lnTo>
                    <a:lnTo>
                      <a:pt x="219" y="39"/>
                    </a:lnTo>
                    <a:lnTo>
                      <a:pt x="249" y="16"/>
                    </a:lnTo>
                    <a:lnTo>
                      <a:pt x="257" y="11"/>
                    </a:lnTo>
                    <a:lnTo>
                      <a:pt x="268" y="6"/>
                    </a:lnTo>
                    <a:lnTo>
                      <a:pt x="280" y="4"/>
                    </a:lnTo>
                    <a:lnTo>
                      <a:pt x="292" y="1"/>
                    </a:lnTo>
                    <a:lnTo>
                      <a:pt x="306" y="0"/>
                    </a:lnTo>
                    <a:lnTo>
                      <a:pt x="319" y="1"/>
                    </a:lnTo>
                    <a:lnTo>
                      <a:pt x="333" y="3"/>
                    </a:lnTo>
                    <a:lnTo>
                      <a:pt x="34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5174"/>
              <p:cNvSpPr>
                <a:spLocks/>
              </p:cNvSpPr>
              <p:nvPr userDrawn="1"/>
            </p:nvSpPr>
            <p:spPr bwMode="auto">
              <a:xfrm>
                <a:off x="4798" y="3153"/>
                <a:ext cx="139" cy="69"/>
              </a:xfrm>
              <a:custGeom>
                <a:avLst/>
                <a:gdLst>
                  <a:gd name="T0" fmla="*/ 70 w 772"/>
                  <a:gd name="T1" fmla="*/ 3 h 382"/>
                  <a:gd name="T2" fmla="*/ 88 w 772"/>
                  <a:gd name="T3" fmla="*/ 9 h 382"/>
                  <a:gd name="T4" fmla="*/ 106 w 772"/>
                  <a:gd name="T5" fmla="*/ 14 h 382"/>
                  <a:gd name="T6" fmla="*/ 123 w 772"/>
                  <a:gd name="T7" fmla="*/ 19 h 382"/>
                  <a:gd name="T8" fmla="*/ 134 w 772"/>
                  <a:gd name="T9" fmla="*/ 22 h 382"/>
                  <a:gd name="T10" fmla="*/ 138 w 772"/>
                  <a:gd name="T11" fmla="*/ 24 h 382"/>
                  <a:gd name="T12" fmla="*/ 139 w 772"/>
                  <a:gd name="T13" fmla="*/ 26 h 382"/>
                  <a:gd name="T14" fmla="*/ 139 w 772"/>
                  <a:gd name="T15" fmla="*/ 27 h 382"/>
                  <a:gd name="T16" fmla="*/ 139 w 772"/>
                  <a:gd name="T17" fmla="*/ 29 h 382"/>
                  <a:gd name="T18" fmla="*/ 138 w 772"/>
                  <a:gd name="T19" fmla="*/ 30 h 382"/>
                  <a:gd name="T20" fmla="*/ 133 w 772"/>
                  <a:gd name="T21" fmla="*/ 35 h 382"/>
                  <a:gd name="T22" fmla="*/ 122 w 772"/>
                  <a:gd name="T23" fmla="*/ 44 h 382"/>
                  <a:gd name="T24" fmla="*/ 112 w 772"/>
                  <a:gd name="T25" fmla="*/ 53 h 382"/>
                  <a:gd name="T26" fmla="*/ 101 w 772"/>
                  <a:gd name="T27" fmla="*/ 62 h 382"/>
                  <a:gd name="T28" fmla="*/ 94 w 772"/>
                  <a:gd name="T29" fmla="*/ 67 h 382"/>
                  <a:gd name="T30" fmla="*/ 90 w 772"/>
                  <a:gd name="T31" fmla="*/ 69 h 382"/>
                  <a:gd name="T32" fmla="*/ 86 w 772"/>
                  <a:gd name="T33" fmla="*/ 69 h 382"/>
                  <a:gd name="T34" fmla="*/ 80 w 772"/>
                  <a:gd name="T35" fmla="*/ 69 h 382"/>
                  <a:gd name="T36" fmla="*/ 69 w 772"/>
                  <a:gd name="T37" fmla="*/ 65 h 382"/>
                  <a:gd name="T38" fmla="*/ 51 w 772"/>
                  <a:gd name="T39" fmla="*/ 60 h 382"/>
                  <a:gd name="T40" fmla="*/ 33 w 772"/>
                  <a:gd name="T41" fmla="*/ 55 h 382"/>
                  <a:gd name="T42" fmla="*/ 16 w 772"/>
                  <a:gd name="T43" fmla="*/ 49 h 382"/>
                  <a:gd name="T44" fmla="*/ 5 w 772"/>
                  <a:gd name="T45" fmla="*/ 46 h 382"/>
                  <a:gd name="T46" fmla="*/ 2 w 772"/>
                  <a:gd name="T47" fmla="*/ 44 h 382"/>
                  <a:gd name="T48" fmla="*/ 0 w 772"/>
                  <a:gd name="T49" fmla="*/ 42 h 382"/>
                  <a:gd name="T50" fmla="*/ 0 w 772"/>
                  <a:gd name="T51" fmla="*/ 41 h 382"/>
                  <a:gd name="T52" fmla="*/ 0 w 772"/>
                  <a:gd name="T53" fmla="*/ 40 h 382"/>
                  <a:gd name="T54" fmla="*/ 1 w 772"/>
                  <a:gd name="T55" fmla="*/ 39 h 382"/>
                  <a:gd name="T56" fmla="*/ 7 w 772"/>
                  <a:gd name="T57" fmla="*/ 34 h 382"/>
                  <a:gd name="T58" fmla="*/ 18 w 772"/>
                  <a:gd name="T59" fmla="*/ 25 h 382"/>
                  <a:gd name="T60" fmla="*/ 28 w 772"/>
                  <a:gd name="T61" fmla="*/ 16 h 382"/>
                  <a:gd name="T62" fmla="*/ 39 w 772"/>
                  <a:gd name="T63" fmla="*/ 7 h 382"/>
                  <a:gd name="T64" fmla="*/ 45 w 772"/>
                  <a:gd name="T65" fmla="*/ 2 h 382"/>
                  <a:gd name="T66" fmla="*/ 50 w 772"/>
                  <a:gd name="T67" fmla="*/ 1 h 382"/>
                  <a:gd name="T68" fmla="*/ 54 w 772"/>
                  <a:gd name="T69" fmla="*/ 0 h 382"/>
                  <a:gd name="T70" fmla="*/ 59 w 772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2" h="382">
                    <a:moveTo>
                      <a:pt x="342" y="5"/>
                    </a:moveTo>
                    <a:lnTo>
                      <a:pt x="391" y="19"/>
                    </a:lnTo>
                    <a:lnTo>
                      <a:pt x="439" y="33"/>
                    </a:lnTo>
                    <a:lnTo>
                      <a:pt x="487" y="49"/>
                    </a:lnTo>
                    <a:lnTo>
                      <a:pt x="537" y="63"/>
                    </a:lnTo>
                    <a:lnTo>
                      <a:pt x="586" y="77"/>
                    </a:lnTo>
                    <a:lnTo>
                      <a:pt x="635" y="91"/>
                    </a:lnTo>
                    <a:lnTo>
                      <a:pt x="685" y="106"/>
                    </a:lnTo>
                    <a:lnTo>
                      <a:pt x="734" y="120"/>
                    </a:lnTo>
                    <a:lnTo>
                      <a:pt x="746" y="124"/>
                    </a:lnTo>
                    <a:lnTo>
                      <a:pt x="756" y="129"/>
                    </a:lnTo>
                    <a:lnTo>
                      <a:pt x="764" y="135"/>
                    </a:lnTo>
                    <a:lnTo>
                      <a:pt x="769" y="142"/>
                    </a:lnTo>
                    <a:lnTo>
                      <a:pt x="771" y="146"/>
                    </a:lnTo>
                    <a:lnTo>
                      <a:pt x="772" y="148"/>
                    </a:lnTo>
                    <a:lnTo>
                      <a:pt x="772" y="152"/>
                    </a:lnTo>
                    <a:lnTo>
                      <a:pt x="772" y="155"/>
                    </a:lnTo>
                    <a:lnTo>
                      <a:pt x="771" y="159"/>
                    </a:lnTo>
                    <a:lnTo>
                      <a:pt x="770" y="162"/>
                    </a:lnTo>
                    <a:lnTo>
                      <a:pt x="768" y="165"/>
                    </a:lnTo>
                    <a:lnTo>
                      <a:pt x="764" y="168"/>
                    </a:lnTo>
                    <a:lnTo>
                      <a:pt x="736" y="193"/>
                    </a:lnTo>
                    <a:lnTo>
                      <a:pt x="706" y="218"/>
                    </a:lnTo>
                    <a:lnTo>
                      <a:pt x="678" y="243"/>
                    </a:lnTo>
                    <a:lnTo>
                      <a:pt x="648" y="267"/>
                    </a:lnTo>
                    <a:lnTo>
                      <a:pt x="620" y="292"/>
                    </a:lnTo>
                    <a:lnTo>
                      <a:pt x="590" y="317"/>
                    </a:lnTo>
                    <a:lnTo>
                      <a:pt x="562" y="342"/>
                    </a:lnTo>
                    <a:lnTo>
                      <a:pt x="532" y="367"/>
                    </a:lnTo>
                    <a:lnTo>
                      <a:pt x="524" y="371"/>
                    </a:lnTo>
                    <a:lnTo>
                      <a:pt x="515" y="376"/>
                    </a:lnTo>
                    <a:lnTo>
                      <a:pt x="502" y="380"/>
                    </a:lnTo>
                    <a:lnTo>
                      <a:pt x="489" y="381"/>
                    </a:lnTo>
                    <a:lnTo>
                      <a:pt x="476" y="382"/>
                    </a:lnTo>
                    <a:lnTo>
                      <a:pt x="461" y="382"/>
                    </a:lnTo>
                    <a:lnTo>
                      <a:pt x="447" y="380"/>
                    </a:lnTo>
                    <a:lnTo>
                      <a:pt x="433" y="376"/>
                    </a:lnTo>
                    <a:lnTo>
                      <a:pt x="383" y="362"/>
                    </a:lnTo>
                    <a:lnTo>
                      <a:pt x="334" y="347"/>
                    </a:lnTo>
                    <a:lnTo>
                      <a:pt x="284" y="332"/>
                    </a:lnTo>
                    <a:lnTo>
                      <a:pt x="235" y="318"/>
                    </a:lnTo>
                    <a:lnTo>
                      <a:pt x="186" y="303"/>
                    </a:lnTo>
                    <a:lnTo>
                      <a:pt x="136" y="289"/>
                    </a:lnTo>
                    <a:lnTo>
                      <a:pt x="87" y="273"/>
                    </a:lnTo>
                    <a:lnTo>
                      <a:pt x="38" y="259"/>
                    </a:lnTo>
                    <a:lnTo>
                      <a:pt x="26" y="254"/>
                    </a:lnTo>
                    <a:lnTo>
                      <a:pt x="17" y="250"/>
                    </a:lnTo>
                    <a:lnTo>
                      <a:pt x="9" y="244"/>
                    </a:lnTo>
                    <a:lnTo>
                      <a:pt x="4" y="237"/>
                    </a:lnTo>
                    <a:lnTo>
                      <a:pt x="2" y="234"/>
                    </a:lnTo>
                    <a:lnTo>
                      <a:pt x="2" y="231"/>
                    </a:lnTo>
                    <a:lnTo>
                      <a:pt x="0" y="227"/>
                    </a:lnTo>
                    <a:lnTo>
                      <a:pt x="2" y="224"/>
                    </a:lnTo>
                    <a:lnTo>
                      <a:pt x="2" y="220"/>
                    </a:lnTo>
                    <a:lnTo>
                      <a:pt x="4" y="218"/>
                    </a:lnTo>
                    <a:lnTo>
                      <a:pt x="6" y="214"/>
                    </a:lnTo>
                    <a:lnTo>
                      <a:pt x="10" y="211"/>
                    </a:lnTo>
                    <a:lnTo>
                      <a:pt x="39" y="187"/>
                    </a:lnTo>
                    <a:lnTo>
                      <a:pt x="69" y="162"/>
                    </a:lnTo>
                    <a:lnTo>
                      <a:pt x="99" y="137"/>
                    </a:lnTo>
                    <a:lnTo>
                      <a:pt x="127" y="114"/>
                    </a:lnTo>
                    <a:lnTo>
                      <a:pt x="156" y="89"/>
                    </a:lnTo>
                    <a:lnTo>
                      <a:pt x="186" y="64"/>
                    </a:lnTo>
                    <a:lnTo>
                      <a:pt x="214" y="41"/>
                    </a:lnTo>
                    <a:lnTo>
                      <a:pt x="244" y="16"/>
                    </a:lnTo>
                    <a:lnTo>
                      <a:pt x="252" y="11"/>
                    </a:lnTo>
                    <a:lnTo>
                      <a:pt x="263" y="6"/>
                    </a:lnTo>
                    <a:lnTo>
                      <a:pt x="275" y="3"/>
                    </a:lnTo>
                    <a:lnTo>
                      <a:pt x="287" y="0"/>
                    </a:lnTo>
                    <a:lnTo>
                      <a:pt x="301" y="0"/>
                    </a:lnTo>
                    <a:lnTo>
                      <a:pt x="315" y="0"/>
                    </a:lnTo>
                    <a:lnTo>
                      <a:pt x="328" y="3"/>
                    </a:lnTo>
                    <a:lnTo>
                      <a:pt x="34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5175"/>
              <p:cNvSpPr>
                <a:spLocks/>
              </p:cNvSpPr>
              <p:nvPr userDrawn="1"/>
            </p:nvSpPr>
            <p:spPr bwMode="auto">
              <a:xfrm>
                <a:off x="3201" y="2755"/>
                <a:ext cx="128" cy="55"/>
              </a:xfrm>
              <a:custGeom>
                <a:avLst/>
                <a:gdLst>
                  <a:gd name="T0" fmla="*/ 75 w 710"/>
                  <a:gd name="T1" fmla="*/ 3 h 308"/>
                  <a:gd name="T2" fmla="*/ 89 w 710"/>
                  <a:gd name="T3" fmla="*/ 7 h 308"/>
                  <a:gd name="T4" fmla="*/ 103 w 710"/>
                  <a:gd name="T5" fmla="*/ 11 h 308"/>
                  <a:gd name="T6" fmla="*/ 117 w 710"/>
                  <a:gd name="T7" fmla="*/ 15 h 308"/>
                  <a:gd name="T8" fmla="*/ 125 w 710"/>
                  <a:gd name="T9" fmla="*/ 18 h 308"/>
                  <a:gd name="T10" fmla="*/ 128 w 710"/>
                  <a:gd name="T11" fmla="*/ 19 h 308"/>
                  <a:gd name="T12" fmla="*/ 128 w 710"/>
                  <a:gd name="T13" fmla="*/ 21 h 308"/>
                  <a:gd name="T14" fmla="*/ 127 w 710"/>
                  <a:gd name="T15" fmla="*/ 23 h 308"/>
                  <a:gd name="T16" fmla="*/ 119 w 710"/>
                  <a:gd name="T17" fmla="*/ 28 h 308"/>
                  <a:gd name="T18" fmla="*/ 107 w 710"/>
                  <a:gd name="T19" fmla="*/ 35 h 308"/>
                  <a:gd name="T20" fmla="*/ 95 w 710"/>
                  <a:gd name="T21" fmla="*/ 42 h 308"/>
                  <a:gd name="T22" fmla="*/ 82 w 710"/>
                  <a:gd name="T23" fmla="*/ 49 h 308"/>
                  <a:gd name="T24" fmla="*/ 74 w 710"/>
                  <a:gd name="T25" fmla="*/ 54 h 308"/>
                  <a:gd name="T26" fmla="*/ 71 w 710"/>
                  <a:gd name="T27" fmla="*/ 55 h 308"/>
                  <a:gd name="T28" fmla="*/ 66 w 710"/>
                  <a:gd name="T29" fmla="*/ 55 h 308"/>
                  <a:gd name="T30" fmla="*/ 62 w 710"/>
                  <a:gd name="T31" fmla="*/ 55 h 308"/>
                  <a:gd name="T32" fmla="*/ 53 w 710"/>
                  <a:gd name="T33" fmla="*/ 52 h 308"/>
                  <a:gd name="T34" fmla="*/ 39 w 710"/>
                  <a:gd name="T35" fmla="*/ 48 h 308"/>
                  <a:gd name="T36" fmla="*/ 25 w 710"/>
                  <a:gd name="T37" fmla="*/ 44 h 308"/>
                  <a:gd name="T38" fmla="*/ 11 w 710"/>
                  <a:gd name="T39" fmla="*/ 40 h 308"/>
                  <a:gd name="T40" fmla="*/ 2 w 710"/>
                  <a:gd name="T41" fmla="*/ 37 h 308"/>
                  <a:gd name="T42" fmla="*/ 0 w 710"/>
                  <a:gd name="T43" fmla="*/ 35 h 308"/>
                  <a:gd name="T44" fmla="*/ 0 w 710"/>
                  <a:gd name="T45" fmla="*/ 33 h 308"/>
                  <a:gd name="T46" fmla="*/ 1 w 710"/>
                  <a:gd name="T47" fmla="*/ 31 h 308"/>
                  <a:gd name="T48" fmla="*/ 9 w 710"/>
                  <a:gd name="T49" fmla="*/ 27 h 308"/>
                  <a:gd name="T50" fmla="*/ 21 w 710"/>
                  <a:gd name="T51" fmla="*/ 20 h 308"/>
                  <a:gd name="T52" fmla="*/ 34 w 710"/>
                  <a:gd name="T53" fmla="*/ 13 h 308"/>
                  <a:gd name="T54" fmla="*/ 46 w 710"/>
                  <a:gd name="T55" fmla="*/ 6 h 308"/>
                  <a:gd name="T56" fmla="*/ 54 w 710"/>
                  <a:gd name="T57" fmla="*/ 1 h 308"/>
                  <a:gd name="T58" fmla="*/ 58 w 710"/>
                  <a:gd name="T59" fmla="*/ 0 h 308"/>
                  <a:gd name="T60" fmla="*/ 62 w 710"/>
                  <a:gd name="T61" fmla="*/ 0 h 308"/>
                  <a:gd name="T62" fmla="*/ 66 w 710"/>
                  <a:gd name="T63" fmla="*/ 0 h 3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0" h="308">
                    <a:moveTo>
                      <a:pt x="378" y="4"/>
                    </a:moveTo>
                    <a:lnTo>
                      <a:pt x="417" y="15"/>
                    </a:lnTo>
                    <a:lnTo>
                      <a:pt x="455" y="27"/>
                    </a:lnTo>
                    <a:lnTo>
                      <a:pt x="493" y="39"/>
                    </a:lnTo>
                    <a:lnTo>
                      <a:pt x="532" y="49"/>
                    </a:lnTo>
                    <a:lnTo>
                      <a:pt x="569" y="61"/>
                    </a:lnTo>
                    <a:lnTo>
                      <a:pt x="608" y="73"/>
                    </a:lnTo>
                    <a:lnTo>
                      <a:pt x="647" y="85"/>
                    </a:lnTo>
                    <a:lnTo>
                      <a:pt x="686" y="97"/>
                    </a:lnTo>
                    <a:lnTo>
                      <a:pt x="695" y="100"/>
                    </a:lnTo>
                    <a:lnTo>
                      <a:pt x="702" y="104"/>
                    </a:lnTo>
                    <a:lnTo>
                      <a:pt x="708" y="108"/>
                    </a:lnTo>
                    <a:lnTo>
                      <a:pt x="710" y="114"/>
                    </a:lnTo>
                    <a:lnTo>
                      <a:pt x="710" y="119"/>
                    </a:lnTo>
                    <a:lnTo>
                      <a:pt x="708" y="125"/>
                    </a:lnTo>
                    <a:lnTo>
                      <a:pt x="703" y="130"/>
                    </a:lnTo>
                    <a:lnTo>
                      <a:pt x="696" y="134"/>
                    </a:lnTo>
                    <a:lnTo>
                      <a:pt x="662" y="155"/>
                    </a:lnTo>
                    <a:lnTo>
                      <a:pt x="628" y="175"/>
                    </a:lnTo>
                    <a:lnTo>
                      <a:pt x="594" y="195"/>
                    </a:lnTo>
                    <a:lnTo>
                      <a:pt x="560" y="215"/>
                    </a:lnTo>
                    <a:lnTo>
                      <a:pt x="526" y="235"/>
                    </a:lnTo>
                    <a:lnTo>
                      <a:pt x="491" y="255"/>
                    </a:lnTo>
                    <a:lnTo>
                      <a:pt x="457" y="275"/>
                    </a:lnTo>
                    <a:lnTo>
                      <a:pt x="423" y="295"/>
                    </a:lnTo>
                    <a:lnTo>
                      <a:pt x="413" y="300"/>
                    </a:lnTo>
                    <a:lnTo>
                      <a:pt x="403" y="303"/>
                    </a:lnTo>
                    <a:lnTo>
                      <a:pt x="392" y="306"/>
                    </a:lnTo>
                    <a:lnTo>
                      <a:pt x="379" y="307"/>
                    </a:lnTo>
                    <a:lnTo>
                      <a:pt x="367" y="308"/>
                    </a:lnTo>
                    <a:lnTo>
                      <a:pt x="354" y="308"/>
                    </a:lnTo>
                    <a:lnTo>
                      <a:pt x="342" y="306"/>
                    </a:lnTo>
                    <a:lnTo>
                      <a:pt x="332" y="303"/>
                    </a:lnTo>
                    <a:lnTo>
                      <a:pt x="293" y="292"/>
                    </a:lnTo>
                    <a:lnTo>
                      <a:pt x="254" y="280"/>
                    </a:lnTo>
                    <a:lnTo>
                      <a:pt x="215" y="268"/>
                    </a:lnTo>
                    <a:lnTo>
                      <a:pt x="176" y="256"/>
                    </a:lnTo>
                    <a:lnTo>
                      <a:pt x="137" y="244"/>
                    </a:lnTo>
                    <a:lnTo>
                      <a:pt x="99" y="233"/>
                    </a:lnTo>
                    <a:lnTo>
                      <a:pt x="60" y="222"/>
                    </a:lnTo>
                    <a:lnTo>
                      <a:pt x="22" y="210"/>
                    </a:lnTo>
                    <a:lnTo>
                      <a:pt x="13" y="207"/>
                    </a:lnTo>
                    <a:lnTo>
                      <a:pt x="7" y="202"/>
                    </a:lnTo>
                    <a:lnTo>
                      <a:pt x="2" y="197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2" y="182"/>
                    </a:lnTo>
                    <a:lnTo>
                      <a:pt x="8" y="176"/>
                    </a:lnTo>
                    <a:lnTo>
                      <a:pt x="15" y="171"/>
                    </a:lnTo>
                    <a:lnTo>
                      <a:pt x="49" y="151"/>
                    </a:lnTo>
                    <a:lnTo>
                      <a:pt x="84" y="131"/>
                    </a:lnTo>
                    <a:lnTo>
                      <a:pt x="118" y="112"/>
                    </a:lnTo>
                    <a:lnTo>
                      <a:pt x="152" y="92"/>
                    </a:lnTo>
                    <a:lnTo>
                      <a:pt x="186" y="72"/>
                    </a:lnTo>
                    <a:lnTo>
                      <a:pt x="221" y="52"/>
                    </a:lnTo>
                    <a:lnTo>
                      <a:pt x="255" y="33"/>
                    </a:lnTo>
                    <a:lnTo>
                      <a:pt x="289" y="13"/>
                    </a:lnTo>
                    <a:lnTo>
                      <a:pt x="299" y="8"/>
                    </a:lnTo>
                    <a:lnTo>
                      <a:pt x="309" y="4"/>
                    </a:lnTo>
                    <a:lnTo>
                      <a:pt x="320" y="2"/>
                    </a:lnTo>
                    <a:lnTo>
                      <a:pt x="332" y="1"/>
                    </a:lnTo>
                    <a:lnTo>
                      <a:pt x="344" y="0"/>
                    </a:lnTo>
                    <a:lnTo>
                      <a:pt x="357" y="0"/>
                    </a:lnTo>
                    <a:lnTo>
                      <a:pt x="367" y="2"/>
                    </a:lnTo>
                    <a:lnTo>
                      <a:pt x="378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5176"/>
              <p:cNvSpPr>
                <a:spLocks/>
              </p:cNvSpPr>
              <p:nvPr userDrawn="1"/>
            </p:nvSpPr>
            <p:spPr bwMode="auto">
              <a:xfrm>
                <a:off x="3299" y="2784"/>
                <a:ext cx="128" cy="56"/>
              </a:xfrm>
              <a:custGeom>
                <a:avLst/>
                <a:gdLst>
                  <a:gd name="T0" fmla="*/ 74 w 715"/>
                  <a:gd name="T1" fmla="*/ 3 h 314"/>
                  <a:gd name="T2" fmla="*/ 88 w 715"/>
                  <a:gd name="T3" fmla="*/ 7 h 314"/>
                  <a:gd name="T4" fmla="*/ 103 w 715"/>
                  <a:gd name="T5" fmla="*/ 11 h 314"/>
                  <a:gd name="T6" fmla="*/ 117 w 715"/>
                  <a:gd name="T7" fmla="*/ 16 h 314"/>
                  <a:gd name="T8" fmla="*/ 125 w 715"/>
                  <a:gd name="T9" fmla="*/ 18 h 314"/>
                  <a:gd name="T10" fmla="*/ 127 w 715"/>
                  <a:gd name="T11" fmla="*/ 20 h 314"/>
                  <a:gd name="T12" fmla="*/ 128 w 715"/>
                  <a:gd name="T13" fmla="*/ 22 h 314"/>
                  <a:gd name="T14" fmla="*/ 127 w 715"/>
                  <a:gd name="T15" fmla="*/ 24 h 314"/>
                  <a:gd name="T16" fmla="*/ 120 w 715"/>
                  <a:gd name="T17" fmla="*/ 28 h 314"/>
                  <a:gd name="T18" fmla="*/ 107 w 715"/>
                  <a:gd name="T19" fmla="*/ 35 h 314"/>
                  <a:gd name="T20" fmla="*/ 95 w 715"/>
                  <a:gd name="T21" fmla="*/ 43 h 314"/>
                  <a:gd name="T22" fmla="*/ 83 w 715"/>
                  <a:gd name="T23" fmla="*/ 50 h 314"/>
                  <a:gd name="T24" fmla="*/ 75 w 715"/>
                  <a:gd name="T25" fmla="*/ 54 h 314"/>
                  <a:gd name="T26" fmla="*/ 71 w 715"/>
                  <a:gd name="T27" fmla="*/ 56 h 314"/>
                  <a:gd name="T28" fmla="*/ 67 w 715"/>
                  <a:gd name="T29" fmla="*/ 56 h 314"/>
                  <a:gd name="T30" fmla="*/ 62 w 715"/>
                  <a:gd name="T31" fmla="*/ 56 h 314"/>
                  <a:gd name="T32" fmla="*/ 54 w 715"/>
                  <a:gd name="T33" fmla="*/ 53 h 314"/>
                  <a:gd name="T34" fmla="*/ 39 w 715"/>
                  <a:gd name="T35" fmla="*/ 49 h 314"/>
                  <a:gd name="T36" fmla="*/ 25 w 715"/>
                  <a:gd name="T37" fmla="*/ 45 h 314"/>
                  <a:gd name="T38" fmla="*/ 11 w 715"/>
                  <a:gd name="T39" fmla="*/ 40 h 314"/>
                  <a:gd name="T40" fmla="*/ 3 w 715"/>
                  <a:gd name="T41" fmla="*/ 38 h 314"/>
                  <a:gd name="T42" fmla="*/ 0 w 715"/>
                  <a:gd name="T43" fmla="*/ 36 h 314"/>
                  <a:gd name="T44" fmla="*/ 0 w 715"/>
                  <a:gd name="T45" fmla="*/ 34 h 314"/>
                  <a:gd name="T46" fmla="*/ 1 w 715"/>
                  <a:gd name="T47" fmla="*/ 32 h 314"/>
                  <a:gd name="T48" fmla="*/ 9 w 715"/>
                  <a:gd name="T49" fmla="*/ 27 h 314"/>
                  <a:gd name="T50" fmla="*/ 21 w 715"/>
                  <a:gd name="T51" fmla="*/ 20 h 314"/>
                  <a:gd name="T52" fmla="*/ 33 w 715"/>
                  <a:gd name="T53" fmla="*/ 13 h 314"/>
                  <a:gd name="T54" fmla="*/ 45 w 715"/>
                  <a:gd name="T55" fmla="*/ 6 h 314"/>
                  <a:gd name="T56" fmla="*/ 53 w 715"/>
                  <a:gd name="T57" fmla="*/ 2 h 314"/>
                  <a:gd name="T58" fmla="*/ 57 w 715"/>
                  <a:gd name="T59" fmla="*/ 1 h 314"/>
                  <a:gd name="T60" fmla="*/ 61 w 715"/>
                  <a:gd name="T61" fmla="*/ 0 h 314"/>
                  <a:gd name="T62" fmla="*/ 66 w 715"/>
                  <a:gd name="T63" fmla="*/ 1 h 3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5" h="314">
                    <a:moveTo>
                      <a:pt x="377" y="5"/>
                    </a:moveTo>
                    <a:lnTo>
                      <a:pt x="416" y="17"/>
                    </a:lnTo>
                    <a:lnTo>
                      <a:pt x="455" y="29"/>
                    </a:lnTo>
                    <a:lnTo>
                      <a:pt x="494" y="41"/>
                    </a:lnTo>
                    <a:lnTo>
                      <a:pt x="533" y="51"/>
                    </a:lnTo>
                    <a:lnTo>
                      <a:pt x="573" y="63"/>
                    </a:lnTo>
                    <a:lnTo>
                      <a:pt x="612" y="75"/>
                    </a:lnTo>
                    <a:lnTo>
                      <a:pt x="651" y="87"/>
                    </a:lnTo>
                    <a:lnTo>
                      <a:pt x="690" y="99"/>
                    </a:lnTo>
                    <a:lnTo>
                      <a:pt x="700" y="102"/>
                    </a:lnTo>
                    <a:lnTo>
                      <a:pt x="707" y="107"/>
                    </a:lnTo>
                    <a:lnTo>
                      <a:pt x="711" y="112"/>
                    </a:lnTo>
                    <a:lnTo>
                      <a:pt x="714" y="116"/>
                    </a:lnTo>
                    <a:lnTo>
                      <a:pt x="715" y="122"/>
                    </a:lnTo>
                    <a:lnTo>
                      <a:pt x="713" y="127"/>
                    </a:lnTo>
                    <a:lnTo>
                      <a:pt x="708" y="133"/>
                    </a:lnTo>
                    <a:lnTo>
                      <a:pt x="701" y="139"/>
                    </a:lnTo>
                    <a:lnTo>
                      <a:pt x="668" y="159"/>
                    </a:lnTo>
                    <a:lnTo>
                      <a:pt x="633" y="179"/>
                    </a:lnTo>
                    <a:lnTo>
                      <a:pt x="599" y="199"/>
                    </a:lnTo>
                    <a:lnTo>
                      <a:pt x="566" y="219"/>
                    </a:lnTo>
                    <a:lnTo>
                      <a:pt x="532" y="239"/>
                    </a:lnTo>
                    <a:lnTo>
                      <a:pt x="497" y="260"/>
                    </a:lnTo>
                    <a:lnTo>
                      <a:pt x="463" y="281"/>
                    </a:lnTo>
                    <a:lnTo>
                      <a:pt x="429" y="301"/>
                    </a:lnTo>
                    <a:lnTo>
                      <a:pt x="421" y="305"/>
                    </a:lnTo>
                    <a:lnTo>
                      <a:pt x="410" y="309"/>
                    </a:lnTo>
                    <a:lnTo>
                      <a:pt x="398" y="312"/>
                    </a:lnTo>
                    <a:lnTo>
                      <a:pt x="385" y="314"/>
                    </a:lnTo>
                    <a:lnTo>
                      <a:pt x="373" y="314"/>
                    </a:lnTo>
                    <a:lnTo>
                      <a:pt x="360" y="314"/>
                    </a:lnTo>
                    <a:lnTo>
                      <a:pt x="349" y="312"/>
                    </a:lnTo>
                    <a:lnTo>
                      <a:pt x="338" y="310"/>
                    </a:lnTo>
                    <a:lnTo>
                      <a:pt x="299" y="298"/>
                    </a:lnTo>
                    <a:lnTo>
                      <a:pt x="259" y="285"/>
                    </a:lnTo>
                    <a:lnTo>
                      <a:pt x="220" y="273"/>
                    </a:lnTo>
                    <a:lnTo>
                      <a:pt x="181" y="262"/>
                    </a:lnTo>
                    <a:lnTo>
                      <a:pt x="140" y="250"/>
                    </a:lnTo>
                    <a:lnTo>
                      <a:pt x="101" y="238"/>
                    </a:lnTo>
                    <a:lnTo>
                      <a:pt x="62" y="226"/>
                    </a:lnTo>
                    <a:lnTo>
                      <a:pt x="23" y="214"/>
                    </a:lnTo>
                    <a:lnTo>
                      <a:pt x="14" y="211"/>
                    </a:lnTo>
                    <a:lnTo>
                      <a:pt x="7" y="206"/>
                    </a:lnTo>
                    <a:lnTo>
                      <a:pt x="2" y="201"/>
                    </a:lnTo>
                    <a:lnTo>
                      <a:pt x="0" y="197"/>
                    </a:lnTo>
                    <a:lnTo>
                      <a:pt x="0" y="191"/>
                    </a:lnTo>
                    <a:lnTo>
                      <a:pt x="2" y="185"/>
                    </a:lnTo>
                    <a:lnTo>
                      <a:pt x="7" y="180"/>
                    </a:lnTo>
                    <a:lnTo>
                      <a:pt x="14" y="174"/>
                    </a:lnTo>
                    <a:lnTo>
                      <a:pt x="48" y="154"/>
                    </a:lnTo>
                    <a:lnTo>
                      <a:pt x="83" y="134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4" y="74"/>
                    </a:lnTo>
                    <a:lnTo>
                      <a:pt x="218" y="54"/>
                    </a:lnTo>
                    <a:lnTo>
                      <a:pt x="253" y="34"/>
                    </a:lnTo>
                    <a:lnTo>
                      <a:pt x="286" y="13"/>
                    </a:lnTo>
                    <a:lnTo>
                      <a:pt x="295" y="10"/>
                    </a:lnTo>
                    <a:lnTo>
                      <a:pt x="306" y="6"/>
                    </a:lnTo>
                    <a:lnTo>
                      <a:pt x="318" y="3"/>
                    </a:lnTo>
                    <a:lnTo>
                      <a:pt x="330" y="2"/>
                    </a:lnTo>
                    <a:lnTo>
                      <a:pt x="341" y="0"/>
                    </a:lnTo>
                    <a:lnTo>
                      <a:pt x="354" y="2"/>
                    </a:lnTo>
                    <a:lnTo>
                      <a:pt x="366" y="3"/>
                    </a:lnTo>
                    <a:lnTo>
                      <a:pt x="37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5177"/>
              <p:cNvSpPr>
                <a:spLocks/>
              </p:cNvSpPr>
              <p:nvPr userDrawn="1"/>
            </p:nvSpPr>
            <p:spPr bwMode="auto">
              <a:xfrm>
                <a:off x="3397" y="2813"/>
                <a:ext cx="129" cy="57"/>
              </a:xfrm>
              <a:custGeom>
                <a:avLst/>
                <a:gdLst>
                  <a:gd name="T0" fmla="*/ 74 w 720"/>
                  <a:gd name="T1" fmla="*/ 3 h 318"/>
                  <a:gd name="T2" fmla="*/ 89 w 720"/>
                  <a:gd name="T3" fmla="*/ 7 h 318"/>
                  <a:gd name="T4" fmla="*/ 103 w 720"/>
                  <a:gd name="T5" fmla="*/ 11 h 318"/>
                  <a:gd name="T6" fmla="*/ 117 w 720"/>
                  <a:gd name="T7" fmla="*/ 16 h 318"/>
                  <a:gd name="T8" fmla="*/ 126 w 720"/>
                  <a:gd name="T9" fmla="*/ 18 h 318"/>
                  <a:gd name="T10" fmla="*/ 128 w 720"/>
                  <a:gd name="T11" fmla="*/ 20 h 318"/>
                  <a:gd name="T12" fmla="*/ 129 w 720"/>
                  <a:gd name="T13" fmla="*/ 22 h 318"/>
                  <a:gd name="T14" fmla="*/ 128 w 720"/>
                  <a:gd name="T15" fmla="*/ 24 h 318"/>
                  <a:gd name="T16" fmla="*/ 121 w 720"/>
                  <a:gd name="T17" fmla="*/ 28 h 318"/>
                  <a:gd name="T18" fmla="*/ 109 w 720"/>
                  <a:gd name="T19" fmla="*/ 36 h 318"/>
                  <a:gd name="T20" fmla="*/ 97 w 720"/>
                  <a:gd name="T21" fmla="*/ 43 h 318"/>
                  <a:gd name="T22" fmla="*/ 84 w 720"/>
                  <a:gd name="T23" fmla="*/ 51 h 318"/>
                  <a:gd name="T24" fmla="*/ 77 w 720"/>
                  <a:gd name="T25" fmla="*/ 55 h 318"/>
                  <a:gd name="T26" fmla="*/ 73 w 720"/>
                  <a:gd name="T27" fmla="*/ 56 h 318"/>
                  <a:gd name="T28" fmla="*/ 68 w 720"/>
                  <a:gd name="T29" fmla="*/ 57 h 318"/>
                  <a:gd name="T30" fmla="*/ 64 w 720"/>
                  <a:gd name="T31" fmla="*/ 57 h 318"/>
                  <a:gd name="T32" fmla="*/ 54 w 720"/>
                  <a:gd name="T33" fmla="*/ 54 h 318"/>
                  <a:gd name="T34" fmla="*/ 40 w 720"/>
                  <a:gd name="T35" fmla="*/ 50 h 318"/>
                  <a:gd name="T36" fmla="*/ 26 w 720"/>
                  <a:gd name="T37" fmla="*/ 45 h 318"/>
                  <a:gd name="T38" fmla="*/ 11 w 720"/>
                  <a:gd name="T39" fmla="*/ 41 h 318"/>
                  <a:gd name="T40" fmla="*/ 3 w 720"/>
                  <a:gd name="T41" fmla="*/ 38 h 318"/>
                  <a:gd name="T42" fmla="*/ 1 w 720"/>
                  <a:gd name="T43" fmla="*/ 36 h 318"/>
                  <a:gd name="T44" fmla="*/ 0 w 720"/>
                  <a:gd name="T45" fmla="*/ 34 h 318"/>
                  <a:gd name="T46" fmla="*/ 1 w 720"/>
                  <a:gd name="T47" fmla="*/ 33 h 318"/>
                  <a:gd name="T48" fmla="*/ 9 w 720"/>
                  <a:gd name="T49" fmla="*/ 28 h 318"/>
                  <a:gd name="T50" fmla="*/ 21 w 720"/>
                  <a:gd name="T51" fmla="*/ 20 h 318"/>
                  <a:gd name="T52" fmla="*/ 33 w 720"/>
                  <a:gd name="T53" fmla="*/ 13 h 318"/>
                  <a:gd name="T54" fmla="*/ 45 w 720"/>
                  <a:gd name="T55" fmla="*/ 6 h 318"/>
                  <a:gd name="T56" fmla="*/ 53 w 720"/>
                  <a:gd name="T57" fmla="*/ 1 h 318"/>
                  <a:gd name="T58" fmla="*/ 57 w 720"/>
                  <a:gd name="T59" fmla="*/ 0 h 318"/>
                  <a:gd name="T60" fmla="*/ 61 w 720"/>
                  <a:gd name="T61" fmla="*/ 0 h 318"/>
                  <a:gd name="T62" fmla="*/ 66 w 720"/>
                  <a:gd name="T63" fmla="*/ 0 h 3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20" h="318">
                    <a:moveTo>
                      <a:pt x="376" y="4"/>
                    </a:moveTo>
                    <a:lnTo>
                      <a:pt x="415" y="16"/>
                    </a:lnTo>
                    <a:lnTo>
                      <a:pt x="455" y="28"/>
                    </a:lnTo>
                    <a:lnTo>
                      <a:pt x="494" y="40"/>
                    </a:lnTo>
                    <a:lnTo>
                      <a:pt x="535" y="52"/>
                    </a:lnTo>
                    <a:lnTo>
                      <a:pt x="575" y="64"/>
                    </a:lnTo>
                    <a:lnTo>
                      <a:pt x="615" y="75"/>
                    </a:lnTo>
                    <a:lnTo>
                      <a:pt x="655" y="87"/>
                    </a:lnTo>
                    <a:lnTo>
                      <a:pt x="695" y="99"/>
                    </a:lnTo>
                    <a:lnTo>
                      <a:pt x="705" y="103"/>
                    </a:lnTo>
                    <a:lnTo>
                      <a:pt x="712" y="107"/>
                    </a:lnTo>
                    <a:lnTo>
                      <a:pt x="717" y="112"/>
                    </a:lnTo>
                    <a:lnTo>
                      <a:pt x="720" y="118"/>
                    </a:lnTo>
                    <a:lnTo>
                      <a:pt x="720" y="123"/>
                    </a:lnTo>
                    <a:lnTo>
                      <a:pt x="718" y="129"/>
                    </a:lnTo>
                    <a:lnTo>
                      <a:pt x="714" y="134"/>
                    </a:lnTo>
                    <a:lnTo>
                      <a:pt x="707" y="139"/>
                    </a:lnTo>
                    <a:lnTo>
                      <a:pt x="673" y="159"/>
                    </a:lnTo>
                    <a:lnTo>
                      <a:pt x="640" y="181"/>
                    </a:lnTo>
                    <a:lnTo>
                      <a:pt x="607" y="201"/>
                    </a:lnTo>
                    <a:lnTo>
                      <a:pt x="572" y="222"/>
                    </a:lnTo>
                    <a:lnTo>
                      <a:pt x="539" y="242"/>
                    </a:lnTo>
                    <a:lnTo>
                      <a:pt x="505" y="263"/>
                    </a:lnTo>
                    <a:lnTo>
                      <a:pt x="471" y="283"/>
                    </a:lnTo>
                    <a:lnTo>
                      <a:pt x="438" y="305"/>
                    </a:lnTo>
                    <a:lnTo>
                      <a:pt x="428" y="309"/>
                    </a:lnTo>
                    <a:lnTo>
                      <a:pt x="418" y="313"/>
                    </a:lnTo>
                    <a:lnTo>
                      <a:pt x="406" y="315"/>
                    </a:lnTo>
                    <a:lnTo>
                      <a:pt x="394" y="318"/>
                    </a:lnTo>
                    <a:lnTo>
                      <a:pt x="381" y="318"/>
                    </a:lnTo>
                    <a:lnTo>
                      <a:pt x="368" y="318"/>
                    </a:lnTo>
                    <a:lnTo>
                      <a:pt x="356" y="316"/>
                    </a:lnTo>
                    <a:lnTo>
                      <a:pt x="345" y="313"/>
                    </a:lnTo>
                    <a:lnTo>
                      <a:pt x="304" y="301"/>
                    </a:lnTo>
                    <a:lnTo>
                      <a:pt x="264" y="289"/>
                    </a:lnTo>
                    <a:lnTo>
                      <a:pt x="224" y="277"/>
                    </a:lnTo>
                    <a:lnTo>
                      <a:pt x="185" y="264"/>
                    </a:lnTo>
                    <a:lnTo>
                      <a:pt x="144" y="253"/>
                    </a:lnTo>
                    <a:lnTo>
                      <a:pt x="104" y="241"/>
                    </a:lnTo>
                    <a:lnTo>
                      <a:pt x="64" y="228"/>
                    </a:lnTo>
                    <a:lnTo>
                      <a:pt x="25" y="216"/>
                    </a:lnTo>
                    <a:lnTo>
                      <a:pt x="16" y="212"/>
                    </a:lnTo>
                    <a:lnTo>
                      <a:pt x="9" y="209"/>
                    </a:lnTo>
                    <a:lnTo>
                      <a:pt x="4" y="203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3" y="186"/>
                    </a:lnTo>
                    <a:lnTo>
                      <a:pt x="7" y="182"/>
                    </a:lnTo>
                    <a:lnTo>
                      <a:pt x="14" y="176"/>
                    </a:lnTo>
                    <a:lnTo>
                      <a:pt x="49" y="156"/>
                    </a:lnTo>
                    <a:lnTo>
                      <a:pt x="83" y="136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5" y="74"/>
                    </a:lnTo>
                    <a:lnTo>
                      <a:pt x="218" y="54"/>
                    </a:lnTo>
                    <a:lnTo>
                      <a:pt x="252" y="33"/>
                    </a:lnTo>
                    <a:lnTo>
                      <a:pt x="286" y="13"/>
                    </a:lnTo>
                    <a:lnTo>
                      <a:pt x="295" y="8"/>
                    </a:lnTo>
                    <a:lnTo>
                      <a:pt x="305" y="4"/>
                    </a:lnTo>
                    <a:lnTo>
                      <a:pt x="317" y="2"/>
                    </a:lnTo>
                    <a:lnTo>
                      <a:pt x="329" y="1"/>
                    </a:lnTo>
                    <a:lnTo>
                      <a:pt x="341" y="0"/>
                    </a:lnTo>
                    <a:lnTo>
                      <a:pt x="354" y="0"/>
                    </a:lnTo>
                    <a:lnTo>
                      <a:pt x="366" y="2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5178"/>
              <p:cNvSpPr>
                <a:spLocks/>
              </p:cNvSpPr>
              <p:nvPr userDrawn="1"/>
            </p:nvSpPr>
            <p:spPr bwMode="auto">
              <a:xfrm>
                <a:off x="3497" y="2843"/>
                <a:ext cx="131" cy="58"/>
              </a:xfrm>
              <a:custGeom>
                <a:avLst/>
                <a:gdLst>
                  <a:gd name="T0" fmla="*/ 75 w 726"/>
                  <a:gd name="T1" fmla="*/ 3 h 324"/>
                  <a:gd name="T2" fmla="*/ 90 w 726"/>
                  <a:gd name="T3" fmla="*/ 7 h 324"/>
                  <a:gd name="T4" fmla="*/ 104 w 726"/>
                  <a:gd name="T5" fmla="*/ 12 h 324"/>
                  <a:gd name="T6" fmla="*/ 119 w 726"/>
                  <a:gd name="T7" fmla="*/ 16 h 324"/>
                  <a:gd name="T8" fmla="*/ 128 w 726"/>
                  <a:gd name="T9" fmla="*/ 19 h 324"/>
                  <a:gd name="T10" fmla="*/ 130 w 726"/>
                  <a:gd name="T11" fmla="*/ 21 h 324"/>
                  <a:gd name="T12" fmla="*/ 131 w 726"/>
                  <a:gd name="T13" fmla="*/ 22 h 324"/>
                  <a:gd name="T14" fmla="*/ 131 w 726"/>
                  <a:gd name="T15" fmla="*/ 23 h 324"/>
                  <a:gd name="T16" fmla="*/ 130 w 726"/>
                  <a:gd name="T17" fmla="*/ 24 h 324"/>
                  <a:gd name="T18" fmla="*/ 123 w 726"/>
                  <a:gd name="T19" fmla="*/ 29 h 324"/>
                  <a:gd name="T20" fmla="*/ 110 w 726"/>
                  <a:gd name="T21" fmla="*/ 37 h 324"/>
                  <a:gd name="T22" fmla="*/ 99 w 726"/>
                  <a:gd name="T23" fmla="*/ 44 h 324"/>
                  <a:gd name="T24" fmla="*/ 86 w 726"/>
                  <a:gd name="T25" fmla="*/ 52 h 324"/>
                  <a:gd name="T26" fmla="*/ 79 w 726"/>
                  <a:gd name="T27" fmla="*/ 56 h 324"/>
                  <a:gd name="T28" fmla="*/ 75 w 726"/>
                  <a:gd name="T29" fmla="*/ 58 h 324"/>
                  <a:gd name="T30" fmla="*/ 70 w 726"/>
                  <a:gd name="T31" fmla="*/ 58 h 324"/>
                  <a:gd name="T32" fmla="*/ 66 w 726"/>
                  <a:gd name="T33" fmla="*/ 58 h 324"/>
                  <a:gd name="T34" fmla="*/ 56 w 726"/>
                  <a:gd name="T35" fmla="*/ 55 h 324"/>
                  <a:gd name="T36" fmla="*/ 41 w 726"/>
                  <a:gd name="T37" fmla="*/ 50 h 324"/>
                  <a:gd name="T38" fmla="*/ 27 w 726"/>
                  <a:gd name="T39" fmla="*/ 46 h 324"/>
                  <a:gd name="T40" fmla="*/ 12 w 726"/>
                  <a:gd name="T41" fmla="*/ 42 h 324"/>
                  <a:gd name="T42" fmla="*/ 3 w 726"/>
                  <a:gd name="T43" fmla="*/ 39 h 324"/>
                  <a:gd name="T44" fmla="*/ 1 w 726"/>
                  <a:gd name="T45" fmla="*/ 37 h 324"/>
                  <a:gd name="T46" fmla="*/ 0 w 726"/>
                  <a:gd name="T47" fmla="*/ 36 h 324"/>
                  <a:gd name="T48" fmla="*/ 0 w 726"/>
                  <a:gd name="T49" fmla="*/ 35 h 324"/>
                  <a:gd name="T50" fmla="*/ 1 w 726"/>
                  <a:gd name="T51" fmla="*/ 33 h 324"/>
                  <a:gd name="T52" fmla="*/ 9 w 726"/>
                  <a:gd name="T53" fmla="*/ 28 h 324"/>
                  <a:gd name="T54" fmla="*/ 21 w 726"/>
                  <a:gd name="T55" fmla="*/ 21 h 324"/>
                  <a:gd name="T56" fmla="*/ 33 w 726"/>
                  <a:gd name="T57" fmla="*/ 14 h 324"/>
                  <a:gd name="T58" fmla="*/ 45 w 726"/>
                  <a:gd name="T59" fmla="*/ 6 h 324"/>
                  <a:gd name="T60" fmla="*/ 53 w 726"/>
                  <a:gd name="T61" fmla="*/ 2 h 324"/>
                  <a:gd name="T62" fmla="*/ 57 w 726"/>
                  <a:gd name="T63" fmla="*/ 1 h 324"/>
                  <a:gd name="T64" fmla="*/ 61 w 726"/>
                  <a:gd name="T65" fmla="*/ 0 h 324"/>
                  <a:gd name="T66" fmla="*/ 66 w 726"/>
                  <a:gd name="T67" fmla="*/ 0 h 3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4">
                    <a:moveTo>
                      <a:pt x="376" y="5"/>
                    </a:moveTo>
                    <a:lnTo>
                      <a:pt x="416" y="17"/>
                    </a:lnTo>
                    <a:lnTo>
                      <a:pt x="456" y="29"/>
                    </a:lnTo>
                    <a:lnTo>
                      <a:pt x="497" y="41"/>
                    </a:lnTo>
                    <a:lnTo>
                      <a:pt x="537" y="52"/>
                    </a:lnTo>
                    <a:lnTo>
                      <a:pt x="578" y="65"/>
                    </a:lnTo>
                    <a:lnTo>
                      <a:pt x="618" y="77"/>
                    </a:lnTo>
                    <a:lnTo>
                      <a:pt x="659" y="89"/>
                    </a:lnTo>
                    <a:lnTo>
                      <a:pt x="700" y="101"/>
                    </a:lnTo>
                    <a:lnTo>
                      <a:pt x="709" y="106"/>
                    </a:lnTo>
                    <a:lnTo>
                      <a:pt x="716" y="109"/>
                    </a:lnTo>
                    <a:lnTo>
                      <a:pt x="722" y="115"/>
                    </a:lnTo>
                    <a:lnTo>
                      <a:pt x="725" y="120"/>
                    </a:lnTo>
                    <a:lnTo>
                      <a:pt x="726" y="122"/>
                    </a:lnTo>
                    <a:lnTo>
                      <a:pt x="726" y="126"/>
                    </a:lnTo>
                    <a:lnTo>
                      <a:pt x="725" y="128"/>
                    </a:lnTo>
                    <a:lnTo>
                      <a:pt x="724" y="132"/>
                    </a:lnTo>
                    <a:lnTo>
                      <a:pt x="720" y="136"/>
                    </a:lnTo>
                    <a:lnTo>
                      <a:pt x="713" y="142"/>
                    </a:lnTo>
                    <a:lnTo>
                      <a:pt x="680" y="163"/>
                    </a:lnTo>
                    <a:lnTo>
                      <a:pt x="646" y="184"/>
                    </a:lnTo>
                    <a:lnTo>
                      <a:pt x="612" y="205"/>
                    </a:lnTo>
                    <a:lnTo>
                      <a:pt x="579" y="226"/>
                    </a:lnTo>
                    <a:lnTo>
                      <a:pt x="546" y="247"/>
                    </a:lnTo>
                    <a:lnTo>
                      <a:pt x="512" y="269"/>
                    </a:lnTo>
                    <a:lnTo>
                      <a:pt x="479" y="289"/>
                    </a:lnTo>
                    <a:lnTo>
                      <a:pt x="446" y="310"/>
                    </a:lnTo>
                    <a:lnTo>
                      <a:pt x="436" y="315"/>
                    </a:lnTo>
                    <a:lnTo>
                      <a:pt x="426" y="319"/>
                    </a:lnTo>
                    <a:lnTo>
                      <a:pt x="414" y="322"/>
                    </a:lnTo>
                    <a:lnTo>
                      <a:pt x="401" y="323"/>
                    </a:lnTo>
                    <a:lnTo>
                      <a:pt x="388" y="324"/>
                    </a:lnTo>
                    <a:lnTo>
                      <a:pt x="376" y="324"/>
                    </a:lnTo>
                    <a:lnTo>
                      <a:pt x="363" y="322"/>
                    </a:lnTo>
                    <a:lnTo>
                      <a:pt x="351" y="319"/>
                    </a:lnTo>
                    <a:lnTo>
                      <a:pt x="311" y="306"/>
                    </a:lnTo>
                    <a:lnTo>
                      <a:pt x="270" y="295"/>
                    </a:lnTo>
                    <a:lnTo>
                      <a:pt x="229" y="282"/>
                    </a:lnTo>
                    <a:lnTo>
                      <a:pt x="188" y="270"/>
                    </a:lnTo>
                    <a:lnTo>
                      <a:pt x="148" y="257"/>
                    </a:lnTo>
                    <a:lnTo>
                      <a:pt x="107" y="245"/>
                    </a:lnTo>
                    <a:lnTo>
                      <a:pt x="66" y="233"/>
                    </a:lnTo>
                    <a:lnTo>
                      <a:pt x="26" y="220"/>
                    </a:lnTo>
                    <a:lnTo>
                      <a:pt x="17" y="217"/>
                    </a:lnTo>
                    <a:lnTo>
                      <a:pt x="8" y="212"/>
                    </a:lnTo>
                    <a:lnTo>
                      <a:pt x="4" y="207"/>
                    </a:lnTo>
                    <a:lnTo>
                      <a:pt x="1" y="201"/>
                    </a:lnTo>
                    <a:lnTo>
                      <a:pt x="0" y="199"/>
                    </a:lnTo>
                    <a:lnTo>
                      <a:pt x="1" y="197"/>
                    </a:lnTo>
                    <a:lnTo>
                      <a:pt x="1" y="193"/>
                    </a:lnTo>
                    <a:lnTo>
                      <a:pt x="3" y="191"/>
                    </a:lnTo>
                    <a:lnTo>
                      <a:pt x="7" y="185"/>
                    </a:lnTo>
                    <a:lnTo>
                      <a:pt x="14" y="180"/>
                    </a:lnTo>
                    <a:lnTo>
                      <a:pt x="49" y="159"/>
                    </a:lnTo>
                    <a:lnTo>
                      <a:pt x="82" y="137"/>
                    </a:lnTo>
                    <a:lnTo>
                      <a:pt x="116" y="117"/>
                    </a:lnTo>
                    <a:lnTo>
                      <a:pt x="149" y="96"/>
                    </a:lnTo>
                    <a:lnTo>
                      <a:pt x="183" y="76"/>
                    </a:lnTo>
                    <a:lnTo>
                      <a:pt x="216" y="55"/>
                    </a:lnTo>
                    <a:lnTo>
                      <a:pt x="250" y="35"/>
                    </a:lnTo>
                    <a:lnTo>
                      <a:pt x="284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5" y="3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0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5179"/>
              <p:cNvSpPr>
                <a:spLocks/>
              </p:cNvSpPr>
              <p:nvPr userDrawn="1"/>
            </p:nvSpPr>
            <p:spPr bwMode="auto">
              <a:xfrm>
                <a:off x="3600" y="2873"/>
                <a:ext cx="131" cy="60"/>
              </a:xfrm>
              <a:custGeom>
                <a:avLst/>
                <a:gdLst>
                  <a:gd name="T0" fmla="*/ 74 w 729"/>
                  <a:gd name="T1" fmla="*/ 3 h 330"/>
                  <a:gd name="T2" fmla="*/ 89 w 729"/>
                  <a:gd name="T3" fmla="*/ 8 h 330"/>
                  <a:gd name="T4" fmla="*/ 104 w 729"/>
                  <a:gd name="T5" fmla="*/ 12 h 330"/>
                  <a:gd name="T6" fmla="*/ 119 w 729"/>
                  <a:gd name="T7" fmla="*/ 17 h 330"/>
                  <a:gd name="T8" fmla="*/ 128 w 729"/>
                  <a:gd name="T9" fmla="*/ 20 h 330"/>
                  <a:gd name="T10" fmla="*/ 130 w 729"/>
                  <a:gd name="T11" fmla="*/ 21 h 330"/>
                  <a:gd name="T12" fmla="*/ 131 w 729"/>
                  <a:gd name="T13" fmla="*/ 23 h 330"/>
                  <a:gd name="T14" fmla="*/ 131 w 729"/>
                  <a:gd name="T15" fmla="*/ 24 h 330"/>
                  <a:gd name="T16" fmla="*/ 130 w 729"/>
                  <a:gd name="T17" fmla="*/ 25 h 330"/>
                  <a:gd name="T18" fmla="*/ 123 w 729"/>
                  <a:gd name="T19" fmla="*/ 30 h 330"/>
                  <a:gd name="T20" fmla="*/ 111 w 729"/>
                  <a:gd name="T21" fmla="*/ 38 h 330"/>
                  <a:gd name="T22" fmla="*/ 99 w 729"/>
                  <a:gd name="T23" fmla="*/ 46 h 330"/>
                  <a:gd name="T24" fmla="*/ 87 w 729"/>
                  <a:gd name="T25" fmla="*/ 54 h 330"/>
                  <a:gd name="T26" fmla="*/ 79 w 729"/>
                  <a:gd name="T27" fmla="*/ 58 h 330"/>
                  <a:gd name="T28" fmla="*/ 75 w 729"/>
                  <a:gd name="T29" fmla="*/ 60 h 330"/>
                  <a:gd name="T30" fmla="*/ 71 w 729"/>
                  <a:gd name="T31" fmla="*/ 60 h 330"/>
                  <a:gd name="T32" fmla="*/ 66 w 729"/>
                  <a:gd name="T33" fmla="*/ 60 h 330"/>
                  <a:gd name="T34" fmla="*/ 57 w 729"/>
                  <a:gd name="T35" fmla="*/ 57 h 330"/>
                  <a:gd name="T36" fmla="*/ 42 w 729"/>
                  <a:gd name="T37" fmla="*/ 52 h 330"/>
                  <a:gd name="T38" fmla="*/ 27 w 729"/>
                  <a:gd name="T39" fmla="*/ 48 h 330"/>
                  <a:gd name="T40" fmla="*/ 12 w 729"/>
                  <a:gd name="T41" fmla="*/ 43 h 330"/>
                  <a:gd name="T42" fmla="*/ 3 w 729"/>
                  <a:gd name="T43" fmla="*/ 40 h 330"/>
                  <a:gd name="T44" fmla="*/ 1 w 729"/>
                  <a:gd name="T45" fmla="*/ 38 h 330"/>
                  <a:gd name="T46" fmla="*/ 0 w 729"/>
                  <a:gd name="T47" fmla="*/ 37 h 330"/>
                  <a:gd name="T48" fmla="*/ 0 w 729"/>
                  <a:gd name="T49" fmla="*/ 36 h 330"/>
                  <a:gd name="T50" fmla="*/ 1 w 729"/>
                  <a:gd name="T51" fmla="*/ 34 h 330"/>
                  <a:gd name="T52" fmla="*/ 8 w 729"/>
                  <a:gd name="T53" fmla="*/ 29 h 330"/>
                  <a:gd name="T54" fmla="*/ 20 w 729"/>
                  <a:gd name="T55" fmla="*/ 22 h 330"/>
                  <a:gd name="T56" fmla="*/ 33 w 729"/>
                  <a:gd name="T57" fmla="*/ 14 h 330"/>
                  <a:gd name="T58" fmla="*/ 44 w 729"/>
                  <a:gd name="T59" fmla="*/ 7 h 330"/>
                  <a:gd name="T60" fmla="*/ 52 w 729"/>
                  <a:gd name="T61" fmla="*/ 2 h 330"/>
                  <a:gd name="T62" fmla="*/ 56 w 729"/>
                  <a:gd name="T63" fmla="*/ 1 h 330"/>
                  <a:gd name="T64" fmla="*/ 60 w 729"/>
                  <a:gd name="T65" fmla="*/ 0 h 330"/>
                  <a:gd name="T66" fmla="*/ 65 w 729"/>
                  <a:gd name="T67" fmla="*/ 1 h 33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9" h="330">
                    <a:moveTo>
                      <a:pt x="372" y="5"/>
                    </a:moveTo>
                    <a:lnTo>
                      <a:pt x="414" y="17"/>
                    </a:lnTo>
                    <a:lnTo>
                      <a:pt x="455" y="30"/>
                    </a:lnTo>
                    <a:lnTo>
                      <a:pt x="495" y="42"/>
                    </a:lnTo>
                    <a:lnTo>
                      <a:pt x="537" y="55"/>
                    </a:lnTo>
                    <a:lnTo>
                      <a:pt x="578" y="67"/>
                    </a:lnTo>
                    <a:lnTo>
                      <a:pt x="619" y="80"/>
                    </a:lnTo>
                    <a:lnTo>
                      <a:pt x="661" y="91"/>
                    </a:lnTo>
                    <a:lnTo>
                      <a:pt x="702" y="103"/>
                    </a:lnTo>
                    <a:lnTo>
                      <a:pt x="711" y="108"/>
                    </a:lnTo>
                    <a:lnTo>
                      <a:pt x="720" y="111"/>
                    </a:lnTo>
                    <a:lnTo>
                      <a:pt x="726" y="117"/>
                    </a:lnTo>
                    <a:lnTo>
                      <a:pt x="728" y="122"/>
                    </a:lnTo>
                    <a:lnTo>
                      <a:pt x="729" y="126"/>
                    </a:lnTo>
                    <a:lnTo>
                      <a:pt x="729" y="128"/>
                    </a:lnTo>
                    <a:lnTo>
                      <a:pt x="728" y="130"/>
                    </a:lnTo>
                    <a:lnTo>
                      <a:pt x="727" y="134"/>
                    </a:lnTo>
                    <a:lnTo>
                      <a:pt x="723" y="140"/>
                    </a:lnTo>
                    <a:lnTo>
                      <a:pt x="716" y="145"/>
                    </a:lnTo>
                    <a:lnTo>
                      <a:pt x="683" y="166"/>
                    </a:lnTo>
                    <a:lnTo>
                      <a:pt x="650" y="187"/>
                    </a:lnTo>
                    <a:lnTo>
                      <a:pt x="617" y="208"/>
                    </a:lnTo>
                    <a:lnTo>
                      <a:pt x="584" y="230"/>
                    </a:lnTo>
                    <a:lnTo>
                      <a:pt x="551" y="251"/>
                    </a:lnTo>
                    <a:lnTo>
                      <a:pt x="516" y="273"/>
                    </a:lnTo>
                    <a:lnTo>
                      <a:pt x="483" y="295"/>
                    </a:lnTo>
                    <a:lnTo>
                      <a:pt x="450" y="316"/>
                    </a:lnTo>
                    <a:lnTo>
                      <a:pt x="442" y="321"/>
                    </a:lnTo>
                    <a:lnTo>
                      <a:pt x="431" y="324"/>
                    </a:lnTo>
                    <a:lnTo>
                      <a:pt x="420" y="328"/>
                    </a:lnTo>
                    <a:lnTo>
                      <a:pt x="407" y="329"/>
                    </a:lnTo>
                    <a:lnTo>
                      <a:pt x="394" y="330"/>
                    </a:lnTo>
                    <a:lnTo>
                      <a:pt x="381" y="329"/>
                    </a:lnTo>
                    <a:lnTo>
                      <a:pt x="369" y="328"/>
                    </a:lnTo>
                    <a:lnTo>
                      <a:pt x="357" y="325"/>
                    </a:lnTo>
                    <a:lnTo>
                      <a:pt x="315" y="312"/>
                    </a:lnTo>
                    <a:lnTo>
                      <a:pt x="274" y="299"/>
                    </a:lnTo>
                    <a:lnTo>
                      <a:pt x="233" y="287"/>
                    </a:lnTo>
                    <a:lnTo>
                      <a:pt x="191" y="274"/>
                    </a:lnTo>
                    <a:lnTo>
                      <a:pt x="150" y="263"/>
                    </a:lnTo>
                    <a:lnTo>
                      <a:pt x="107" y="250"/>
                    </a:lnTo>
                    <a:lnTo>
                      <a:pt x="66" y="237"/>
                    </a:lnTo>
                    <a:lnTo>
                      <a:pt x="25" y="224"/>
                    </a:lnTo>
                    <a:lnTo>
                      <a:pt x="15" y="220"/>
                    </a:lnTo>
                    <a:lnTo>
                      <a:pt x="8" y="217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6" y="188"/>
                    </a:lnTo>
                    <a:lnTo>
                      <a:pt x="14" y="184"/>
                    </a:lnTo>
                    <a:lnTo>
                      <a:pt x="47" y="162"/>
                    </a:lnTo>
                    <a:lnTo>
                      <a:pt x="80" y="141"/>
                    </a:lnTo>
                    <a:lnTo>
                      <a:pt x="113" y="120"/>
                    </a:lnTo>
                    <a:lnTo>
                      <a:pt x="148" y="98"/>
                    </a:lnTo>
                    <a:lnTo>
                      <a:pt x="181" y="77"/>
                    </a:lnTo>
                    <a:lnTo>
                      <a:pt x="214" y="56"/>
                    </a:lnTo>
                    <a:lnTo>
                      <a:pt x="247" y="36"/>
                    </a:lnTo>
                    <a:lnTo>
                      <a:pt x="281" y="15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3"/>
                    </a:lnTo>
                    <a:lnTo>
                      <a:pt x="324" y="2"/>
                    </a:lnTo>
                    <a:lnTo>
                      <a:pt x="336" y="0"/>
                    </a:lnTo>
                    <a:lnTo>
                      <a:pt x="349" y="0"/>
                    </a:lnTo>
                    <a:lnTo>
                      <a:pt x="360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5180"/>
              <p:cNvSpPr>
                <a:spLocks/>
              </p:cNvSpPr>
              <p:nvPr userDrawn="1"/>
            </p:nvSpPr>
            <p:spPr bwMode="auto">
              <a:xfrm>
                <a:off x="3703" y="2905"/>
                <a:ext cx="133" cy="60"/>
              </a:xfrm>
              <a:custGeom>
                <a:avLst/>
                <a:gdLst>
                  <a:gd name="T0" fmla="*/ 75 w 735"/>
                  <a:gd name="T1" fmla="*/ 3 h 334"/>
                  <a:gd name="T2" fmla="*/ 90 w 735"/>
                  <a:gd name="T3" fmla="*/ 7 h 334"/>
                  <a:gd name="T4" fmla="*/ 105 w 735"/>
                  <a:gd name="T5" fmla="*/ 12 h 334"/>
                  <a:gd name="T6" fmla="*/ 120 w 735"/>
                  <a:gd name="T7" fmla="*/ 17 h 334"/>
                  <a:gd name="T8" fmla="*/ 130 w 735"/>
                  <a:gd name="T9" fmla="*/ 20 h 334"/>
                  <a:gd name="T10" fmla="*/ 132 w 735"/>
                  <a:gd name="T11" fmla="*/ 21 h 334"/>
                  <a:gd name="T12" fmla="*/ 133 w 735"/>
                  <a:gd name="T13" fmla="*/ 23 h 334"/>
                  <a:gd name="T14" fmla="*/ 133 w 735"/>
                  <a:gd name="T15" fmla="*/ 24 h 334"/>
                  <a:gd name="T16" fmla="*/ 132 w 735"/>
                  <a:gd name="T17" fmla="*/ 26 h 334"/>
                  <a:gd name="T18" fmla="*/ 125 w 735"/>
                  <a:gd name="T19" fmla="*/ 30 h 334"/>
                  <a:gd name="T20" fmla="*/ 113 w 735"/>
                  <a:gd name="T21" fmla="*/ 38 h 334"/>
                  <a:gd name="T22" fmla="*/ 101 w 735"/>
                  <a:gd name="T23" fmla="*/ 46 h 334"/>
                  <a:gd name="T24" fmla="*/ 89 w 735"/>
                  <a:gd name="T25" fmla="*/ 54 h 334"/>
                  <a:gd name="T26" fmla="*/ 81 w 735"/>
                  <a:gd name="T27" fmla="*/ 58 h 334"/>
                  <a:gd name="T28" fmla="*/ 77 w 735"/>
                  <a:gd name="T29" fmla="*/ 60 h 334"/>
                  <a:gd name="T30" fmla="*/ 73 w 735"/>
                  <a:gd name="T31" fmla="*/ 60 h 334"/>
                  <a:gd name="T32" fmla="*/ 68 w 735"/>
                  <a:gd name="T33" fmla="*/ 60 h 334"/>
                  <a:gd name="T34" fmla="*/ 58 w 735"/>
                  <a:gd name="T35" fmla="*/ 57 h 334"/>
                  <a:gd name="T36" fmla="*/ 43 w 735"/>
                  <a:gd name="T37" fmla="*/ 52 h 334"/>
                  <a:gd name="T38" fmla="*/ 28 w 735"/>
                  <a:gd name="T39" fmla="*/ 48 h 334"/>
                  <a:gd name="T40" fmla="*/ 12 w 735"/>
                  <a:gd name="T41" fmla="*/ 43 h 334"/>
                  <a:gd name="T42" fmla="*/ 3 w 735"/>
                  <a:gd name="T43" fmla="*/ 40 h 334"/>
                  <a:gd name="T44" fmla="*/ 1 w 735"/>
                  <a:gd name="T45" fmla="*/ 38 h 334"/>
                  <a:gd name="T46" fmla="*/ 0 w 735"/>
                  <a:gd name="T47" fmla="*/ 37 h 334"/>
                  <a:gd name="T48" fmla="*/ 0 w 735"/>
                  <a:gd name="T49" fmla="*/ 36 h 334"/>
                  <a:gd name="T50" fmla="*/ 1 w 735"/>
                  <a:gd name="T51" fmla="*/ 34 h 334"/>
                  <a:gd name="T52" fmla="*/ 8 w 735"/>
                  <a:gd name="T53" fmla="*/ 29 h 334"/>
                  <a:gd name="T54" fmla="*/ 20 w 735"/>
                  <a:gd name="T55" fmla="*/ 22 h 334"/>
                  <a:gd name="T56" fmla="*/ 32 w 735"/>
                  <a:gd name="T57" fmla="*/ 14 h 334"/>
                  <a:gd name="T58" fmla="*/ 44 w 735"/>
                  <a:gd name="T59" fmla="*/ 6 h 334"/>
                  <a:gd name="T60" fmla="*/ 52 w 735"/>
                  <a:gd name="T61" fmla="*/ 1 h 334"/>
                  <a:gd name="T62" fmla="*/ 56 w 735"/>
                  <a:gd name="T63" fmla="*/ 0 h 334"/>
                  <a:gd name="T64" fmla="*/ 60 w 735"/>
                  <a:gd name="T65" fmla="*/ 0 h 334"/>
                  <a:gd name="T66" fmla="*/ 65 w 735"/>
                  <a:gd name="T67" fmla="*/ 0 h 33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4">
                    <a:moveTo>
                      <a:pt x="371" y="5"/>
                    </a:moveTo>
                    <a:lnTo>
                      <a:pt x="412" y="16"/>
                    </a:lnTo>
                    <a:lnTo>
                      <a:pt x="454" y="29"/>
                    </a:lnTo>
                    <a:lnTo>
                      <a:pt x="496" y="41"/>
                    </a:lnTo>
                    <a:lnTo>
                      <a:pt x="538" y="54"/>
                    </a:lnTo>
                    <a:lnTo>
                      <a:pt x="580" y="67"/>
                    </a:lnTo>
                    <a:lnTo>
                      <a:pt x="622" y="79"/>
                    </a:lnTo>
                    <a:lnTo>
                      <a:pt x="664" y="92"/>
                    </a:lnTo>
                    <a:lnTo>
                      <a:pt x="707" y="105"/>
                    </a:lnTo>
                    <a:lnTo>
                      <a:pt x="716" y="109"/>
                    </a:lnTo>
                    <a:lnTo>
                      <a:pt x="724" y="113"/>
                    </a:lnTo>
                    <a:lnTo>
                      <a:pt x="730" y="118"/>
                    </a:lnTo>
                    <a:lnTo>
                      <a:pt x="734" y="124"/>
                    </a:lnTo>
                    <a:lnTo>
                      <a:pt x="735" y="126"/>
                    </a:lnTo>
                    <a:lnTo>
                      <a:pt x="735" y="130"/>
                    </a:lnTo>
                    <a:lnTo>
                      <a:pt x="734" y="132"/>
                    </a:lnTo>
                    <a:lnTo>
                      <a:pt x="733" y="136"/>
                    </a:lnTo>
                    <a:lnTo>
                      <a:pt x="729" y="142"/>
                    </a:lnTo>
                    <a:lnTo>
                      <a:pt x="722" y="146"/>
                    </a:lnTo>
                    <a:lnTo>
                      <a:pt x="690" y="169"/>
                    </a:lnTo>
                    <a:lnTo>
                      <a:pt x="657" y="190"/>
                    </a:lnTo>
                    <a:lnTo>
                      <a:pt x="624" y="211"/>
                    </a:lnTo>
                    <a:lnTo>
                      <a:pt x="591" y="234"/>
                    </a:lnTo>
                    <a:lnTo>
                      <a:pt x="558" y="255"/>
                    </a:lnTo>
                    <a:lnTo>
                      <a:pt x="525" y="276"/>
                    </a:lnTo>
                    <a:lnTo>
                      <a:pt x="492" y="299"/>
                    </a:lnTo>
                    <a:lnTo>
                      <a:pt x="459" y="320"/>
                    </a:lnTo>
                    <a:lnTo>
                      <a:pt x="449" y="325"/>
                    </a:lnTo>
                    <a:lnTo>
                      <a:pt x="440" y="330"/>
                    </a:lnTo>
                    <a:lnTo>
                      <a:pt x="428" y="332"/>
                    </a:lnTo>
                    <a:lnTo>
                      <a:pt x="415" y="334"/>
                    </a:lnTo>
                    <a:lnTo>
                      <a:pt x="402" y="334"/>
                    </a:lnTo>
                    <a:lnTo>
                      <a:pt x="389" y="334"/>
                    </a:lnTo>
                    <a:lnTo>
                      <a:pt x="376" y="333"/>
                    </a:lnTo>
                    <a:lnTo>
                      <a:pt x="364" y="330"/>
                    </a:lnTo>
                    <a:lnTo>
                      <a:pt x="321" y="317"/>
                    </a:lnTo>
                    <a:lnTo>
                      <a:pt x="279" y="304"/>
                    </a:lnTo>
                    <a:lnTo>
                      <a:pt x="237" y="292"/>
                    </a:lnTo>
                    <a:lnTo>
                      <a:pt x="195" y="279"/>
                    </a:lnTo>
                    <a:lnTo>
                      <a:pt x="152" y="266"/>
                    </a:lnTo>
                    <a:lnTo>
                      <a:pt x="111" y="253"/>
                    </a:lnTo>
                    <a:lnTo>
                      <a:pt x="68" y="240"/>
                    </a:lnTo>
                    <a:lnTo>
                      <a:pt x="27" y="227"/>
                    </a:lnTo>
                    <a:lnTo>
                      <a:pt x="16" y="223"/>
                    </a:lnTo>
                    <a:lnTo>
                      <a:pt x="8" y="218"/>
                    </a:lnTo>
                    <a:lnTo>
                      <a:pt x="3" y="214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1" y="196"/>
                    </a:lnTo>
                    <a:lnTo>
                      <a:pt x="6" y="190"/>
                    </a:lnTo>
                    <a:lnTo>
                      <a:pt x="13" y="185"/>
                    </a:lnTo>
                    <a:lnTo>
                      <a:pt x="46" y="163"/>
                    </a:lnTo>
                    <a:lnTo>
                      <a:pt x="79" y="142"/>
                    </a:lnTo>
                    <a:lnTo>
                      <a:pt x="112" y="120"/>
                    </a:lnTo>
                    <a:lnTo>
                      <a:pt x="145" y="99"/>
                    </a:lnTo>
                    <a:lnTo>
                      <a:pt x="178" y="78"/>
                    </a:lnTo>
                    <a:lnTo>
                      <a:pt x="211" y="57"/>
                    </a:lnTo>
                    <a:lnTo>
                      <a:pt x="245" y="35"/>
                    </a:lnTo>
                    <a:lnTo>
                      <a:pt x="278" y="14"/>
                    </a:lnTo>
                    <a:lnTo>
                      <a:pt x="286" y="8"/>
                    </a:lnTo>
                    <a:lnTo>
                      <a:pt x="297" y="5"/>
                    </a:lnTo>
                    <a:lnTo>
                      <a:pt x="308" y="2"/>
                    </a:lnTo>
                    <a:lnTo>
                      <a:pt x="320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1"/>
                    </a:lnTo>
                    <a:lnTo>
                      <a:pt x="37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5181"/>
              <p:cNvSpPr>
                <a:spLocks/>
              </p:cNvSpPr>
              <p:nvPr userDrawn="1"/>
            </p:nvSpPr>
            <p:spPr bwMode="auto">
              <a:xfrm>
                <a:off x="3809" y="2936"/>
                <a:ext cx="134" cy="61"/>
              </a:xfrm>
              <a:custGeom>
                <a:avLst/>
                <a:gdLst>
                  <a:gd name="T0" fmla="*/ 75 w 738"/>
                  <a:gd name="T1" fmla="*/ 3 h 341"/>
                  <a:gd name="T2" fmla="*/ 90 w 738"/>
                  <a:gd name="T3" fmla="*/ 8 h 341"/>
                  <a:gd name="T4" fmla="*/ 105 w 738"/>
                  <a:gd name="T5" fmla="*/ 12 h 341"/>
                  <a:gd name="T6" fmla="*/ 121 w 738"/>
                  <a:gd name="T7" fmla="*/ 17 h 341"/>
                  <a:gd name="T8" fmla="*/ 131 w 738"/>
                  <a:gd name="T9" fmla="*/ 20 h 341"/>
                  <a:gd name="T10" fmla="*/ 133 w 738"/>
                  <a:gd name="T11" fmla="*/ 21 h 341"/>
                  <a:gd name="T12" fmla="*/ 134 w 738"/>
                  <a:gd name="T13" fmla="*/ 23 h 341"/>
                  <a:gd name="T14" fmla="*/ 134 w 738"/>
                  <a:gd name="T15" fmla="*/ 24 h 341"/>
                  <a:gd name="T16" fmla="*/ 133 w 738"/>
                  <a:gd name="T17" fmla="*/ 26 h 341"/>
                  <a:gd name="T18" fmla="*/ 126 w 738"/>
                  <a:gd name="T19" fmla="*/ 31 h 341"/>
                  <a:gd name="T20" fmla="*/ 114 w 738"/>
                  <a:gd name="T21" fmla="*/ 38 h 341"/>
                  <a:gd name="T22" fmla="*/ 102 w 738"/>
                  <a:gd name="T23" fmla="*/ 47 h 341"/>
                  <a:gd name="T24" fmla="*/ 90 w 738"/>
                  <a:gd name="T25" fmla="*/ 54 h 341"/>
                  <a:gd name="T26" fmla="*/ 83 w 738"/>
                  <a:gd name="T27" fmla="*/ 59 h 341"/>
                  <a:gd name="T28" fmla="*/ 79 w 738"/>
                  <a:gd name="T29" fmla="*/ 60 h 341"/>
                  <a:gd name="T30" fmla="*/ 74 w 738"/>
                  <a:gd name="T31" fmla="*/ 61 h 341"/>
                  <a:gd name="T32" fmla="*/ 70 w 738"/>
                  <a:gd name="T33" fmla="*/ 61 h 341"/>
                  <a:gd name="T34" fmla="*/ 60 w 738"/>
                  <a:gd name="T35" fmla="*/ 58 h 341"/>
                  <a:gd name="T36" fmla="*/ 44 w 738"/>
                  <a:gd name="T37" fmla="*/ 53 h 341"/>
                  <a:gd name="T38" fmla="*/ 28 w 738"/>
                  <a:gd name="T39" fmla="*/ 48 h 341"/>
                  <a:gd name="T40" fmla="*/ 13 w 738"/>
                  <a:gd name="T41" fmla="*/ 44 h 341"/>
                  <a:gd name="T42" fmla="*/ 3 w 738"/>
                  <a:gd name="T43" fmla="*/ 41 h 341"/>
                  <a:gd name="T44" fmla="*/ 1 w 738"/>
                  <a:gd name="T45" fmla="*/ 39 h 341"/>
                  <a:gd name="T46" fmla="*/ 0 w 738"/>
                  <a:gd name="T47" fmla="*/ 37 h 341"/>
                  <a:gd name="T48" fmla="*/ 0 w 738"/>
                  <a:gd name="T49" fmla="*/ 36 h 341"/>
                  <a:gd name="T50" fmla="*/ 1 w 738"/>
                  <a:gd name="T51" fmla="*/ 35 h 341"/>
                  <a:gd name="T52" fmla="*/ 8 w 738"/>
                  <a:gd name="T53" fmla="*/ 30 h 341"/>
                  <a:gd name="T54" fmla="*/ 20 w 738"/>
                  <a:gd name="T55" fmla="*/ 22 h 341"/>
                  <a:gd name="T56" fmla="*/ 32 w 738"/>
                  <a:gd name="T57" fmla="*/ 14 h 341"/>
                  <a:gd name="T58" fmla="*/ 44 w 738"/>
                  <a:gd name="T59" fmla="*/ 6 h 341"/>
                  <a:gd name="T60" fmla="*/ 52 w 738"/>
                  <a:gd name="T61" fmla="*/ 2 h 341"/>
                  <a:gd name="T62" fmla="*/ 56 w 738"/>
                  <a:gd name="T63" fmla="*/ 0 h 341"/>
                  <a:gd name="T64" fmla="*/ 60 w 738"/>
                  <a:gd name="T65" fmla="*/ 0 h 341"/>
                  <a:gd name="T66" fmla="*/ 65 w 738"/>
                  <a:gd name="T67" fmla="*/ 0 h 34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1">
                    <a:moveTo>
                      <a:pt x="367" y="4"/>
                    </a:moveTo>
                    <a:lnTo>
                      <a:pt x="411" y="17"/>
                    </a:lnTo>
                    <a:lnTo>
                      <a:pt x="453" y="30"/>
                    </a:lnTo>
                    <a:lnTo>
                      <a:pt x="496" y="43"/>
                    </a:lnTo>
                    <a:lnTo>
                      <a:pt x="539" y="55"/>
                    </a:lnTo>
                    <a:lnTo>
                      <a:pt x="581" y="68"/>
                    </a:lnTo>
                    <a:lnTo>
                      <a:pt x="625" y="81"/>
                    </a:lnTo>
                    <a:lnTo>
                      <a:pt x="667" y="94"/>
                    </a:lnTo>
                    <a:lnTo>
                      <a:pt x="710" y="107"/>
                    </a:lnTo>
                    <a:lnTo>
                      <a:pt x="721" y="111"/>
                    </a:lnTo>
                    <a:lnTo>
                      <a:pt x="729" y="116"/>
                    </a:lnTo>
                    <a:lnTo>
                      <a:pt x="734" y="120"/>
                    </a:lnTo>
                    <a:lnTo>
                      <a:pt x="737" y="126"/>
                    </a:lnTo>
                    <a:lnTo>
                      <a:pt x="738" y="129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7" y="138"/>
                    </a:lnTo>
                    <a:lnTo>
                      <a:pt x="732" y="144"/>
                    </a:lnTo>
                    <a:lnTo>
                      <a:pt x="726" y="150"/>
                    </a:lnTo>
                    <a:lnTo>
                      <a:pt x="693" y="171"/>
                    </a:lnTo>
                    <a:lnTo>
                      <a:pt x="661" y="194"/>
                    </a:lnTo>
                    <a:lnTo>
                      <a:pt x="628" y="215"/>
                    </a:lnTo>
                    <a:lnTo>
                      <a:pt x="596" y="237"/>
                    </a:lnTo>
                    <a:lnTo>
                      <a:pt x="563" y="260"/>
                    </a:lnTo>
                    <a:lnTo>
                      <a:pt x="531" y="282"/>
                    </a:lnTo>
                    <a:lnTo>
                      <a:pt x="498" y="303"/>
                    </a:lnTo>
                    <a:lnTo>
                      <a:pt x="465" y="326"/>
                    </a:lnTo>
                    <a:lnTo>
                      <a:pt x="457" y="331"/>
                    </a:lnTo>
                    <a:lnTo>
                      <a:pt x="446" y="335"/>
                    </a:lnTo>
                    <a:lnTo>
                      <a:pt x="435" y="338"/>
                    </a:lnTo>
                    <a:lnTo>
                      <a:pt x="422" y="340"/>
                    </a:lnTo>
                    <a:lnTo>
                      <a:pt x="409" y="341"/>
                    </a:lnTo>
                    <a:lnTo>
                      <a:pt x="396" y="340"/>
                    </a:lnTo>
                    <a:lnTo>
                      <a:pt x="383" y="339"/>
                    </a:lnTo>
                    <a:lnTo>
                      <a:pt x="371" y="335"/>
                    </a:lnTo>
                    <a:lnTo>
                      <a:pt x="328" y="322"/>
                    </a:lnTo>
                    <a:lnTo>
                      <a:pt x="284" y="309"/>
                    </a:lnTo>
                    <a:lnTo>
                      <a:pt x="242" y="296"/>
                    </a:lnTo>
                    <a:lnTo>
                      <a:pt x="199" y="283"/>
                    </a:lnTo>
                    <a:lnTo>
                      <a:pt x="156" y="270"/>
                    </a:lnTo>
                    <a:lnTo>
                      <a:pt x="113" y="257"/>
                    </a:lnTo>
                    <a:lnTo>
                      <a:pt x="70" y="244"/>
                    </a:lnTo>
                    <a:lnTo>
                      <a:pt x="27" y="231"/>
                    </a:lnTo>
                    <a:lnTo>
                      <a:pt x="17" y="228"/>
                    </a:lnTo>
                    <a:lnTo>
                      <a:pt x="9" y="223"/>
                    </a:lnTo>
                    <a:lnTo>
                      <a:pt x="3" y="217"/>
                    </a:lnTo>
                    <a:lnTo>
                      <a:pt x="1" y="212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5" y="194"/>
                    </a:lnTo>
                    <a:lnTo>
                      <a:pt x="13" y="189"/>
                    </a:lnTo>
                    <a:lnTo>
                      <a:pt x="46" y="166"/>
                    </a:lnTo>
                    <a:lnTo>
                      <a:pt x="78" y="145"/>
                    </a:lnTo>
                    <a:lnTo>
                      <a:pt x="111" y="123"/>
                    </a:lnTo>
                    <a:lnTo>
                      <a:pt x="144" y="101"/>
                    </a:lnTo>
                    <a:lnTo>
                      <a:pt x="177" y="79"/>
                    </a:lnTo>
                    <a:lnTo>
                      <a:pt x="210" y="58"/>
                    </a:lnTo>
                    <a:lnTo>
                      <a:pt x="243" y="36"/>
                    </a:lnTo>
                    <a:lnTo>
                      <a:pt x="275" y="14"/>
                    </a:lnTo>
                    <a:lnTo>
                      <a:pt x="284" y="9"/>
                    </a:lnTo>
                    <a:lnTo>
                      <a:pt x="295" y="6"/>
                    </a:lnTo>
                    <a:lnTo>
                      <a:pt x="306" y="2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3" y="1"/>
                    </a:lnTo>
                    <a:lnTo>
                      <a:pt x="356" y="2"/>
                    </a:lnTo>
                    <a:lnTo>
                      <a:pt x="367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5182"/>
              <p:cNvSpPr>
                <a:spLocks/>
              </p:cNvSpPr>
              <p:nvPr userDrawn="1"/>
            </p:nvSpPr>
            <p:spPr bwMode="auto">
              <a:xfrm>
                <a:off x="3917" y="2968"/>
                <a:ext cx="134" cy="62"/>
              </a:xfrm>
              <a:custGeom>
                <a:avLst/>
                <a:gdLst>
                  <a:gd name="T0" fmla="*/ 74 w 745"/>
                  <a:gd name="T1" fmla="*/ 3 h 346"/>
                  <a:gd name="T2" fmla="*/ 89 w 745"/>
                  <a:gd name="T3" fmla="*/ 8 h 346"/>
                  <a:gd name="T4" fmla="*/ 105 w 745"/>
                  <a:gd name="T5" fmla="*/ 13 h 346"/>
                  <a:gd name="T6" fmla="*/ 121 w 745"/>
                  <a:gd name="T7" fmla="*/ 17 h 346"/>
                  <a:gd name="T8" fmla="*/ 130 w 745"/>
                  <a:gd name="T9" fmla="*/ 20 h 346"/>
                  <a:gd name="T10" fmla="*/ 133 w 745"/>
                  <a:gd name="T11" fmla="*/ 22 h 346"/>
                  <a:gd name="T12" fmla="*/ 134 w 745"/>
                  <a:gd name="T13" fmla="*/ 23 h 346"/>
                  <a:gd name="T14" fmla="*/ 134 w 745"/>
                  <a:gd name="T15" fmla="*/ 25 h 346"/>
                  <a:gd name="T16" fmla="*/ 133 w 745"/>
                  <a:gd name="T17" fmla="*/ 26 h 346"/>
                  <a:gd name="T18" fmla="*/ 126 w 745"/>
                  <a:gd name="T19" fmla="*/ 31 h 346"/>
                  <a:gd name="T20" fmla="*/ 115 w 745"/>
                  <a:gd name="T21" fmla="*/ 39 h 346"/>
                  <a:gd name="T22" fmla="*/ 103 w 745"/>
                  <a:gd name="T23" fmla="*/ 47 h 346"/>
                  <a:gd name="T24" fmla="*/ 91 w 745"/>
                  <a:gd name="T25" fmla="*/ 56 h 346"/>
                  <a:gd name="T26" fmla="*/ 84 w 745"/>
                  <a:gd name="T27" fmla="*/ 60 h 346"/>
                  <a:gd name="T28" fmla="*/ 80 w 745"/>
                  <a:gd name="T29" fmla="*/ 62 h 346"/>
                  <a:gd name="T30" fmla="*/ 75 w 745"/>
                  <a:gd name="T31" fmla="*/ 62 h 346"/>
                  <a:gd name="T32" fmla="*/ 70 w 745"/>
                  <a:gd name="T33" fmla="*/ 62 h 346"/>
                  <a:gd name="T34" fmla="*/ 60 w 745"/>
                  <a:gd name="T35" fmla="*/ 59 h 346"/>
                  <a:gd name="T36" fmla="*/ 44 w 745"/>
                  <a:gd name="T37" fmla="*/ 54 h 346"/>
                  <a:gd name="T38" fmla="*/ 29 w 745"/>
                  <a:gd name="T39" fmla="*/ 49 h 346"/>
                  <a:gd name="T40" fmla="*/ 13 w 745"/>
                  <a:gd name="T41" fmla="*/ 45 h 346"/>
                  <a:gd name="T42" fmla="*/ 3 w 745"/>
                  <a:gd name="T43" fmla="*/ 42 h 346"/>
                  <a:gd name="T44" fmla="*/ 1 w 745"/>
                  <a:gd name="T45" fmla="*/ 40 h 346"/>
                  <a:gd name="T46" fmla="*/ 0 w 745"/>
                  <a:gd name="T47" fmla="*/ 38 h 346"/>
                  <a:gd name="T48" fmla="*/ 0 w 745"/>
                  <a:gd name="T49" fmla="*/ 37 h 346"/>
                  <a:gd name="T50" fmla="*/ 1 w 745"/>
                  <a:gd name="T51" fmla="*/ 35 h 346"/>
                  <a:gd name="T52" fmla="*/ 8 w 745"/>
                  <a:gd name="T53" fmla="*/ 30 h 346"/>
                  <a:gd name="T54" fmla="*/ 20 w 745"/>
                  <a:gd name="T55" fmla="*/ 22 h 346"/>
                  <a:gd name="T56" fmla="*/ 31 w 745"/>
                  <a:gd name="T57" fmla="*/ 15 h 346"/>
                  <a:gd name="T58" fmla="*/ 43 w 745"/>
                  <a:gd name="T59" fmla="*/ 7 h 346"/>
                  <a:gd name="T60" fmla="*/ 51 w 745"/>
                  <a:gd name="T61" fmla="*/ 2 h 346"/>
                  <a:gd name="T62" fmla="*/ 54 w 745"/>
                  <a:gd name="T63" fmla="*/ 1 h 346"/>
                  <a:gd name="T64" fmla="*/ 59 w 745"/>
                  <a:gd name="T65" fmla="*/ 0 h 346"/>
                  <a:gd name="T66" fmla="*/ 64 w 745"/>
                  <a:gd name="T67" fmla="*/ 1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5" h="346">
                    <a:moveTo>
                      <a:pt x="367" y="5"/>
                    </a:moveTo>
                    <a:lnTo>
                      <a:pt x="410" y="18"/>
                    </a:lnTo>
                    <a:lnTo>
                      <a:pt x="454" y="31"/>
                    </a:lnTo>
                    <a:lnTo>
                      <a:pt x="497" y="44"/>
                    </a:lnTo>
                    <a:lnTo>
                      <a:pt x="540" y="57"/>
                    </a:lnTo>
                    <a:lnTo>
                      <a:pt x="584" y="70"/>
                    </a:lnTo>
                    <a:lnTo>
                      <a:pt x="627" y="83"/>
                    </a:lnTo>
                    <a:lnTo>
                      <a:pt x="671" y="96"/>
                    </a:lnTo>
                    <a:lnTo>
                      <a:pt x="715" y="109"/>
                    </a:lnTo>
                    <a:lnTo>
                      <a:pt x="725" y="114"/>
                    </a:lnTo>
                    <a:lnTo>
                      <a:pt x="734" y="118"/>
                    </a:lnTo>
                    <a:lnTo>
                      <a:pt x="741" y="123"/>
                    </a:lnTo>
                    <a:lnTo>
                      <a:pt x="744" y="129"/>
                    </a:lnTo>
                    <a:lnTo>
                      <a:pt x="744" y="131"/>
                    </a:lnTo>
                    <a:lnTo>
                      <a:pt x="745" y="135"/>
                    </a:lnTo>
                    <a:lnTo>
                      <a:pt x="744" y="138"/>
                    </a:lnTo>
                    <a:lnTo>
                      <a:pt x="743" y="141"/>
                    </a:lnTo>
                    <a:lnTo>
                      <a:pt x="740" y="147"/>
                    </a:lnTo>
                    <a:lnTo>
                      <a:pt x="734" y="153"/>
                    </a:lnTo>
                    <a:lnTo>
                      <a:pt x="701" y="175"/>
                    </a:lnTo>
                    <a:lnTo>
                      <a:pt x="669" y="198"/>
                    </a:lnTo>
                    <a:lnTo>
                      <a:pt x="637" y="220"/>
                    </a:lnTo>
                    <a:lnTo>
                      <a:pt x="604" y="242"/>
                    </a:lnTo>
                    <a:lnTo>
                      <a:pt x="572" y="265"/>
                    </a:lnTo>
                    <a:lnTo>
                      <a:pt x="539" y="287"/>
                    </a:lnTo>
                    <a:lnTo>
                      <a:pt x="507" y="310"/>
                    </a:lnTo>
                    <a:lnTo>
                      <a:pt x="474" y="332"/>
                    </a:lnTo>
                    <a:lnTo>
                      <a:pt x="465" y="337"/>
                    </a:lnTo>
                    <a:lnTo>
                      <a:pt x="455" y="342"/>
                    </a:lnTo>
                    <a:lnTo>
                      <a:pt x="443" y="344"/>
                    </a:lnTo>
                    <a:lnTo>
                      <a:pt x="430" y="346"/>
                    </a:lnTo>
                    <a:lnTo>
                      <a:pt x="417" y="346"/>
                    </a:lnTo>
                    <a:lnTo>
                      <a:pt x="404" y="346"/>
                    </a:lnTo>
                    <a:lnTo>
                      <a:pt x="391" y="345"/>
                    </a:lnTo>
                    <a:lnTo>
                      <a:pt x="379" y="342"/>
                    </a:lnTo>
                    <a:lnTo>
                      <a:pt x="335" y="329"/>
                    </a:lnTo>
                    <a:lnTo>
                      <a:pt x="290" y="316"/>
                    </a:lnTo>
                    <a:lnTo>
                      <a:pt x="247" y="302"/>
                    </a:lnTo>
                    <a:lnTo>
                      <a:pt x="203" y="289"/>
                    </a:lnTo>
                    <a:lnTo>
                      <a:pt x="160" y="276"/>
                    </a:lnTo>
                    <a:lnTo>
                      <a:pt x="117" y="263"/>
                    </a:lnTo>
                    <a:lnTo>
                      <a:pt x="73" y="250"/>
                    </a:lnTo>
                    <a:lnTo>
                      <a:pt x="29" y="235"/>
                    </a:lnTo>
                    <a:lnTo>
                      <a:pt x="19" y="232"/>
                    </a:lnTo>
                    <a:lnTo>
                      <a:pt x="10" y="227"/>
                    </a:lnTo>
                    <a:lnTo>
                      <a:pt x="4" y="221"/>
                    </a:lnTo>
                    <a:lnTo>
                      <a:pt x="1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1" y="203"/>
                    </a:lnTo>
                    <a:lnTo>
                      <a:pt x="6" y="198"/>
                    </a:lnTo>
                    <a:lnTo>
                      <a:pt x="11" y="192"/>
                    </a:lnTo>
                    <a:lnTo>
                      <a:pt x="45" y="169"/>
                    </a:lnTo>
                    <a:lnTo>
                      <a:pt x="78" y="148"/>
                    </a:lnTo>
                    <a:lnTo>
                      <a:pt x="110" y="125"/>
                    </a:lnTo>
                    <a:lnTo>
                      <a:pt x="143" y="103"/>
                    </a:lnTo>
                    <a:lnTo>
                      <a:pt x="175" y="81"/>
                    </a:lnTo>
                    <a:lnTo>
                      <a:pt x="208" y="59"/>
                    </a:lnTo>
                    <a:lnTo>
                      <a:pt x="240" y="37"/>
                    </a:lnTo>
                    <a:lnTo>
                      <a:pt x="273" y="14"/>
                    </a:lnTo>
                    <a:lnTo>
                      <a:pt x="281" y="10"/>
                    </a:lnTo>
                    <a:lnTo>
                      <a:pt x="292" y="6"/>
                    </a:lnTo>
                    <a:lnTo>
                      <a:pt x="303" y="3"/>
                    </a:lnTo>
                    <a:lnTo>
                      <a:pt x="316" y="1"/>
                    </a:lnTo>
                    <a:lnTo>
                      <a:pt x="329" y="0"/>
                    </a:lnTo>
                    <a:lnTo>
                      <a:pt x="342" y="0"/>
                    </a:lnTo>
                    <a:lnTo>
                      <a:pt x="355" y="3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5183"/>
              <p:cNvSpPr>
                <a:spLocks/>
              </p:cNvSpPr>
              <p:nvPr userDrawn="1"/>
            </p:nvSpPr>
            <p:spPr bwMode="auto">
              <a:xfrm>
                <a:off x="4027" y="3001"/>
                <a:ext cx="135" cy="63"/>
              </a:xfrm>
              <a:custGeom>
                <a:avLst/>
                <a:gdLst>
                  <a:gd name="T0" fmla="*/ 74 w 749"/>
                  <a:gd name="T1" fmla="*/ 3 h 352"/>
                  <a:gd name="T2" fmla="*/ 90 w 749"/>
                  <a:gd name="T3" fmla="*/ 8 h 352"/>
                  <a:gd name="T4" fmla="*/ 106 w 749"/>
                  <a:gd name="T5" fmla="*/ 13 h 352"/>
                  <a:gd name="T6" fmla="*/ 121 w 749"/>
                  <a:gd name="T7" fmla="*/ 17 h 352"/>
                  <a:gd name="T8" fmla="*/ 131 w 749"/>
                  <a:gd name="T9" fmla="*/ 21 h 352"/>
                  <a:gd name="T10" fmla="*/ 134 w 749"/>
                  <a:gd name="T11" fmla="*/ 22 h 352"/>
                  <a:gd name="T12" fmla="*/ 135 w 749"/>
                  <a:gd name="T13" fmla="*/ 24 h 352"/>
                  <a:gd name="T14" fmla="*/ 135 w 749"/>
                  <a:gd name="T15" fmla="*/ 25 h 352"/>
                  <a:gd name="T16" fmla="*/ 134 w 749"/>
                  <a:gd name="T17" fmla="*/ 27 h 352"/>
                  <a:gd name="T18" fmla="*/ 127 w 749"/>
                  <a:gd name="T19" fmla="*/ 32 h 352"/>
                  <a:gd name="T20" fmla="*/ 116 w 749"/>
                  <a:gd name="T21" fmla="*/ 40 h 352"/>
                  <a:gd name="T22" fmla="*/ 104 w 749"/>
                  <a:gd name="T23" fmla="*/ 48 h 352"/>
                  <a:gd name="T24" fmla="*/ 93 w 749"/>
                  <a:gd name="T25" fmla="*/ 56 h 352"/>
                  <a:gd name="T26" fmla="*/ 85 w 749"/>
                  <a:gd name="T27" fmla="*/ 61 h 352"/>
                  <a:gd name="T28" fmla="*/ 81 w 749"/>
                  <a:gd name="T29" fmla="*/ 63 h 352"/>
                  <a:gd name="T30" fmla="*/ 76 w 749"/>
                  <a:gd name="T31" fmla="*/ 63 h 352"/>
                  <a:gd name="T32" fmla="*/ 72 w 749"/>
                  <a:gd name="T33" fmla="*/ 63 h 352"/>
                  <a:gd name="T34" fmla="*/ 61 w 749"/>
                  <a:gd name="T35" fmla="*/ 60 h 352"/>
                  <a:gd name="T36" fmla="*/ 45 w 749"/>
                  <a:gd name="T37" fmla="*/ 55 h 352"/>
                  <a:gd name="T38" fmla="*/ 29 w 749"/>
                  <a:gd name="T39" fmla="*/ 50 h 352"/>
                  <a:gd name="T40" fmla="*/ 13 w 749"/>
                  <a:gd name="T41" fmla="*/ 45 h 352"/>
                  <a:gd name="T42" fmla="*/ 3 w 749"/>
                  <a:gd name="T43" fmla="*/ 42 h 352"/>
                  <a:gd name="T44" fmla="*/ 1 w 749"/>
                  <a:gd name="T45" fmla="*/ 40 h 352"/>
                  <a:gd name="T46" fmla="*/ 0 w 749"/>
                  <a:gd name="T47" fmla="*/ 39 h 352"/>
                  <a:gd name="T48" fmla="*/ 0 w 749"/>
                  <a:gd name="T49" fmla="*/ 38 h 352"/>
                  <a:gd name="T50" fmla="*/ 1 w 749"/>
                  <a:gd name="T51" fmla="*/ 36 h 352"/>
                  <a:gd name="T52" fmla="*/ 8 w 749"/>
                  <a:gd name="T53" fmla="*/ 31 h 352"/>
                  <a:gd name="T54" fmla="*/ 20 w 749"/>
                  <a:gd name="T55" fmla="*/ 23 h 352"/>
                  <a:gd name="T56" fmla="*/ 31 w 749"/>
                  <a:gd name="T57" fmla="*/ 15 h 352"/>
                  <a:gd name="T58" fmla="*/ 43 w 749"/>
                  <a:gd name="T59" fmla="*/ 7 h 352"/>
                  <a:gd name="T60" fmla="*/ 50 w 749"/>
                  <a:gd name="T61" fmla="*/ 2 h 352"/>
                  <a:gd name="T62" fmla="*/ 54 w 749"/>
                  <a:gd name="T63" fmla="*/ 1 h 352"/>
                  <a:gd name="T64" fmla="*/ 59 w 749"/>
                  <a:gd name="T65" fmla="*/ 0 h 352"/>
                  <a:gd name="T66" fmla="*/ 64 w 749"/>
                  <a:gd name="T67" fmla="*/ 0 h 3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2">
                    <a:moveTo>
                      <a:pt x="365" y="5"/>
                    </a:moveTo>
                    <a:lnTo>
                      <a:pt x="409" y="18"/>
                    </a:lnTo>
                    <a:lnTo>
                      <a:pt x="452" y="31"/>
                    </a:lnTo>
                    <a:lnTo>
                      <a:pt x="497" y="44"/>
                    </a:lnTo>
                    <a:lnTo>
                      <a:pt x="541" y="58"/>
                    </a:lnTo>
                    <a:lnTo>
                      <a:pt x="586" y="71"/>
                    </a:lnTo>
                    <a:lnTo>
                      <a:pt x="630" y="84"/>
                    </a:lnTo>
                    <a:lnTo>
                      <a:pt x="674" y="97"/>
                    </a:lnTo>
                    <a:lnTo>
                      <a:pt x="719" y="111"/>
                    </a:lnTo>
                    <a:lnTo>
                      <a:pt x="729" y="115"/>
                    </a:lnTo>
                    <a:lnTo>
                      <a:pt x="737" y="120"/>
                    </a:lnTo>
                    <a:lnTo>
                      <a:pt x="744" y="124"/>
                    </a:lnTo>
                    <a:lnTo>
                      <a:pt x="748" y="130"/>
                    </a:lnTo>
                    <a:lnTo>
                      <a:pt x="749" y="134"/>
                    </a:lnTo>
                    <a:lnTo>
                      <a:pt x="749" y="136"/>
                    </a:lnTo>
                    <a:lnTo>
                      <a:pt x="749" y="140"/>
                    </a:lnTo>
                    <a:lnTo>
                      <a:pt x="748" y="143"/>
                    </a:lnTo>
                    <a:lnTo>
                      <a:pt x="744" y="149"/>
                    </a:lnTo>
                    <a:lnTo>
                      <a:pt x="737" y="155"/>
                    </a:lnTo>
                    <a:lnTo>
                      <a:pt x="705" y="177"/>
                    </a:lnTo>
                    <a:lnTo>
                      <a:pt x="673" y="200"/>
                    </a:lnTo>
                    <a:lnTo>
                      <a:pt x="641" y="222"/>
                    </a:lnTo>
                    <a:lnTo>
                      <a:pt x="609" y="246"/>
                    </a:lnTo>
                    <a:lnTo>
                      <a:pt x="578" y="268"/>
                    </a:lnTo>
                    <a:lnTo>
                      <a:pt x="546" y="291"/>
                    </a:lnTo>
                    <a:lnTo>
                      <a:pt x="514" y="315"/>
                    </a:lnTo>
                    <a:lnTo>
                      <a:pt x="482" y="337"/>
                    </a:lnTo>
                    <a:lnTo>
                      <a:pt x="472" y="343"/>
                    </a:lnTo>
                    <a:lnTo>
                      <a:pt x="462" y="346"/>
                    </a:lnTo>
                    <a:lnTo>
                      <a:pt x="450" y="350"/>
                    </a:lnTo>
                    <a:lnTo>
                      <a:pt x="438" y="351"/>
                    </a:lnTo>
                    <a:lnTo>
                      <a:pt x="424" y="352"/>
                    </a:lnTo>
                    <a:lnTo>
                      <a:pt x="411" y="352"/>
                    </a:lnTo>
                    <a:lnTo>
                      <a:pt x="398" y="350"/>
                    </a:lnTo>
                    <a:lnTo>
                      <a:pt x="386" y="348"/>
                    </a:lnTo>
                    <a:lnTo>
                      <a:pt x="341" y="335"/>
                    </a:lnTo>
                    <a:lnTo>
                      <a:pt x="296" y="320"/>
                    </a:lnTo>
                    <a:lnTo>
                      <a:pt x="252" y="307"/>
                    </a:lnTo>
                    <a:lnTo>
                      <a:pt x="208" y="293"/>
                    </a:lnTo>
                    <a:lnTo>
                      <a:pt x="163" y="280"/>
                    </a:lnTo>
                    <a:lnTo>
                      <a:pt x="119" y="266"/>
                    </a:lnTo>
                    <a:lnTo>
                      <a:pt x="74" y="253"/>
                    </a:lnTo>
                    <a:lnTo>
                      <a:pt x="29" y="239"/>
                    </a:lnTo>
                    <a:lnTo>
                      <a:pt x="18" y="235"/>
                    </a:lnTo>
                    <a:lnTo>
                      <a:pt x="10" y="231"/>
                    </a:lnTo>
                    <a:lnTo>
                      <a:pt x="4" y="225"/>
                    </a:lnTo>
                    <a:lnTo>
                      <a:pt x="1" y="219"/>
                    </a:lnTo>
                    <a:lnTo>
                      <a:pt x="1" y="216"/>
                    </a:lnTo>
                    <a:lnTo>
                      <a:pt x="0" y="213"/>
                    </a:lnTo>
                    <a:lnTo>
                      <a:pt x="1" y="211"/>
                    </a:lnTo>
                    <a:lnTo>
                      <a:pt x="2" y="207"/>
                    </a:lnTo>
                    <a:lnTo>
                      <a:pt x="5" y="201"/>
                    </a:lnTo>
                    <a:lnTo>
                      <a:pt x="13" y="195"/>
                    </a:lnTo>
                    <a:lnTo>
                      <a:pt x="44" y="173"/>
                    </a:lnTo>
                    <a:lnTo>
                      <a:pt x="76" y="150"/>
                    </a:lnTo>
                    <a:lnTo>
                      <a:pt x="109" y="127"/>
                    </a:lnTo>
                    <a:lnTo>
                      <a:pt x="141" y="104"/>
                    </a:lnTo>
                    <a:lnTo>
                      <a:pt x="173" y="82"/>
                    </a:lnTo>
                    <a:lnTo>
                      <a:pt x="206" y="59"/>
                    </a:lnTo>
                    <a:lnTo>
                      <a:pt x="238" y="37"/>
                    </a:lnTo>
                    <a:lnTo>
                      <a:pt x="270" y="14"/>
                    </a:lnTo>
                    <a:lnTo>
                      <a:pt x="280" y="10"/>
                    </a:lnTo>
                    <a:lnTo>
                      <a:pt x="289" y="6"/>
                    </a:lnTo>
                    <a:lnTo>
                      <a:pt x="301" y="3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0" y="0"/>
                    </a:lnTo>
                    <a:lnTo>
                      <a:pt x="353" y="1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5184"/>
              <p:cNvSpPr>
                <a:spLocks/>
              </p:cNvSpPr>
              <p:nvPr userDrawn="1"/>
            </p:nvSpPr>
            <p:spPr bwMode="auto">
              <a:xfrm>
                <a:off x="4138" y="3034"/>
                <a:ext cx="136" cy="65"/>
              </a:xfrm>
              <a:custGeom>
                <a:avLst/>
                <a:gdLst>
                  <a:gd name="T0" fmla="*/ 73 w 755"/>
                  <a:gd name="T1" fmla="*/ 3 h 359"/>
                  <a:gd name="T2" fmla="*/ 90 w 755"/>
                  <a:gd name="T3" fmla="*/ 8 h 359"/>
                  <a:gd name="T4" fmla="*/ 106 w 755"/>
                  <a:gd name="T5" fmla="*/ 13 h 359"/>
                  <a:gd name="T6" fmla="*/ 122 w 755"/>
                  <a:gd name="T7" fmla="*/ 18 h 359"/>
                  <a:gd name="T8" fmla="*/ 132 w 755"/>
                  <a:gd name="T9" fmla="*/ 21 h 359"/>
                  <a:gd name="T10" fmla="*/ 135 w 755"/>
                  <a:gd name="T11" fmla="*/ 23 h 359"/>
                  <a:gd name="T12" fmla="*/ 136 w 755"/>
                  <a:gd name="T13" fmla="*/ 24 h 359"/>
                  <a:gd name="T14" fmla="*/ 136 w 755"/>
                  <a:gd name="T15" fmla="*/ 26 h 359"/>
                  <a:gd name="T16" fmla="*/ 135 w 755"/>
                  <a:gd name="T17" fmla="*/ 28 h 359"/>
                  <a:gd name="T18" fmla="*/ 128 w 755"/>
                  <a:gd name="T19" fmla="*/ 33 h 359"/>
                  <a:gd name="T20" fmla="*/ 117 w 755"/>
                  <a:gd name="T21" fmla="*/ 41 h 359"/>
                  <a:gd name="T22" fmla="*/ 106 w 755"/>
                  <a:gd name="T23" fmla="*/ 50 h 359"/>
                  <a:gd name="T24" fmla="*/ 94 w 755"/>
                  <a:gd name="T25" fmla="*/ 58 h 359"/>
                  <a:gd name="T26" fmla="*/ 87 w 755"/>
                  <a:gd name="T27" fmla="*/ 63 h 359"/>
                  <a:gd name="T28" fmla="*/ 83 w 755"/>
                  <a:gd name="T29" fmla="*/ 64 h 359"/>
                  <a:gd name="T30" fmla="*/ 78 w 755"/>
                  <a:gd name="T31" fmla="*/ 65 h 359"/>
                  <a:gd name="T32" fmla="*/ 73 w 755"/>
                  <a:gd name="T33" fmla="*/ 64 h 359"/>
                  <a:gd name="T34" fmla="*/ 63 w 755"/>
                  <a:gd name="T35" fmla="*/ 62 h 359"/>
                  <a:gd name="T36" fmla="*/ 46 w 755"/>
                  <a:gd name="T37" fmla="*/ 56 h 359"/>
                  <a:gd name="T38" fmla="*/ 30 w 755"/>
                  <a:gd name="T39" fmla="*/ 51 h 359"/>
                  <a:gd name="T40" fmla="*/ 14 w 755"/>
                  <a:gd name="T41" fmla="*/ 47 h 359"/>
                  <a:gd name="T42" fmla="*/ 4 w 755"/>
                  <a:gd name="T43" fmla="*/ 43 h 359"/>
                  <a:gd name="T44" fmla="*/ 1 w 755"/>
                  <a:gd name="T45" fmla="*/ 41 h 359"/>
                  <a:gd name="T46" fmla="*/ 0 w 755"/>
                  <a:gd name="T47" fmla="*/ 40 h 359"/>
                  <a:gd name="T48" fmla="*/ 0 w 755"/>
                  <a:gd name="T49" fmla="*/ 39 h 359"/>
                  <a:gd name="T50" fmla="*/ 1 w 755"/>
                  <a:gd name="T51" fmla="*/ 37 h 359"/>
                  <a:gd name="T52" fmla="*/ 8 w 755"/>
                  <a:gd name="T53" fmla="*/ 32 h 359"/>
                  <a:gd name="T54" fmla="*/ 19 w 755"/>
                  <a:gd name="T55" fmla="*/ 23 h 359"/>
                  <a:gd name="T56" fmla="*/ 31 w 755"/>
                  <a:gd name="T57" fmla="*/ 15 h 359"/>
                  <a:gd name="T58" fmla="*/ 42 w 755"/>
                  <a:gd name="T59" fmla="*/ 7 h 359"/>
                  <a:gd name="T60" fmla="*/ 50 w 755"/>
                  <a:gd name="T61" fmla="*/ 2 h 359"/>
                  <a:gd name="T62" fmla="*/ 54 w 755"/>
                  <a:gd name="T63" fmla="*/ 0 h 359"/>
                  <a:gd name="T64" fmla="*/ 58 w 755"/>
                  <a:gd name="T65" fmla="*/ 0 h 359"/>
                  <a:gd name="T66" fmla="*/ 63 w 755"/>
                  <a:gd name="T67" fmla="*/ 0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9">
                    <a:moveTo>
                      <a:pt x="363" y="4"/>
                    </a:moveTo>
                    <a:lnTo>
                      <a:pt x="408" y="18"/>
                    </a:lnTo>
                    <a:lnTo>
                      <a:pt x="453" y="31"/>
                    </a:lnTo>
                    <a:lnTo>
                      <a:pt x="498" y="44"/>
                    </a:lnTo>
                    <a:lnTo>
                      <a:pt x="543" y="59"/>
                    </a:lnTo>
                    <a:lnTo>
                      <a:pt x="588" y="72"/>
                    </a:lnTo>
                    <a:lnTo>
                      <a:pt x="632" y="86"/>
                    </a:lnTo>
                    <a:lnTo>
                      <a:pt x="677" y="99"/>
                    </a:lnTo>
                    <a:lnTo>
                      <a:pt x="723" y="113"/>
                    </a:lnTo>
                    <a:lnTo>
                      <a:pt x="734" y="117"/>
                    </a:lnTo>
                    <a:lnTo>
                      <a:pt x="744" y="121"/>
                    </a:lnTo>
                    <a:lnTo>
                      <a:pt x="749" y="127"/>
                    </a:lnTo>
                    <a:lnTo>
                      <a:pt x="754" y="133"/>
                    </a:lnTo>
                    <a:lnTo>
                      <a:pt x="755" y="135"/>
                    </a:lnTo>
                    <a:lnTo>
                      <a:pt x="755" y="139"/>
                    </a:lnTo>
                    <a:lnTo>
                      <a:pt x="755" y="143"/>
                    </a:lnTo>
                    <a:lnTo>
                      <a:pt x="754" y="145"/>
                    </a:lnTo>
                    <a:lnTo>
                      <a:pt x="751" y="152"/>
                    </a:lnTo>
                    <a:lnTo>
                      <a:pt x="745" y="157"/>
                    </a:lnTo>
                    <a:lnTo>
                      <a:pt x="713" y="180"/>
                    </a:lnTo>
                    <a:lnTo>
                      <a:pt x="681" y="204"/>
                    </a:lnTo>
                    <a:lnTo>
                      <a:pt x="650" y="226"/>
                    </a:lnTo>
                    <a:lnTo>
                      <a:pt x="618" y="250"/>
                    </a:lnTo>
                    <a:lnTo>
                      <a:pt x="586" y="274"/>
                    </a:lnTo>
                    <a:lnTo>
                      <a:pt x="554" y="296"/>
                    </a:lnTo>
                    <a:lnTo>
                      <a:pt x="523" y="320"/>
                    </a:lnTo>
                    <a:lnTo>
                      <a:pt x="491" y="343"/>
                    </a:lnTo>
                    <a:lnTo>
                      <a:pt x="482" y="348"/>
                    </a:lnTo>
                    <a:lnTo>
                      <a:pt x="472" y="353"/>
                    </a:lnTo>
                    <a:lnTo>
                      <a:pt x="460" y="356"/>
                    </a:lnTo>
                    <a:lnTo>
                      <a:pt x="447" y="358"/>
                    </a:lnTo>
                    <a:lnTo>
                      <a:pt x="434" y="359"/>
                    </a:lnTo>
                    <a:lnTo>
                      <a:pt x="420" y="359"/>
                    </a:lnTo>
                    <a:lnTo>
                      <a:pt x="407" y="356"/>
                    </a:lnTo>
                    <a:lnTo>
                      <a:pt x="394" y="353"/>
                    </a:lnTo>
                    <a:lnTo>
                      <a:pt x="348" y="340"/>
                    </a:lnTo>
                    <a:lnTo>
                      <a:pt x="303" y="326"/>
                    </a:lnTo>
                    <a:lnTo>
                      <a:pt x="258" y="312"/>
                    </a:lnTo>
                    <a:lnTo>
                      <a:pt x="212" y="299"/>
                    </a:lnTo>
                    <a:lnTo>
                      <a:pt x="167" y="284"/>
                    </a:lnTo>
                    <a:lnTo>
                      <a:pt x="122" y="270"/>
                    </a:lnTo>
                    <a:lnTo>
                      <a:pt x="77" y="257"/>
                    </a:lnTo>
                    <a:lnTo>
                      <a:pt x="32" y="243"/>
                    </a:lnTo>
                    <a:lnTo>
                      <a:pt x="20" y="239"/>
                    </a:lnTo>
                    <a:lnTo>
                      <a:pt x="12" y="235"/>
                    </a:lnTo>
                    <a:lnTo>
                      <a:pt x="6" y="229"/>
                    </a:lnTo>
                    <a:lnTo>
                      <a:pt x="1" y="223"/>
                    </a:lnTo>
                    <a:lnTo>
                      <a:pt x="1" y="219"/>
                    </a:lnTo>
                    <a:lnTo>
                      <a:pt x="0" y="217"/>
                    </a:lnTo>
                    <a:lnTo>
                      <a:pt x="1" y="213"/>
                    </a:lnTo>
                    <a:lnTo>
                      <a:pt x="1" y="210"/>
                    </a:lnTo>
                    <a:lnTo>
                      <a:pt x="6" y="204"/>
                    </a:lnTo>
                    <a:lnTo>
                      <a:pt x="12" y="198"/>
                    </a:lnTo>
                    <a:lnTo>
                      <a:pt x="44" y="174"/>
                    </a:lnTo>
                    <a:lnTo>
                      <a:pt x="76" y="152"/>
                    </a:lnTo>
                    <a:lnTo>
                      <a:pt x="108" y="128"/>
                    </a:lnTo>
                    <a:lnTo>
                      <a:pt x="140" y="106"/>
                    </a:lnTo>
                    <a:lnTo>
                      <a:pt x="171" y="83"/>
                    </a:lnTo>
                    <a:lnTo>
                      <a:pt x="203" y="60"/>
                    </a:lnTo>
                    <a:lnTo>
                      <a:pt x="235" y="37"/>
                    </a:lnTo>
                    <a:lnTo>
                      <a:pt x="267" y="15"/>
                    </a:lnTo>
                    <a:lnTo>
                      <a:pt x="275" y="9"/>
                    </a:lnTo>
                    <a:lnTo>
                      <a:pt x="286" y="5"/>
                    </a:lnTo>
                    <a:lnTo>
                      <a:pt x="298" y="2"/>
                    </a:lnTo>
                    <a:lnTo>
                      <a:pt x="311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50" y="2"/>
                    </a:lnTo>
                    <a:lnTo>
                      <a:pt x="36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5185"/>
              <p:cNvSpPr>
                <a:spLocks/>
              </p:cNvSpPr>
              <p:nvPr userDrawn="1"/>
            </p:nvSpPr>
            <p:spPr bwMode="auto">
              <a:xfrm>
                <a:off x="4253" y="3068"/>
                <a:ext cx="136" cy="65"/>
              </a:xfrm>
              <a:custGeom>
                <a:avLst/>
                <a:gdLst>
                  <a:gd name="T0" fmla="*/ 73 w 760"/>
                  <a:gd name="T1" fmla="*/ 3 h 366"/>
                  <a:gd name="T2" fmla="*/ 89 w 760"/>
                  <a:gd name="T3" fmla="*/ 8 h 366"/>
                  <a:gd name="T4" fmla="*/ 106 w 760"/>
                  <a:gd name="T5" fmla="*/ 13 h 366"/>
                  <a:gd name="T6" fmla="*/ 122 w 760"/>
                  <a:gd name="T7" fmla="*/ 18 h 366"/>
                  <a:gd name="T8" fmla="*/ 132 w 760"/>
                  <a:gd name="T9" fmla="*/ 21 h 366"/>
                  <a:gd name="T10" fmla="*/ 135 w 760"/>
                  <a:gd name="T11" fmla="*/ 23 h 366"/>
                  <a:gd name="T12" fmla="*/ 136 w 760"/>
                  <a:gd name="T13" fmla="*/ 25 h 366"/>
                  <a:gd name="T14" fmla="*/ 136 w 760"/>
                  <a:gd name="T15" fmla="*/ 26 h 366"/>
                  <a:gd name="T16" fmla="*/ 135 w 760"/>
                  <a:gd name="T17" fmla="*/ 28 h 366"/>
                  <a:gd name="T18" fmla="*/ 129 w 760"/>
                  <a:gd name="T19" fmla="*/ 33 h 366"/>
                  <a:gd name="T20" fmla="*/ 117 w 760"/>
                  <a:gd name="T21" fmla="*/ 41 h 366"/>
                  <a:gd name="T22" fmla="*/ 106 w 760"/>
                  <a:gd name="T23" fmla="*/ 50 h 366"/>
                  <a:gd name="T24" fmla="*/ 95 w 760"/>
                  <a:gd name="T25" fmla="*/ 58 h 366"/>
                  <a:gd name="T26" fmla="*/ 88 w 760"/>
                  <a:gd name="T27" fmla="*/ 63 h 366"/>
                  <a:gd name="T28" fmla="*/ 84 w 760"/>
                  <a:gd name="T29" fmla="*/ 64 h 366"/>
                  <a:gd name="T30" fmla="*/ 79 w 760"/>
                  <a:gd name="T31" fmla="*/ 65 h 366"/>
                  <a:gd name="T32" fmla="*/ 74 w 760"/>
                  <a:gd name="T33" fmla="*/ 65 h 366"/>
                  <a:gd name="T34" fmla="*/ 64 w 760"/>
                  <a:gd name="T35" fmla="*/ 62 h 366"/>
                  <a:gd name="T36" fmla="*/ 47 w 760"/>
                  <a:gd name="T37" fmla="*/ 56 h 366"/>
                  <a:gd name="T38" fmla="*/ 31 w 760"/>
                  <a:gd name="T39" fmla="*/ 52 h 366"/>
                  <a:gd name="T40" fmla="*/ 14 w 760"/>
                  <a:gd name="T41" fmla="*/ 47 h 366"/>
                  <a:gd name="T42" fmla="*/ 4 w 760"/>
                  <a:gd name="T43" fmla="*/ 43 h 366"/>
                  <a:gd name="T44" fmla="*/ 1 w 760"/>
                  <a:gd name="T45" fmla="*/ 41 h 366"/>
                  <a:gd name="T46" fmla="*/ 0 w 760"/>
                  <a:gd name="T47" fmla="*/ 40 h 366"/>
                  <a:gd name="T48" fmla="*/ 0 w 760"/>
                  <a:gd name="T49" fmla="*/ 39 h 366"/>
                  <a:gd name="T50" fmla="*/ 1 w 760"/>
                  <a:gd name="T51" fmla="*/ 37 h 366"/>
                  <a:gd name="T52" fmla="*/ 8 w 760"/>
                  <a:gd name="T53" fmla="*/ 32 h 366"/>
                  <a:gd name="T54" fmla="*/ 19 w 760"/>
                  <a:gd name="T55" fmla="*/ 24 h 366"/>
                  <a:gd name="T56" fmla="*/ 31 w 760"/>
                  <a:gd name="T57" fmla="*/ 15 h 366"/>
                  <a:gd name="T58" fmla="*/ 42 w 760"/>
                  <a:gd name="T59" fmla="*/ 7 h 366"/>
                  <a:gd name="T60" fmla="*/ 49 w 760"/>
                  <a:gd name="T61" fmla="*/ 2 h 366"/>
                  <a:gd name="T62" fmla="*/ 53 w 760"/>
                  <a:gd name="T63" fmla="*/ 1 h 366"/>
                  <a:gd name="T64" fmla="*/ 58 w 760"/>
                  <a:gd name="T65" fmla="*/ 0 h 366"/>
                  <a:gd name="T66" fmla="*/ 62 w 760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66">
                    <a:moveTo>
                      <a:pt x="361" y="6"/>
                    </a:moveTo>
                    <a:lnTo>
                      <a:pt x="406" y="19"/>
                    </a:lnTo>
                    <a:lnTo>
                      <a:pt x="452" y="34"/>
                    </a:lnTo>
                    <a:lnTo>
                      <a:pt x="498" y="47"/>
                    </a:lnTo>
                    <a:lnTo>
                      <a:pt x="544" y="61"/>
                    </a:lnTo>
                    <a:lnTo>
                      <a:pt x="590" y="75"/>
                    </a:lnTo>
                    <a:lnTo>
                      <a:pt x="636" y="88"/>
                    </a:lnTo>
                    <a:lnTo>
                      <a:pt x="682" y="102"/>
                    </a:lnTo>
                    <a:lnTo>
                      <a:pt x="729" y="116"/>
                    </a:lnTo>
                    <a:lnTo>
                      <a:pt x="739" y="120"/>
                    </a:lnTo>
                    <a:lnTo>
                      <a:pt x="749" y="125"/>
                    </a:lnTo>
                    <a:lnTo>
                      <a:pt x="755" y="130"/>
                    </a:lnTo>
                    <a:lnTo>
                      <a:pt x="759" y="136"/>
                    </a:lnTo>
                    <a:lnTo>
                      <a:pt x="760" y="140"/>
                    </a:lnTo>
                    <a:lnTo>
                      <a:pt x="760" y="142"/>
                    </a:lnTo>
                    <a:lnTo>
                      <a:pt x="760" y="146"/>
                    </a:lnTo>
                    <a:lnTo>
                      <a:pt x="759" y="149"/>
                    </a:lnTo>
                    <a:lnTo>
                      <a:pt x="756" y="155"/>
                    </a:lnTo>
                    <a:lnTo>
                      <a:pt x="750" y="161"/>
                    </a:lnTo>
                    <a:lnTo>
                      <a:pt x="719" y="185"/>
                    </a:lnTo>
                    <a:lnTo>
                      <a:pt x="687" y="208"/>
                    </a:lnTo>
                    <a:lnTo>
                      <a:pt x="656" y="232"/>
                    </a:lnTo>
                    <a:lnTo>
                      <a:pt x="625" y="256"/>
                    </a:lnTo>
                    <a:lnTo>
                      <a:pt x="594" y="279"/>
                    </a:lnTo>
                    <a:lnTo>
                      <a:pt x="562" y="303"/>
                    </a:lnTo>
                    <a:lnTo>
                      <a:pt x="531" y="327"/>
                    </a:lnTo>
                    <a:lnTo>
                      <a:pt x="499" y="350"/>
                    </a:lnTo>
                    <a:lnTo>
                      <a:pt x="491" y="356"/>
                    </a:lnTo>
                    <a:lnTo>
                      <a:pt x="480" y="360"/>
                    </a:lnTo>
                    <a:lnTo>
                      <a:pt x="469" y="363"/>
                    </a:lnTo>
                    <a:lnTo>
                      <a:pt x="456" y="366"/>
                    </a:lnTo>
                    <a:lnTo>
                      <a:pt x="443" y="366"/>
                    </a:lnTo>
                    <a:lnTo>
                      <a:pt x="428" y="366"/>
                    </a:lnTo>
                    <a:lnTo>
                      <a:pt x="415" y="364"/>
                    </a:lnTo>
                    <a:lnTo>
                      <a:pt x="402" y="361"/>
                    </a:lnTo>
                    <a:lnTo>
                      <a:pt x="356" y="347"/>
                    </a:lnTo>
                    <a:lnTo>
                      <a:pt x="310" y="333"/>
                    </a:lnTo>
                    <a:lnTo>
                      <a:pt x="264" y="318"/>
                    </a:lnTo>
                    <a:lnTo>
                      <a:pt x="218" y="304"/>
                    </a:lnTo>
                    <a:lnTo>
                      <a:pt x="171" y="291"/>
                    </a:lnTo>
                    <a:lnTo>
                      <a:pt x="125" y="277"/>
                    </a:lnTo>
                    <a:lnTo>
                      <a:pt x="78" y="263"/>
                    </a:lnTo>
                    <a:lnTo>
                      <a:pt x="32" y="249"/>
                    </a:lnTo>
                    <a:lnTo>
                      <a:pt x="22" y="244"/>
                    </a:lnTo>
                    <a:lnTo>
                      <a:pt x="13" y="239"/>
                    </a:lnTo>
                    <a:lnTo>
                      <a:pt x="6" y="233"/>
                    </a:lnTo>
                    <a:lnTo>
                      <a:pt x="3" y="227"/>
                    </a:lnTo>
                    <a:lnTo>
                      <a:pt x="2" y="225"/>
                    </a:lnTo>
                    <a:lnTo>
                      <a:pt x="0" y="221"/>
                    </a:lnTo>
                    <a:lnTo>
                      <a:pt x="2" y="218"/>
                    </a:lnTo>
                    <a:lnTo>
                      <a:pt x="2" y="216"/>
                    </a:lnTo>
                    <a:lnTo>
                      <a:pt x="5" y="208"/>
                    </a:lnTo>
                    <a:lnTo>
                      <a:pt x="12" y="203"/>
                    </a:lnTo>
                    <a:lnTo>
                      <a:pt x="44" y="179"/>
                    </a:lnTo>
                    <a:lnTo>
                      <a:pt x="76" y="156"/>
                    </a:lnTo>
                    <a:lnTo>
                      <a:pt x="107" y="133"/>
                    </a:lnTo>
                    <a:lnTo>
                      <a:pt x="139" y="109"/>
                    </a:lnTo>
                    <a:lnTo>
                      <a:pt x="171" y="86"/>
                    </a:lnTo>
                    <a:lnTo>
                      <a:pt x="203" y="63"/>
                    </a:lnTo>
                    <a:lnTo>
                      <a:pt x="233" y="39"/>
                    </a:lnTo>
                    <a:lnTo>
                      <a:pt x="265" y="16"/>
                    </a:lnTo>
                    <a:lnTo>
                      <a:pt x="273" y="11"/>
                    </a:lnTo>
                    <a:lnTo>
                      <a:pt x="284" y="6"/>
                    </a:lnTo>
                    <a:lnTo>
                      <a:pt x="296" y="4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2"/>
                    </a:lnTo>
                    <a:lnTo>
                      <a:pt x="348" y="3"/>
                    </a:lnTo>
                    <a:lnTo>
                      <a:pt x="36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5186"/>
              <p:cNvSpPr>
                <a:spLocks/>
              </p:cNvSpPr>
              <p:nvPr userDrawn="1"/>
            </p:nvSpPr>
            <p:spPr bwMode="auto">
              <a:xfrm>
                <a:off x="4368" y="3102"/>
                <a:ext cx="137" cy="67"/>
              </a:xfrm>
              <a:custGeom>
                <a:avLst/>
                <a:gdLst>
                  <a:gd name="T0" fmla="*/ 72 w 764"/>
                  <a:gd name="T1" fmla="*/ 3 h 371"/>
                  <a:gd name="T2" fmla="*/ 89 w 764"/>
                  <a:gd name="T3" fmla="*/ 8 h 371"/>
                  <a:gd name="T4" fmla="*/ 106 w 764"/>
                  <a:gd name="T5" fmla="*/ 14 h 371"/>
                  <a:gd name="T6" fmla="*/ 122 w 764"/>
                  <a:gd name="T7" fmla="*/ 19 h 371"/>
                  <a:gd name="T8" fmla="*/ 133 w 764"/>
                  <a:gd name="T9" fmla="*/ 22 h 371"/>
                  <a:gd name="T10" fmla="*/ 136 w 764"/>
                  <a:gd name="T11" fmla="*/ 24 h 371"/>
                  <a:gd name="T12" fmla="*/ 137 w 764"/>
                  <a:gd name="T13" fmla="*/ 25 h 371"/>
                  <a:gd name="T14" fmla="*/ 137 w 764"/>
                  <a:gd name="T15" fmla="*/ 27 h 371"/>
                  <a:gd name="T16" fmla="*/ 137 w 764"/>
                  <a:gd name="T17" fmla="*/ 28 h 371"/>
                  <a:gd name="T18" fmla="*/ 136 w 764"/>
                  <a:gd name="T19" fmla="*/ 29 h 371"/>
                  <a:gd name="T20" fmla="*/ 130 w 764"/>
                  <a:gd name="T21" fmla="*/ 34 h 371"/>
                  <a:gd name="T22" fmla="*/ 119 w 764"/>
                  <a:gd name="T23" fmla="*/ 42 h 371"/>
                  <a:gd name="T24" fmla="*/ 108 w 764"/>
                  <a:gd name="T25" fmla="*/ 51 h 371"/>
                  <a:gd name="T26" fmla="*/ 97 w 764"/>
                  <a:gd name="T27" fmla="*/ 60 h 371"/>
                  <a:gd name="T28" fmla="*/ 89 w 764"/>
                  <a:gd name="T29" fmla="*/ 65 h 371"/>
                  <a:gd name="T30" fmla="*/ 85 w 764"/>
                  <a:gd name="T31" fmla="*/ 67 h 371"/>
                  <a:gd name="T32" fmla="*/ 81 w 764"/>
                  <a:gd name="T33" fmla="*/ 67 h 371"/>
                  <a:gd name="T34" fmla="*/ 76 w 764"/>
                  <a:gd name="T35" fmla="*/ 67 h 371"/>
                  <a:gd name="T36" fmla="*/ 65 w 764"/>
                  <a:gd name="T37" fmla="*/ 63 h 371"/>
                  <a:gd name="T38" fmla="*/ 48 w 764"/>
                  <a:gd name="T39" fmla="*/ 58 h 371"/>
                  <a:gd name="T40" fmla="*/ 31 w 764"/>
                  <a:gd name="T41" fmla="*/ 53 h 371"/>
                  <a:gd name="T42" fmla="*/ 14 w 764"/>
                  <a:gd name="T43" fmla="*/ 48 h 371"/>
                  <a:gd name="T44" fmla="*/ 4 w 764"/>
                  <a:gd name="T45" fmla="*/ 45 h 371"/>
                  <a:gd name="T46" fmla="*/ 1 w 764"/>
                  <a:gd name="T47" fmla="*/ 43 h 371"/>
                  <a:gd name="T48" fmla="*/ 0 w 764"/>
                  <a:gd name="T49" fmla="*/ 41 h 371"/>
                  <a:gd name="T50" fmla="*/ 0 w 764"/>
                  <a:gd name="T51" fmla="*/ 40 h 371"/>
                  <a:gd name="T52" fmla="*/ 0 w 764"/>
                  <a:gd name="T53" fmla="*/ 39 h 371"/>
                  <a:gd name="T54" fmla="*/ 1 w 764"/>
                  <a:gd name="T55" fmla="*/ 38 h 371"/>
                  <a:gd name="T56" fmla="*/ 8 w 764"/>
                  <a:gd name="T57" fmla="*/ 33 h 371"/>
                  <a:gd name="T58" fmla="*/ 19 w 764"/>
                  <a:gd name="T59" fmla="*/ 24 h 371"/>
                  <a:gd name="T60" fmla="*/ 30 w 764"/>
                  <a:gd name="T61" fmla="*/ 16 h 371"/>
                  <a:gd name="T62" fmla="*/ 41 w 764"/>
                  <a:gd name="T63" fmla="*/ 7 h 371"/>
                  <a:gd name="T64" fmla="*/ 48 w 764"/>
                  <a:gd name="T65" fmla="*/ 2 h 371"/>
                  <a:gd name="T66" fmla="*/ 52 w 764"/>
                  <a:gd name="T67" fmla="*/ 0 h 371"/>
                  <a:gd name="T68" fmla="*/ 57 w 764"/>
                  <a:gd name="T69" fmla="*/ 0 h 371"/>
                  <a:gd name="T70" fmla="*/ 62 w 764"/>
                  <a:gd name="T71" fmla="*/ 0 h 37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4" h="371">
                    <a:moveTo>
                      <a:pt x="357" y="5"/>
                    </a:moveTo>
                    <a:lnTo>
                      <a:pt x="403" y="19"/>
                    </a:lnTo>
                    <a:lnTo>
                      <a:pt x="450" y="32"/>
                    </a:lnTo>
                    <a:lnTo>
                      <a:pt x="496" y="46"/>
                    </a:lnTo>
                    <a:lnTo>
                      <a:pt x="543" y="60"/>
                    </a:lnTo>
                    <a:lnTo>
                      <a:pt x="589" y="75"/>
                    </a:lnTo>
                    <a:lnTo>
                      <a:pt x="637" y="89"/>
                    </a:lnTo>
                    <a:lnTo>
                      <a:pt x="683" y="103"/>
                    </a:lnTo>
                    <a:lnTo>
                      <a:pt x="730" y="116"/>
                    </a:lnTo>
                    <a:lnTo>
                      <a:pt x="742" y="121"/>
                    </a:lnTo>
                    <a:lnTo>
                      <a:pt x="751" y="125"/>
                    </a:lnTo>
                    <a:lnTo>
                      <a:pt x="758" y="131"/>
                    </a:lnTo>
                    <a:lnTo>
                      <a:pt x="763" y="137"/>
                    </a:lnTo>
                    <a:lnTo>
                      <a:pt x="764" y="141"/>
                    </a:lnTo>
                    <a:lnTo>
                      <a:pt x="764" y="144"/>
                    </a:lnTo>
                    <a:lnTo>
                      <a:pt x="764" y="148"/>
                    </a:lnTo>
                    <a:lnTo>
                      <a:pt x="764" y="150"/>
                    </a:lnTo>
                    <a:lnTo>
                      <a:pt x="763" y="154"/>
                    </a:lnTo>
                    <a:lnTo>
                      <a:pt x="761" y="157"/>
                    </a:lnTo>
                    <a:lnTo>
                      <a:pt x="758" y="160"/>
                    </a:lnTo>
                    <a:lnTo>
                      <a:pt x="755" y="163"/>
                    </a:lnTo>
                    <a:lnTo>
                      <a:pt x="724" y="187"/>
                    </a:lnTo>
                    <a:lnTo>
                      <a:pt x="693" y="212"/>
                    </a:lnTo>
                    <a:lnTo>
                      <a:pt x="663" y="235"/>
                    </a:lnTo>
                    <a:lnTo>
                      <a:pt x="631" y="259"/>
                    </a:lnTo>
                    <a:lnTo>
                      <a:pt x="600" y="284"/>
                    </a:lnTo>
                    <a:lnTo>
                      <a:pt x="569" y="307"/>
                    </a:lnTo>
                    <a:lnTo>
                      <a:pt x="539" y="331"/>
                    </a:lnTo>
                    <a:lnTo>
                      <a:pt x="508" y="356"/>
                    </a:lnTo>
                    <a:lnTo>
                      <a:pt x="498" y="361"/>
                    </a:lnTo>
                    <a:lnTo>
                      <a:pt x="488" y="365"/>
                    </a:lnTo>
                    <a:lnTo>
                      <a:pt x="476" y="369"/>
                    </a:lnTo>
                    <a:lnTo>
                      <a:pt x="463" y="370"/>
                    </a:lnTo>
                    <a:lnTo>
                      <a:pt x="449" y="371"/>
                    </a:lnTo>
                    <a:lnTo>
                      <a:pt x="436" y="371"/>
                    </a:lnTo>
                    <a:lnTo>
                      <a:pt x="422" y="369"/>
                    </a:lnTo>
                    <a:lnTo>
                      <a:pt x="409" y="366"/>
                    </a:lnTo>
                    <a:lnTo>
                      <a:pt x="361" y="351"/>
                    </a:lnTo>
                    <a:lnTo>
                      <a:pt x="314" y="337"/>
                    </a:lnTo>
                    <a:lnTo>
                      <a:pt x="267" y="323"/>
                    </a:lnTo>
                    <a:lnTo>
                      <a:pt x="221" y="309"/>
                    </a:lnTo>
                    <a:lnTo>
                      <a:pt x="173" y="294"/>
                    </a:lnTo>
                    <a:lnTo>
                      <a:pt x="126" y="280"/>
                    </a:lnTo>
                    <a:lnTo>
                      <a:pt x="80" y="266"/>
                    </a:lnTo>
                    <a:lnTo>
                      <a:pt x="33" y="252"/>
                    </a:lnTo>
                    <a:lnTo>
                      <a:pt x="22" y="247"/>
                    </a:lnTo>
                    <a:lnTo>
                      <a:pt x="13" y="242"/>
                    </a:lnTo>
                    <a:lnTo>
                      <a:pt x="6" y="236"/>
                    </a:lnTo>
                    <a:lnTo>
                      <a:pt x="2" y="231"/>
                    </a:lnTo>
                    <a:lnTo>
                      <a:pt x="1" y="227"/>
                    </a:lnTo>
                    <a:lnTo>
                      <a:pt x="0" y="225"/>
                    </a:lnTo>
                    <a:lnTo>
                      <a:pt x="0" y="221"/>
                    </a:lnTo>
                    <a:lnTo>
                      <a:pt x="1" y="218"/>
                    </a:lnTo>
                    <a:lnTo>
                      <a:pt x="2" y="214"/>
                    </a:lnTo>
                    <a:lnTo>
                      <a:pt x="4" y="210"/>
                    </a:lnTo>
                    <a:lnTo>
                      <a:pt x="7" y="208"/>
                    </a:lnTo>
                    <a:lnTo>
                      <a:pt x="10" y="205"/>
                    </a:lnTo>
                    <a:lnTo>
                      <a:pt x="42" y="181"/>
                    </a:lnTo>
                    <a:lnTo>
                      <a:pt x="73" y="157"/>
                    </a:lnTo>
                    <a:lnTo>
                      <a:pt x="105" y="134"/>
                    </a:lnTo>
                    <a:lnTo>
                      <a:pt x="136" y="110"/>
                    </a:lnTo>
                    <a:lnTo>
                      <a:pt x="166" y="86"/>
                    </a:lnTo>
                    <a:lnTo>
                      <a:pt x="198" y="63"/>
                    </a:lnTo>
                    <a:lnTo>
                      <a:pt x="229" y="39"/>
                    </a:lnTo>
                    <a:lnTo>
                      <a:pt x="261" y="14"/>
                    </a:lnTo>
                    <a:lnTo>
                      <a:pt x="269" y="10"/>
                    </a:lnTo>
                    <a:lnTo>
                      <a:pt x="280" y="5"/>
                    </a:lnTo>
                    <a:lnTo>
                      <a:pt x="292" y="2"/>
                    </a:lnTo>
                    <a:lnTo>
                      <a:pt x="305" y="0"/>
                    </a:lnTo>
                    <a:lnTo>
                      <a:pt x="318" y="0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5187"/>
              <p:cNvSpPr>
                <a:spLocks/>
              </p:cNvSpPr>
              <p:nvPr userDrawn="1"/>
            </p:nvSpPr>
            <p:spPr bwMode="auto">
              <a:xfrm>
                <a:off x="4486" y="3138"/>
                <a:ext cx="139" cy="68"/>
              </a:xfrm>
              <a:custGeom>
                <a:avLst/>
                <a:gdLst>
                  <a:gd name="T0" fmla="*/ 73 w 769"/>
                  <a:gd name="T1" fmla="*/ 3 h 378"/>
                  <a:gd name="T2" fmla="*/ 90 w 769"/>
                  <a:gd name="T3" fmla="*/ 8 h 378"/>
                  <a:gd name="T4" fmla="*/ 107 w 769"/>
                  <a:gd name="T5" fmla="*/ 14 h 378"/>
                  <a:gd name="T6" fmla="*/ 124 w 769"/>
                  <a:gd name="T7" fmla="*/ 19 h 378"/>
                  <a:gd name="T8" fmla="*/ 135 w 769"/>
                  <a:gd name="T9" fmla="*/ 22 h 378"/>
                  <a:gd name="T10" fmla="*/ 138 w 769"/>
                  <a:gd name="T11" fmla="*/ 24 h 378"/>
                  <a:gd name="T12" fmla="*/ 139 w 769"/>
                  <a:gd name="T13" fmla="*/ 26 h 378"/>
                  <a:gd name="T14" fmla="*/ 139 w 769"/>
                  <a:gd name="T15" fmla="*/ 27 h 378"/>
                  <a:gd name="T16" fmla="*/ 139 w 769"/>
                  <a:gd name="T17" fmla="*/ 28 h 378"/>
                  <a:gd name="T18" fmla="*/ 138 w 769"/>
                  <a:gd name="T19" fmla="*/ 29 h 378"/>
                  <a:gd name="T20" fmla="*/ 132 w 769"/>
                  <a:gd name="T21" fmla="*/ 34 h 378"/>
                  <a:gd name="T22" fmla="*/ 121 w 769"/>
                  <a:gd name="T23" fmla="*/ 43 h 378"/>
                  <a:gd name="T24" fmla="*/ 110 w 769"/>
                  <a:gd name="T25" fmla="*/ 52 h 378"/>
                  <a:gd name="T26" fmla="*/ 99 w 769"/>
                  <a:gd name="T27" fmla="*/ 61 h 378"/>
                  <a:gd name="T28" fmla="*/ 92 w 769"/>
                  <a:gd name="T29" fmla="*/ 66 h 378"/>
                  <a:gd name="T30" fmla="*/ 87 w 769"/>
                  <a:gd name="T31" fmla="*/ 68 h 378"/>
                  <a:gd name="T32" fmla="*/ 83 w 769"/>
                  <a:gd name="T33" fmla="*/ 68 h 378"/>
                  <a:gd name="T34" fmla="*/ 78 w 769"/>
                  <a:gd name="T35" fmla="*/ 68 h 378"/>
                  <a:gd name="T36" fmla="*/ 67 w 769"/>
                  <a:gd name="T37" fmla="*/ 64 h 378"/>
                  <a:gd name="T38" fmla="*/ 49 w 769"/>
                  <a:gd name="T39" fmla="*/ 59 h 378"/>
                  <a:gd name="T40" fmla="*/ 32 w 769"/>
                  <a:gd name="T41" fmla="*/ 54 h 378"/>
                  <a:gd name="T42" fmla="*/ 15 w 769"/>
                  <a:gd name="T43" fmla="*/ 49 h 378"/>
                  <a:gd name="T44" fmla="*/ 4 w 769"/>
                  <a:gd name="T45" fmla="*/ 45 h 378"/>
                  <a:gd name="T46" fmla="*/ 1 w 769"/>
                  <a:gd name="T47" fmla="*/ 43 h 378"/>
                  <a:gd name="T48" fmla="*/ 0 w 769"/>
                  <a:gd name="T49" fmla="*/ 42 h 378"/>
                  <a:gd name="T50" fmla="*/ 0 w 769"/>
                  <a:gd name="T51" fmla="*/ 40 h 378"/>
                  <a:gd name="T52" fmla="*/ 0 w 769"/>
                  <a:gd name="T53" fmla="*/ 39 h 378"/>
                  <a:gd name="T54" fmla="*/ 1 w 769"/>
                  <a:gd name="T55" fmla="*/ 38 h 378"/>
                  <a:gd name="T56" fmla="*/ 7 w 769"/>
                  <a:gd name="T57" fmla="*/ 33 h 378"/>
                  <a:gd name="T58" fmla="*/ 18 w 769"/>
                  <a:gd name="T59" fmla="*/ 24 h 378"/>
                  <a:gd name="T60" fmla="*/ 30 w 769"/>
                  <a:gd name="T61" fmla="*/ 16 h 378"/>
                  <a:gd name="T62" fmla="*/ 41 w 769"/>
                  <a:gd name="T63" fmla="*/ 7 h 378"/>
                  <a:gd name="T64" fmla="*/ 48 w 769"/>
                  <a:gd name="T65" fmla="*/ 2 h 378"/>
                  <a:gd name="T66" fmla="*/ 52 w 769"/>
                  <a:gd name="T67" fmla="*/ 0 h 378"/>
                  <a:gd name="T68" fmla="*/ 57 w 769"/>
                  <a:gd name="T69" fmla="*/ 0 h 378"/>
                  <a:gd name="T70" fmla="*/ 62 w 769"/>
                  <a:gd name="T71" fmla="*/ 0 h 3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9" h="378">
                    <a:moveTo>
                      <a:pt x="354" y="5"/>
                    </a:moveTo>
                    <a:lnTo>
                      <a:pt x="402" y="19"/>
                    </a:lnTo>
                    <a:lnTo>
                      <a:pt x="449" y="33"/>
                    </a:lnTo>
                    <a:lnTo>
                      <a:pt x="496" y="47"/>
                    </a:lnTo>
                    <a:lnTo>
                      <a:pt x="543" y="62"/>
                    </a:lnTo>
                    <a:lnTo>
                      <a:pt x="592" y="76"/>
                    </a:lnTo>
                    <a:lnTo>
                      <a:pt x="639" y="90"/>
                    </a:lnTo>
                    <a:lnTo>
                      <a:pt x="686" y="105"/>
                    </a:lnTo>
                    <a:lnTo>
                      <a:pt x="735" y="119"/>
                    </a:lnTo>
                    <a:lnTo>
                      <a:pt x="745" y="123"/>
                    </a:lnTo>
                    <a:lnTo>
                      <a:pt x="755" y="129"/>
                    </a:lnTo>
                    <a:lnTo>
                      <a:pt x="762" y="134"/>
                    </a:lnTo>
                    <a:lnTo>
                      <a:pt x="767" y="141"/>
                    </a:lnTo>
                    <a:lnTo>
                      <a:pt x="768" y="143"/>
                    </a:lnTo>
                    <a:lnTo>
                      <a:pt x="769" y="147"/>
                    </a:lnTo>
                    <a:lnTo>
                      <a:pt x="769" y="150"/>
                    </a:lnTo>
                    <a:lnTo>
                      <a:pt x="769" y="154"/>
                    </a:lnTo>
                    <a:lnTo>
                      <a:pt x="768" y="156"/>
                    </a:lnTo>
                    <a:lnTo>
                      <a:pt x="766" y="160"/>
                    </a:lnTo>
                    <a:lnTo>
                      <a:pt x="763" y="163"/>
                    </a:lnTo>
                    <a:lnTo>
                      <a:pt x="760" y="166"/>
                    </a:lnTo>
                    <a:lnTo>
                      <a:pt x="729" y="190"/>
                    </a:lnTo>
                    <a:lnTo>
                      <a:pt x="699" y="215"/>
                    </a:lnTo>
                    <a:lnTo>
                      <a:pt x="669" y="240"/>
                    </a:lnTo>
                    <a:lnTo>
                      <a:pt x="638" y="264"/>
                    </a:lnTo>
                    <a:lnTo>
                      <a:pt x="607" y="288"/>
                    </a:lnTo>
                    <a:lnTo>
                      <a:pt x="576" y="313"/>
                    </a:lnTo>
                    <a:lnTo>
                      <a:pt x="546" y="338"/>
                    </a:lnTo>
                    <a:lnTo>
                      <a:pt x="515" y="362"/>
                    </a:lnTo>
                    <a:lnTo>
                      <a:pt x="507" y="368"/>
                    </a:lnTo>
                    <a:lnTo>
                      <a:pt x="496" y="372"/>
                    </a:lnTo>
                    <a:lnTo>
                      <a:pt x="484" y="376"/>
                    </a:lnTo>
                    <a:lnTo>
                      <a:pt x="471" y="377"/>
                    </a:lnTo>
                    <a:lnTo>
                      <a:pt x="458" y="378"/>
                    </a:lnTo>
                    <a:lnTo>
                      <a:pt x="444" y="378"/>
                    </a:lnTo>
                    <a:lnTo>
                      <a:pt x="430" y="376"/>
                    </a:lnTo>
                    <a:lnTo>
                      <a:pt x="417" y="374"/>
                    </a:lnTo>
                    <a:lnTo>
                      <a:pt x="368" y="358"/>
                    </a:lnTo>
                    <a:lnTo>
                      <a:pt x="321" y="344"/>
                    </a:lnTo>
                    <a:lnTo>
                      <a:pt x="273" y="329"/>
                    </a:lnTo>
                    <a:lnTo>
                      <a:pt x="225" y="314"/>
                    </a:lnTo>
                    <a:lnTo>
                      <a:pt x="177" y="300"/>
                    </a:lnTo>
                    <a:lnTo>
                      <a:pt x="130" y="286"/>
                    </a:lnTo>
                    <a:lnTo>
                      <a:pt x="81" y="271"/>
                    </a:lnTo>
                    <a:lnTo>
                      <a:pt x="34" y="257"/>
                    </a:lnTo>
                    <a:lnTo>
                      <a:pt x="22" y="252"/>
                    </a:lnTo>
                    <a:lnTo>
                      <a:pt x="13" y="247"/>
                    </a:lnTo>
                    <a:lnTo>
                      <a:pt x="7" y="241"/>
                    </a:lnTo>
                    <a:lnTo>
                      <a:pt x="2" y="235"/>
                    </a:lnTo>
                    <a:lnTo>
                      <a:pt x="1" y="232"/>
                    </a:lnTo>
                    <a:lnTo>
                      <a:pt x="0" y="228"/>
                    </a:lnTo>
                    <a:lnTo>
                      <a:pt x="0" y="225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3" y="215"/>
                    </a:lnTo>
                    <a:lnTo>
                      <a:pt x="7" y="212"/>
                    </a:lnTo>
                    <a:lnTo>
                      <a:pt x="10" y="209"/>
                    </a:lnTo>
                    <a:lnTo>
                      <a:pt x="41" y="184"/>
                    </a:lnTo>
                    <a:lnTo>
                      <a:pt x="72" y="160"/>
                    </a:lnTo>
                    <a:lnTo>
                      <a:pt x="102" y="136"/>
                    </a:lnTo>
                    <a:lnTo>
                      <a:pt x="133" y="112"/>
                    </a:lnTo>
                    <a:lnTo>
                      <a:pt x="164" y="88"/>
                    </a:lnTo>
                    <a:lnTo>
                      <a:pt x="196" y="64"/>
                    </a:lnTo>
                    <a:lnTo>
                      <a:pt x="227" y="39"/>
                    </a:lnTo>
                    <a:lnTo>
                      <a:pt x="257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1" y="2"/>
                    </a:lnTo>
                    <a:lnTo>
                      <a:pt x="35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5188"/>
              <p:cNvSpPr>
                <a:spLocks/>
              </p:cNvSpPr>
              <p:nvPr userDrawn="1"/>
            </p:nvSpPr>
            <p:spPr bwMode="auto">
              <a:xfrm>
                <a:off x="4607" y="3173"/>
                <a:ext cx="139" cy="69"/>
              </a:xfrm>
              <a:custGeom>
                <a:avLst/>
                <a:gdLst>
                  <a:gd name="T0" fmla="*/ 72 w 776"/>
                  <a:gd name="T1" fmla="*/ 4 h 385"/>
                  <a:gd name="T2" fmla="*/ 89 w 776"/>
                  <a:gd name="T3" fmla="*/ 9 h 385"/>
                  <a:gd name="T4" fmla="*/ 106 w 776"/>
                  <a:gd name="T5" fmla="*/ 14 h 385"/>
                  <a:gd name="T6" fmla="*/ 124 w 776"/>
                  <a:gd name="T7" fmla="*/ 19 h 385"/>
                  <a:gd name="T8" fmla="*/ 135 w 776"/>
                  <a:gd name="T9" fmla="*/ 22 h 385"/>
                  <a:gd name="T10" fmla="*/ 138 w 776"/>
                  <a:gd name="T11" fmla="*/ 25 h 385"/>
                  <a:gd name="T12" fmla="*/ 139 w 776"/>
                  <a:gd name="T13" fmla="*/ 26 h 385"/>
                  <a:gd name="T14" fmla="*/ 139 w 776"/>
                  <a:gd name="T15" fmla="*/ 27 h 385"/>
                  <a:gd name="T16" fmla="*/ 139 w 776"/>
                  <a:gd name="T17" fmla="*/ 28 h 385"/>
                  <a:gd name="T18" fmla="*/ 138 w 776"/>
                  <a:gd name="T19" fmla="*/ 30 h 385"/>
                  <a:gd name="T20" fmla="*/ 132 w 776"/>
                  <a:gd name="T21" fmla="*/ 35 h 385"/>
                  <a:gd name="T22" fmla="*/ 121 w 776"/>
                  <a:gd name="T23" fmla="*/ 44 h 385"/>
                  <a:gd name="T24" fmla="*/ 111 w 776"/>
                  <a:gd name="T25" fmla="*/ 53 h 385"/>
                  <a:gd name="T26" fmla="*/ 100 w 776"/>
                  <a:gd name="T27" fmla="*/ 62 h 385"/>
                  <a:gd name="T28" fmla="*/ 93 w 776"/>
                  <a:gd name="T29" fmla="*/ 67 h 385"/>
                  <a:gd name="T30" fmla="*/ 89 w 776"/>
                  <a:gd name="T31" fmla="*/ 68 h 385"/>
                  <a:gd name="T32" fmla="*/ 84 w 776"/>
                  <a:gd name="T33" fmla="*/ 69 h 385"/>
                  <a:gd name="T34" fmla="*/ 79 w 776"/>
                  <a:gd name="T35" fmla="*/ 68 h 385"/>
                  <a:gd name="T36" fmla="*/ 68 w 776"/>
                  <a:gd name="T37" fmla="*/ 65 h 385"/>
                  <a:gd name="T38" fmla="*/ 50 w 776"/>
                  <a:gd name="T39" fmla="*/ 60 h 385"/>
                  <a:gd name="T40" fmla="*/ 33 w 776"/>
                  <a:gd name="T41" fmla="*/ 55 h 385"/>
                  <a:gd name="T42" fmla="*/ 15 w 776"/>
                  <a:gd name="T43" fmla="*/ 49 h 385"/>
                  <a:gd name="T44" fmla="*/ 4 w 776"/>
                  <a:gd name="T45" fmla="*/ 46 h 385"/>
                  <a:gd name="T46" fmla="*/ 1 w 776"/>
                  <a:gd name="T47" fmla="*/ 44 h 385"/>
                  <a:gd name="T48" fmla="*/ 0 w 776"/>
                  <a:gd name="T49" fmla="*/ 42 h 385"/>
                  <a:gd name="T50" fmla="*/ 0 w 776"/>
                  <a:gd name="T51" fmla="*/ 41 h 385"/>
                  <a:gd name="T52" fmla="*/ 0 w 776"/>
                  <a:gd name="T53" fmla="*/ 40 h 385"/>
                  <a:gd name="T54" fmla="*/ 1 w 776"/>
                  <a:gd name="T55" fmla="*/ 39 h 385"/>
                  <a:gd name="T56" fmla="*/ 7 w 776"/>
                  <a:gd name="T57" fmla="*/ 34 h 385"/>
                  <a:gd name="T58" fmla="*/ 18 w 776"/>
                  <a:gd name="T59" fmla="*/ 25 h 385"/>
                  <a:gd name="T60" fmla="*/ 29 w 776"/>
                  <a:gd name="T61" fmla="*/ 16 h 385"/>
                  <a:gd name="T62" fmla="*/ 40 w 776"/>
                  <a:gd name="T63" fmla="*/ 7 h 385"/>
                  <a:gd name="T64" fmla="*/ 47 w 776"/>
                  <a:gd name="T65" fmla="*/ 2 h 385"/>
                  <a:gd name="T66" fmla="*/ 51 w 776"/>
                  <a:gd name="T67" fmla="*/ 0 h 385"/>
                  <a:gd name="T68" fmla="*/ 56 w 776"/>
                  <a:gd name="T69" fmla="*/ 0 h 385"/>
                  <a:gd name="T70" fmla="*/ 61 w 776"/>
                  <a:gd name="T71" fmla="*/ 0 h 3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6" h="385">
                    <a:moveTo>
                      <a:pt x="352" y="6"/>
                    </a:moveTo>
                    <a:lnTo>
                      <a:pt x="400" y="20"/>
                    </a:lnTo>
                    <a:lnTo>
                      <a:pt x="448" y="34"/>
                    </a:lnTo>
                    <a:lnTo>
                      <a:pt x="497" y="48"/>
                    </a:lnTo>
                    <a:lnTo>
                      <a:pt x="545" y="62"/>
                    </a:lnTo>
                    <a:lnTo>
                      <a:pt x="594" y="78"/>
                    </a:lnTo>
                    <a:lnTo>
                      <a:pt x="642" y="92"/>
                    </a:lnTo>
                    <a:lnTo>
                      <a:pt x="691" y="106"/>
                    </a:lnTo>
                    <a:lnTo>
                      <a:pt x="739" y="121"/>
                    </a:lnTo>
                    <a:lnTo>
                      <a:pt x="751" y="125"/>
                    </a:lnTo>
                    <a:lnTo>
                      <a:pt x="762" y="131"/>
                    </a:lnTo>
                    <a:lnTo>
                      <a:pt x="769" y="137"/>
                    </a:lnTo>
                    <a:lnTo>
                      <a:pt x="774" y="143"/>
                    </a:lnTo>
                    <a:lnTo>
                      <a:pt x="775" y="146"/>
                    </a:lnTo>
                    <a:lnTo>
                      <a:pt x="776" y="150"/>
                    </a:lnTo>
                    <a:lnTo>
                      <a:pt x="776" y="153"/>
                    </a:lnTo>
                    <a:lnTo>
                      <a:pt x="776" y="156"/>
                    </a:lnTo>
                    <a:lnTo>
                      <a:pt x="775" y="159"/>
                    </a:lnTo>
                    <a:lnTo>
                      <a:pt x="772" y="163"/>
                    </a:lnTo>
                    <a:lnTo>
                      <a:pt x="770" y="166"/>
                    </a:lnTo>
                    <a:lnTo>
                      <a:pt x="766" y="169"/>
                    </a:lnTo>
                    <a:lnTo>
                      <a:pt x="737" y="193"/>
                    </a:lnTo>
                    <a:lnTo>
                      <a:pt x="707" y="219"/>
                    </a:lnTo>
                    <a:lnTo>
                      <a:pt x="677" y="244"/>
                    </a:lnTo>
                    <a:lnTo>
                      <a:pt x="647" y="269"/>
                    </a:lnTo>
                    <a:lnTo>
                      <a:pt x="617" y="294"/>
                    </a:lnTo>
                    <a:lnTo>
                      <a:pt x="587" y="319"/>
                    </a:lnTo>
                    <a:lnTo>
                      <a:pt x="557" y="344"/>
                    </a:lnTo>
                    <a:lnTo>
                      <a:pt x="526" y="368"/>
                    </a:lnTo>
                    <a:lnTo>
                      <a:pt x="518" y="374"/>
                    </a:lnTo>
                    <a:lnTo>
                      <a:pt x="508" y="379"/>
                    </a:lnTo>
                    <a:lnTo>
                      <a:pt x="496" y="382"/>
                    </a:lnTo>
                    <a:lnTo>
                      <a:pt x="482" y="384"/>
                    </a:lnTo>
                    <a:lnTo>
                      <a:pt x="469" y="385"/>
                    </a:lnTo>
                    <a:lnTo>
                      <a:pt x="454" y="385"/>
                    </a:lnTo>
                    <a:lnTo>
                      <a:pt x="440" y="382"/>
                    </a:lnTo>
                    <a:lnTo>
                      <a:pt x="426" y="379"/>
                    </a:lnTo>
                    <a:lnTo>
                      <a:pt x="378" y="365"/>
                    </a:lnTo>
                    <a:lnTo>
                      <a:pt x="328" y="349"/>
                    </a:lnTo>
                    <a:lnTo>
                      <a:pt x="279" y="335"/>
                    </a:lnTo>
                    <a:lnTo>
                      <a:pt x="231" y="320"/>
                    </a:lnTo>
                    <a:lnTo>
                      <a:pt x="183" y="306"/>
                    </a:lnTo>
                    <a:lnTo>
                      <a:pt x="134" y="290"/>
                    </a:lnTo>
                    <a:lnTo>
                      <a:pt x="86" y="276"/>
                    </a:lnTo>
                    <a:lnTo>
                      <a:pt x="37" y="261"/>
                    </a:lnTo>
                    <a:lnTo>
                      <a:pt x="25" y="256"/>
                    </a:lnTo>
                    <a:lnTo>
                      <a:pt x="15" y="251"/>
                    </a:lnTo>
                    <a:lnTo>
                      <a:pt x="8" y="245"/>
                    </a:lnTo>
                    <a:lnTo>
                      <a:pt x="3" y="238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9"/>
                    </a:lnTo>
                    <a:lnTo>
                      <a:pt x="0" y="225"/>
                    </a:lnTo>
                    <a:lnTo>
                      <a:pt x="2" y="222"/>
                    </a:lnTo>
                    <a:lnTo>
                      <a:pt x="4" y="218"/>
                    </a:lnTo>
                    <a:lnTo>
                      <a:pt x="6" y="216"/>
                    </a:lnTo>
                    <a:lnTo>
                      <a:pt x="10" y="212"/>
                    </a:lnTo>
                    <a:lnTo>
                      <a:pt x="41" y="188"/>
                    </a:lnTo>
                    <a:lnTo>
                      <a:pt x="71" y="163"/>
                    </a:lnTo>
                    <a:lnTo>
                      <a:pt x="101" y="138"/>
                    </a:lnTo>
                    <a:lnTo>
                      <a:pt x="132" y="113"/>
                    </a:lnTo>
                    <a:lnTo>
                      <a:pt x="162" y="89"/>
                    </a:lnTo>
                    <a:lnTo>
                      <a:pt x="193" y="65"/>
                    </a:lnTo>
                    <a:lnTo>
                      <a:pt x="223" y="40"/>
                    </a:lnTo>
                    <a:lnTo>
                      <a:pt x="253" y="15"/>
                    </a:lnTo>
                    <a:lnTo>
                      <a:pt x="262" y="10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97" y="1"/>
                    </a:lnTo>
                    <a:lnTo>
                      <a:pt x="311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5189"/>
              <p:cNvSpPr>
                <a:spLocks/>
              </p:cNvSpPr>
              <p:nvPr userDrawn="1"/>
            </p:nvSpPr>
            <p:spPr bwMode="auto">
              <a:xfrm>
                <a:off x="4729" y="3209"/>
                <a:ext cx="140" cy="71"/>
              </a:xfrm>
              <a:custGeom>
                <a:avLst/>
                <a:gdLst>
                  <a:gd name="T0" fmla="*/ 71 w 783"/>
                  <a:gd name="T1" fmla="*/ 4 h 392"/>
                  <a:gd name="T2" fmla="*/ 89 w 783"/>
                  <a:gd name="T3" fmla="*/ 9 h 392"/>
                  <a:gd name="T4" fmla="*/ 106 w 783"/>
                  <a:gd name="T5" fmla="*/ 14 h 392"/>
                  <a:gd name="T6" fmla="*/ 124 w 783"/>
                  <a:gd name="T7" fmla="*/ 20 h 392"/>
                  <a:gd name="T8" fmla="*/ 135 w 783"/>
                  <a:gd name="T9" fmla="*/ 23 h 392"/>
                  <a:gd name="T10" fmla="*/ 139 w 783"/>
                  <a:gd name="T11" fmla="*/ 25 h 392"/>
                  <a:gd name="T12" fmla="*/ 140 w 783"/>
                  <a:gd name="T13" fmla="*/ 27 h 392"/>
                  <a:gd name="T14" fmla="*/ 140 w 783"/>
                  <a:gd name="T15" fmla="*/ 28 h 392"/>
                  <a:gd name="T16" fmla="*/ 140 w 783"/>
                  <a:gd name="T17" fmla="*/ 30 h 392"/>
                  <a:gd name="T18" fmla="*/ 139 w 783"/>
                  <a:gd name="T19" fmla="*/ 31 h 392"/>
                  <a:gd name="T20" fmla="*/ 133 w 783"/>
                  <a:gd name="T21" fmla="*/ 36 h 392"/>
                  <a:gd name="T22" fmla="*/ 123 w 783"/>
                  <a:gd name="T23" fmla="*/ 45 h 392"/>
                  <a:gd name="T24" fmla="*/ 112 w 783"/>
                  <a:gd name="T25" fmla="*/ 54 h 392"/>
                  <a:gd name="T26" fmla="*/ 101 w 783"/>
                  <a:gd name="T27" fmla="*/ 64 h 392"/>
                  <a:gd name="T28" fmla="*/ 95 w 783"/>
                  <a:gd name="T29" fmla="*/ 69 h 392"/>
                  <a:gd name="T30" fmla="*/ 90 w 783"/>
                  <a:gd name="T31" fmla="*/ 71 h 392"/>
                  <a:gd name="T32" fmla="*/ 85 w 783"/>
                  <a:gd name="T33" fmla="*/ 71 h 392"/>
                  <a:gd name="T34" fmla="*/ 80 w 783"/>
                  <a:gd name="T35" fmla="*/ 71 h 392"/>
                  <a:gd name="T36" fmla="*/ 69 w 783"/>
                  <a:gd name="T37" fmla="*/ 67 h 392"/>
                  <a:gd name="T38" fmla="*/ 51 w 783"/>
                  <a:gd name="T39" fmla="*/ 62 h 392"/>
                  <a:gd name="T40" fmla="*/ 33 w 783"/>
                  <a:gd name="T41" fmla="*/ 57 h 392"/>
                  <a:gd name="T42" fmla="*/ 16 w 783"/>
                  <a:gd name="T43" fmla="*/ 51 h 392"/>
                  <a:gd name="T44" fmla="*/ 5 w 783"/>
                  <a:gd name="T45" fmla="*/ 47 h 392"/>
                  <a:gd name="T46" fmla="*/ 2 w 783"/>
                  <a:gd name="T47" fmla="*/ 45 h 392"/>
                  <a:gd name="T48" fmla="*/ 0 w 783"/>
                  <a:gd name="T49" fmla="*/ 44 h 392"/>
                  <a:gd name="T50" fmla="*/ 0 w 783"/>
                  <a:gd name="T51" fmla="*/ 42 h 392"/>
                  <a:gd name="T52" fmla="*/ 1 w 783"/>
                  <a:gd name="T53" fmla="*/ 41 h 392"/>
                  <a:gd name="T54" fmla="*/ 1 w 783"/>
                  <a:gd name="T55" fmla="*/ 40 h 392"/>
                  <a:gd name="T56" fmla="*/ 7 w 783"/>
                  <a:gd name="T57" fmla="*/ 35 h 392"/>
                  <a:gd name="T58" fmla="*/ 18 w 783"/>
                  <a:gd name="T59" fmla="*/ 26 h 392"/>
                  <a:gd name="T60" fmla="*/ 29 w 783"/>
                  <a:gd name="T61" fmla="*/ 16 h 392"/>
                  <a:gd name="T62" fmla="*/ 39 w 783"/>
                  <a:gd name="T63" fmla="*/ 7 h 392"/>
                  <a:gd name="T64" fmla="*/ 46 w 783"/>
                  <a:gd name="T65" fmla="*/ 2 h 392"/>
                  <a:gd name="T66" fmla="*/ 50 w 783"/>
                  <a:gd name="T67" fmla="*/ 1 h 392"/>
                  <a:gd name="T68" fmla="*/ 55 w 783"/>
                  <a:gd name="T69" fmla="*/ 0 h 392"/>
                  <a:gd name="T70" fmla="*/ 60 w 783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3" h="392">
                    <a:moveTo>
                      <a:pt x="349" y="6"/>
                    </a:moveTo>
                    <a:lnTo>
                      <a:pt x="397" y="21"/>
                    </a:lnTo>
                    <a:lnTo>
                      <a:pt x="447" y="35"/>
                    </a:lnTo>
                    <a:lnTo>
                      <a:pt x="497" y="49"/>
                    </a:lnTo>
                    <a:lnTo>
                      <a:pt x="546" y="65"/>
                    </a:lnTo>
                    <a:lnTo>
                      <a:pt x="595" y="79"/>
                    </a:lnTo>
                    <a:lnTo>
                      <a:pt x="646" y="94"/>
                    </a:lnTo>
                    <a:lnTo>
                      <a:pt x="695" y="108"/>
                    </a:lnTo>
                    <a:lnTo>
                      <a:pt x="745" y="124"/>
                    </a:lnTo>
                    <a:lnTo>
                      <a:pt x="757" y="129"/>
                    </a:lnTo>
                    <a:lnTo>
                      <a:pt x="766" y="133"/>
                    </a:lnTo>
                    <a:lnTo>
                      <a:pt x="775" y="139"/>
                    </a:lnTo>
                    <a:lnTo>
                      <a:pt x="780" y="146"/>
                    </a:lnTo>
                    <a:lnTo>
                      <a:pt x="782" y="150"/>
                    </a:lnTo>
                    <a:lnTo>
                      <a:pt x="783" y="153"/>
                    </a:lnTo>
                    <a:lnTo>
                      <a:pt x="783" y="156"/>
                    </a:lnTo>
                    <a:lnTo>
                      <a:pt x="783" y="159"/>
                    </a:lnTo>
                    <a:lnTo>
                      <a:pt x="782" y="163"/>
                    </a:lnTo>
                    <a:lnTo>
                      <a:pt x="780" y="166"/>
                    </a:lnTo>
                    <a:lnTo>
                      <a:pt x="778" y="170"/>
                    </a:lnTo>
                    <a:lnTo>
                      <a:pt x="775" y="173"/>
                    </a:lnTo>
                    <a:lnTo>
                      <a:pt x="745" y="198"/>
                    </a:lnTo>
                    <a:lnTo>
                      <a:pt x="715" y="223"/>
                    </a:lnTo>
                    <a:lnTo>
                      <a:pt x="686" y="249"/>
                    </a:lnTo>
                    <a:lnTo>
                      <a:pt x="656" y="274"/>
                    </a:lnTo>
                    <a:lnTo>
                      <a:pt x="627" y="300"/>
                    </a:lnTo>
                    <a:lnTo>
                      <a:pt x="596" y="325"/>
                    </a:lnTo>
                    <a:lnTo>
                      <a:pt x="566" y="351"/>
                    </a:lnTo>
                    <a:lnTo>
                      <a:pt x="537" y="377"/>
                    </a:lnTo>
                    <a:lnTo>
                      <a:pt x="529" y="381"/>
                    </a:lnTo>
                    <a:lnTo>
                      <a:pt x="518" y="386"/>
                    </a:lnTo>
                    <a:lnTo>
                      <a:pt x="505" y="390"/>
                    </a:lnTo>
                    <a:lnTo>
                      <a:pt x="492" y="392"/>
                    </a:lnTo>
                    <a:lnTo>
                      <a:pt x="478" y="392"/>
                    </a:lnTo>
                    <a:lnTo>
                      <a:pt x="464" y="392"/>
                    </a:lnTo>
                    <a:lnTo>
                      <a:pt x="449" y="390"/>
                    </a:lnTo>
                    <a:lnTo>
                      <a:pt x="436" y="387"/>
                    </a:lnTo>
                    <a:lnTo>
                      <a:pt x="386" y="372"/>
                    </a:lnTo>
                    <a:lnTo>
                      <a:pt x="336" y="357"/>
                    </a:lnTo>
                    <a:lnTo>
                      <a:pt x="286" y="341"/>
                    </a:lnTo>
                    <a:lnTo>
                      <a:pt x="237" y="326"/>
                    </a:lnTo>
                    <a:lnTo>
                      <a:pt x="187" y="312"/>
                    </a:lnTo>
                    <a:lnTo>
                      <a:pt x="137" y="296"/>
                    </a:lnTo>
                    <a:lnTo>
                      <a:pt x="88" y="281"/>
                    </a:lnTo>
                    <a:lnTo>
                      <a:pt x="38" y="267"/>
                    </a:lnTo>
                    <a:lnTo>
                      <a:pt x="26" y="262"/>
                    </a:lnTo>
                    <a:lnTo>
                      <a:pt x="16" y="256"/>
                    </a:lnTo>
                    <a:lnTo>
                      <a:pt x="9" y="250"/>
                    </a:lnTo>
                    <a:lnTo>
                      <a:pt x="4" y="243"/>
                    </a:lnTo>
                    <a:lnTo>
                      <a:pt x="2" y="241"/>
                    </a:lnTo>
                    <a:lnTo>
                      <a:pt x="2" y="237"/>
                    </a:lnTo>
                    <a:lnTo>
                      <a:pt x="0" y="234"/>
                    </a:lnTo>
                    <a:lnTo>
                      <a:pt x="2" y="230"/>
                    </a:lnTo>
                    <a:lnTo>
                      <a:pt x="3" y="227"/>
                    </a:lnTo>
                    <a:lnTo>
                      <a:pt x="4" y="223"/>
                    </a:lnTo>
                    <a:lnTo>
                      <a:pt x="7" y="219"/>
                    </a:lnTo>
                    <a:lnTo>
                      <a:pt x="11" y="217"/>
                    </a:lnTo>
                    <a:lnTo>
                      <a:pt x="41" y="191"/>
                    </a:lnTo>
                    <a:lnTo>
                      <a:pt x="70" y="166"/>
                    </a:lnTo>
                    <a:lnTo>
                      <a:pt x="101" y="142"/>
                    </a:lnTo>
                    <a:lnTo>
                      <a:pt x="130" y="117"/>
                    </a:lnTo>
                    <a:lnTo>
                      <a:pt x="160" y="91"/>
                    </a:lnTo>
                    <a:lnTo>
                      <a:pt x="191" y="66"/>
                    </a:lnTo>
                    <a:lnTo>
                      <a:pt x="220" y="41"/>
                    </a:lnTo>
                    <a:lnTo>
                      <a:pt x="250" y="16"/>
                    </a:lnTo>
                    <a:lnTo>
                      <a:pt x="258" y="10"/>
                    </a:lnTo>
                    <a:lnTo>
                      <a:pt x="269" y="7"/>
                    </a:lnTo>
                    <a:lnTo>
                      <a:pt x="280" y="3"/>
                    </a:lnTo>
                    <a:lnTo>
                      <a:pt x="293" y="1"/>
                    </a:lnTo>
                    <a:lnTo>
                      <a:pt x="308" y="0"/>
                    </a:lnTo>
                    <a:lnTo>
                      <a:pt x="322" y="1"/>
                    </a:lnTo>
                    <a:lnTo>
                      <a:pt x="336" y="2"/>
                    </a:lnTo>
                    <a:lnTo>
                      <a:pt x="34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5190"/>
              <p:cNvSpPr>
                <a:spLocks/>
              </p:cNvSpPr>
              <p:nvPr userDrawn="1"/>
            </p:nvSpPr>
            <p:spPr bwMode="auto">
              <a:xfrm>
                <a:off x="3117" y="2800"/>
                <a:ext cx="233" cy="88"/>
              </a:xfrm>
              <a:custGeom>
                <a:avLst/>
                <a:gdLst>
                  <a:gd name="T0" fmla="*/ 80 w 1296"/>
                  <a:gd name="T1" fmla="*/ 4 h 498"/>
                  <a:gd name="T2" fmla="*/ 99 w 1296"/>
                  <a:gd name="T3" fmla="*/ 10 h 498"/>
                  <a:gd name="T4" fmla="*/ 119 w 1296"/>
                  <a:gd name="T5" fmla="*/ 16 h 498"/>
                  <a:gd name="T6" fmla="*/ 139 w 1296"/>
                  <a:gd name="T7" fmla="*/ 22 h 498"/>
                  <a:gd name="T8" fmla="*/ 159 w 1296"/>
                  <a:gd name="T9" fmla="*/ 28 h 498"/>
                  <a:gd name="T10" fmla="*/ 179 w 1296"/>
                  <a:gd name="T11" fmla="*/ 34 h 498"/>
                  <a:gd name="T12" fmla="*/ 199 w 1296"/>
                  <a:gd name="T13" fmla="*/ 40 h 498"/>
                  <a:gd name="T14" fmla="*/ 219 w 1296"/>
                  <a:gd name="T15" fmla="*/ 46 h 498"/>
                  <a:gd name="T16" fmla="*/ 231 w 1296"/>
                  <a:gd name="T17" fmla="*/ 49 h 498"/>
                  <a:gd name="T18" fmla="*/ 233 w 1296"/>
                  <a:gd name="T19" fmla="*/ 51 h 498"/>
                  <a:gd name="T20" fmla="*/ 233 w 1296"/>
                  <a:gd name="T21" fmla="*/ 52 h 498"/>
                  <a:gd name="T22" fmla="*/ 225 w 1296"/>
                  <a:gd name="T23" fmla="*/ 56 h 498"/>
                  <a:gd name="T24" fmla="*/ 210 w 1296"/>
                  <a:gd name="T25" fmla="*/ 65 h 498"/>
                  <a:gd name="T26" fmla="*/ 195 w 1296"/>
                  <a:gd name="T27" fmla="*/ 74 h 498"/>
                  <a:gd name="T28" fmla="*/ 180 w 1296"/>
                  <a:gd name="T29" fmla="*/ 83 h 498"/>
                  <a:gd name="T30" fmla="*/ 172 w 1296"/>
                  <a:gd name="T31" fmla="*/ 88 h 498"/>
                  <a:gd name="T32" fmla="*/ 170 w 1296"/>
                  <a:gd name="T33" fmla="*/ 88 h 498"/>
                  <a:gd name="T34" fmla="*/ 166 w 1296"/>
                  <a:gd name="T35" fmla="*/ 87 h 498"/>
                  <a:gd name="T36" fmla="*/ 154 w 1296"/>
                  <a:gd name="T37" fmla="*/ 84 h 498"/>
                  <a:gd name="T38" fmla="*/ 134 w 1296"/>
                  <a:gd name="T39" fmla="*/ 78 h 498"/>
                  <a:gd name="T40" fmla="*/ 114 w 1296"/>
                  <a:gd name="T41" fmla="*/ 72 h 498"/>
                  <a:gd name="T42" fmla="*/ 93 w 1296"/>
                  <a:gd name="T43" fmla="*/ 65 h 498"/>
                  <a:gd name="T44" fmla="*/ 74 w 1296"/>
                  <a:gd name="T45" fmla="*/ 59 h 498"/>
                  <a:gd name="T46" fmla="*/ 54 w 1296"/>
                  <a:gd name="T47" fmla="*/ 53 h 498"/>
                  <a:gd name="T48" fmla="*/ 34 w 1296"/>
                  <a:gd name="T49" fmla="*/ 47 h 498"/>
                  <a:gd name="T50" fmla="*/ 14 w 1296"/>
                  <a:gd name="T51" fmla="*/ 41 h 498"/>
                  <a:gd name="T52" fmla="*/ 2 w 1296"/>
                  <a:gd name="T53" fmla="*/ 37 h 498"/>
                  <a:gd name="T54" fmla="*/ 0 w 1296"/>
                  <a:gd name="T55" fmla="*/ 36 h 498"/>
                  <a:gd name="T56" fmla="*/ 0 w 1296"/>
                  <a:gd name="T57" fmla="*/ 35 h 498"/>
                  <a:gd name="T58" fmla="*/ 8 w 1296"/>
                  <a:gd name="T59" fmla="*/ 31 h 498"/>
                  <a:gd name="T60" fmla="*/ 23 w 1296"/>
                  <a:gd name="T61" fmla="*/ 22 h 498"/>
                  <a:gd name="T62" fmla="*/ 39 w 1296"/>
                  <a:gd name="T63" fmla="*/ 13 h 498"/>
                  <a:gd name="T64" fmla="*/ 54 w 1296"/>
                  <a:gd name="T65" fmla="*/ 5 h 498"/>
                  <a:gd name="T66" fmla="*/ 63 w 1296"/>
                  <a:gd name="T67" fmla="*/ 0 h 498"/>
                  <a:gd name="T68" fmla="*/ 67 w 1296"/>
                  <a:gd name="T69" fmla="*/ 0 h 4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96" h="498">
                    <a:moveTo>
                      <a:pt x="387" y="6"/>
                    </a:moveTo>
                    <a:lnTo>
                      <a:pt x="443" y="23"/>
                    </a:lnTo>
                    <a:lnTo>
                      <a:pt x="497" y="39"/>
                    </a:lnTo>
                    <a:lnTo>
                      <a:pt x="552" y="56"/>
                    </a:lnTo>
                    <a:lnTo>
                      <a:pt x="607" y="73"/>
                    </a:lnTo>
                    <a:lnTo>
                      <a:pt x="662" y="90"/>
                    </a:lnTo>
                    <a:lnTo>
                      <a:pt x="717" y="106"/>
                    </a:lnTo>
                    <a:lnTo>
                      <a:pt x="773" y="123"/>
                    </a:lnTo>
                    <a:lnTo>
                      <a:pt x="828" y="141"/>
                    </a:lnTo>
                    <a:lnTo>
                      <a:pt x="883" y="157"/>
                    </a:lnTo>
                    <a:lnTo>
                      <a:pt x="938" y="174"/>
                    </a:lnTo>
                    <a:lnTo>
                      <a:pt x="994" y="190"/>
                    </a:lnTo>
                    <a:lnTo>
                      <a:pt x="1049" y="208"/>
                    </a:lnTo>
                    <a:lnTo>
                      <a:pt x="1105" y="225"/>
                    </a:lnTo>
                    <a:lnTo>
                      <a:pt x="1160" y="241"/>
                    </a:lnTo>
                    <a:lnTo>
                      <a:pt x="1216" y="259"/>
                    </a:lnTo>
                    <a:lnTo>
                      <a:pt x="1272" y="275"/>
                    </a:lnTo>
                    <a:lnTo>
                      <a:pt x="1285" y="280"/>
                    </a:lnTo>
                    <a:lnTo>
                      <a:pt x="1293" y="285"/>
                    </a:lnTo>
                    <a:lnTo>
                      <a:pt x="1295" y="287"/>
                    </a:lnTo>
                    <a:lnTo>
                      <a:pt x="1296" y="290"/>
                    </a:lnTo>
                    <a:lnTo>
                      <a:pt x="1295" y="292"/>
                    </a:lnTo>
                    <a:lnTo>
                      <a:pt x="1294" y="293"/>
                    </a:lnTo>
                    <a:lnTo>
                      <a:pt x="1253" y="319"/>
                    </a:lnTo>
                    <a:lnTo>
                      <a:pt x="1210" y="344"/>
                    </a:lnTo>
                    <a:lnTo>
                      <a:pt x="1169" y="369"/>
                    </a:lnTo>
                    <a:lnTo>
                      <a:pt x="1126" y="394"/>
                    </a:lnTo>
                    <a:lnTo>
                      <a:pt x="1085" y="420"/>
                    </a:lnTo>
                    <a:lnTo>
                      <a:pt x="1042" y="444"/>
                    </a:lnTo>
                    <a:lnTo>
                      <a:pt x="1001" y="469"/>
                    </a:lnTo>
                    <a:lnTo>
                      <a:pt x="958" y="495"/>
                    </a:lnTo>
                    <a:lnTo>
                      <a:pt x="955" y="496"/>
                    </a:lnTo>
                    <a:lnTo>
                      <a:pt x="950" y="496"/>
                    </a:lnTo>
                    <a:lnTo>
                      <a:pt x="945" y="498"/>
                    </a:lnTo>
                    <a:lnTo>
                      <a:pt x="939" y="498"/>
                    </a:lnTo>
                    <a:lnTo>
                      <a:pt x="925" y="495"/>
                    </a:lnTo>
                    <a:lnTo>
                      <a:pt x="911" y="492"/>
                    </a:lnTo>
                    <a:lnTo>
                      <a:pt x="856" y="474"/>
                    </a:lnTo>
                    <a:lnTo>
                      <a:pt x="799" y="457"/>
                    </a:lnTo>
                    <a:lnTo>
                      <a:pt x="743" y="440"/>
                    </a:lnTo>
                    <a:lnTo>
                      <a:pt x="688" y="422"/>
                    </a:lnTo>
                    <a:lnTo>
                      <a:pt x="632" y="405"/>
                    </a:lnTo>
                    <a:lnTo>
                      <a:pt x="577" y="388"/>
                    </a:lnTo>
                    <a:lnTo>
                      <a:pt x="520" y="370"/>
                    </a:lnTo>
                    <a:lnTo>
                      <a:pt x="465" y="353"/>
                    </a:lnTo>
                    <a:lnTo>
                      <a:pt x="410" y="336"/>
                    </a:lnTo>
                    <a:lnTo>
                      <a:pt x="354" y="319"/>
                    </a:lnTo>
                    <a:lnTo>
                      <a:pt x="299" y="301"/>
                    </a:lnTo>
                    <a:lnTo>
                      <a:pt x="243" y="285"/>
                    </a:lnTo>
                    <a:lnTo>
                      <a:pt x="188" y="267"/>
                    </a:lnTo>
                    <a:lnTo>
                      <a:pt x="133" y="251"/>
                    </a:lnTo>
                    <a:lnTo>
                      <a:pt x="78" y="233"/>
                    </a:lnTo>
                    <a:lnTo>
                      <a:pt x="23" y="216"/>
                    </a:lnTo>
                    <a:lnTo>
                      <a:pt x="10" y="212"/>
                    </a:lnTo>
                    <a:lnTo>
                      <a:pt x="3" y="207"/>
                    </a:lnTo>
                    <a:lnTo>
                      <a:pt x="1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2" y="199"/>
                    </a:lnTo>
                    <a:lnTo>
                      <a:pt x="45" y="174"/>
                    </a:lnTo>
                    <a:lnTo>
                      <a:pt x="87" y="149"/>
                    </a:lnTo>
                    <a:lnTo>
                      <a:pt x="130" y="124"/>
                    </a:lnTo>
                    <a:lnTo>
                      <a:pt x="172" y="101"/>
                    </a:lnTo>
                    <a:lnTo>
                      <a:pt x="215" y="76"/>
                    </a:lnTo>
                    <a:lnTo>
                      <a:pt x="257" y="51"/>
                    </a:lnTo>
                    <a:lnTo>
                      <a:pt x="300" y="27"/>
                    </a:lnTo>
                    <a:lnTo>
                      <a:pt x="341" y="2"/>
                    </a:lnTo>
                    <a:lnTo>
                      <a:pt x="350" y="1"/>
                    </a:lnTo>
                    <a:lnTo>
                      <a:pt x="360" y="0"/>
                    </a:lnTo>
                    <a:lnTo>
                      <a:pt x="373" y="2"/>
                    </a:lnTo>
                    <a:lnTo>
                      <a:pt x="38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5191"/>
              <p:cNvSpPr>
                <a:spLocks/>
              </p:cNvSpPr>
              <p:nvPr userDrawn="1"/>
            </p:nvSpPr>
            <p:spPr bwMode="auto">
              <a:xfrm>
                <a:off x="3317" y="2860"/>
                <a:ext cx="132" cy="59"/>
              </a:xfrm>
              <a:custGeom>
                <a:avLst/>
                <a:gdLst>
                  <a:gd name="T0" fmla="*/ 77 w 730"/>
                  <a:gd name="T1" fmla="*/ 3 h 326"/>
                  <a:gd name="T2" fmla="*/ 91 w 730"/>
                  <a:gd name="T3" fmla="*/ 8 h 326"/>
                  <a:gd name="T4" fmla="*/ 106 w 730"/>
                  <a:gd name="T5" fmla="*/ 12 h 326"/>
                  <a:gd name="T6" fmla="*/ 120 w 730"/>
                  <a:gd name="T7" fmla="*/ 16 h 326"/>
                  <a:gd name="T8" fmla="*/ 129 w 730"/>
                  <a:gd name="T9" fmla="*/ 19 h 326"/>
                  <a:gd name="T10" fmla="*/ 131 w 730"/>
                  <a:gd name="T11" fmla="*/ 21 h 326"/>
                  <a:gd name="T12" fmla="*/ 132 w 730"/>
                  <a:gd name="T13" fmla="*/ 22 h 326"/>
                  <a:gd name="T14" fmla="*/ 132 w 730"/>
                  <a:gd name="T15" fmla="*/ 23 h 326"/>
                  <a:gd name="T16" fmla="*/ 131 w 730"/>
                  <a:gd name="T17" fmla="*/ 25 h 326"/>
                  <a:gd name="T18" fmla="*/ 123 w 730"/>
                  <a:gd name="T19" fmla="*/ 30 h 326"/>
                  <a:gd name="T20" fmla="*/ 111 w 730"/>
                  <a:gd name="T21" fmla="*/ 37 h 326"/>
                  <a:gd name="T22" fmla="*/ 98 w 730"/>
                  <a:gd name="T23" fmla="*/ 45 h 326"/>
                  <a:gd name="T24" fmla="*/ 86 w 730"/>
                  <a:gd name="T25" fmla="*/ 53 h 326"/>
                  <a:gd name="T26" fmla="*/ 78 w 730"/>
                  <a:gd name="T27" fmla="*/ 57 h 326"/>
                  <a:gd name="T28" fmla="*/ 74 w 730"/>
                  <a:gd name="T29" fmla="*/ 59 h 326"/>
                  <a:gd name="T30" fmla="*/ 69 w 730"/>
                  <a:gd name="T31" fmla="*/ 59 h 326"/>
                  <a:gd name="T32" fmla="*/ 65 w 730"/>
                  <a:gd name="T33" fmla="*/ 59 h 326"/>
                  <a:gd name="T34" fmla="*/ 55 w 730"/>
                  <a:gd name="T35" fmla="*/ 56 h 326"/>
                  <a:gd name="T36" fmla="*/ 41 w 730"/>
                  <a:gd name="T37" fmla="*/ 51 h 326"/>
                  <a:gd name="T38" fmla="*/ 26 w 730"/>
                  <a:gd name="T39" fmla="*/ 47 h 326"/>
                  <a:gd name="T40" fmla="*/ 12 w 730"/>
                  <a:gd name="T41" fmla="*/ 42 h 326"/>
                  <a:gd name="T42" fmla="*/ 3 w 730"/>
                  <a:gd name="T43" fmla="*/ 40 h 326"/>
                  <a:gd name="T44" fmla="*/ 1 w 730"/>
                  <a:gd name="T45" fmla="*/ 38 h 326"/>
                  <a:gd name="T46" fmla="*/ 0 w 730"/>
                  <a:gd name="T47" fmla="*/ 36 h 326"/>
                  <a:gd name="T48" fmla="*/ 0 w 730"/>
                  <a:gd name="T49" fmla="*/ 35 h 326"/>
                  <a:gd name="T50" fmla="*/ 1 w 730"/>
                  <a:gd name="T51" fmla="*/ 34 h 326"/>
                  <a:gd name="T52" fmla="*/ 9 w 730"/>
                  <a:gd name="T53" fmla="*/ 29 h 326"/>
                  <a:gd name="T54" fmla="*/ 22 w 730"/>
                  <a:gd name="T55" fmla="*/ 21 h 326"/>
                  <a:gd name="T56" fmla="*/ 34 w 730"/>
                  <a:gd name="T57" fmla="*/ 14 h 326"/>
                  <a:gd name="T58" fmla="*/ 47 w 730"/>
                  <a:gd name="T59" fmla="*/ 6 h 326"/>
                  <a:gd name="T60" fmla="*/ 55 w 730"/>
                  <a:gd name="T61" fmla="*/ 2 h 326"/>
                  <a:gd name="T62" fmla="*/ 59 w 730"/>
                  <a:gd name="T63" fmla="*/ 1 h 326"/>
                  <a:gd name="T64" fmla="*/ 63 w 730"/>
                  <a:gd name="T65" fmla="*/ 0 h 326"/>
                  <a:gd name="T66" fmla="*/ 67 w 730"/>
                  <a:gd name="T67" fmla="*/ 1 h 32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26">
                    <a:moveTo>
                      <a:pt x="384" y="5"/>
                    </a:moveTo>
                    <a:lnTo>
                      <a:pt x="424" y="17"/>
                    </a:lnTo>
                    <a:lnTo>
                      <a:pt x="463" y="29"/>
                    </a:lnTo>
                    <a:lnTo>
                      <a:pt x="503" y="42"/>
                    </a:lnTo>
                    <a:lnTo>
                      <a:pt x="543" y="53"/>
                    </a:lnTo>
                    <a:lnTo>
                      <a:pt x="584" y="65"/>
                    </a:lnTo>
                    <a:lnTo>
                      <a:pt x="624" y="78"/>
                    </a:lnTo>
                    <a:lnTo>
                      <a:pt x="664" y="90"/>
                    </a:lnTo>
                    <a:lnTo>
                      <a:pt x="704" y="102"/>
                    </a:lnTo>
                    <a:lnTo>
                      <a:pt x="715" y="107"/>
                    </a:lnTo>
                    <a:lnTo>
                      <a:pt x="722" y="110"/>
                    </a:lnTo>
                    <a:lnTo>
                      <a:pt x="727" y="116"/>
                    </a:lnTo>
                    <a:lnTo>
                      <a:pt x="730" y="121"/>
                    </a:lnTo>
                    <a:lnTo>
                      <a:pt x="730" y="123"/>
                    </a:lnTo>
                    <a:lnTo>
                      <a:pt x="730" y="127"/>
                    </a:lnTo>
                    <a:lnTo>
                      <a:pt x="729" y="129"/>
                    </a:lnTo>
                    <a:lnTo>
                      <a:pt x="728" y="133"/>
                    </a:lnTo>
                    <a:lnTo>
                      <a:pt x="723" y="137"/>
                    </a:lnTo>
                    <a:lnTo>
                      <a:pt x="716" y="143"/>
                    </a:lnTo>
                    <a:lnTo>
                      <a:pt x="682" y="165"/>
                    </a:lnTo>
                    <a:lnTo>
                      <a:pt x="647" y="186"/>
                    </a:lnTo>
                    <a:lnTo>
                      <a:pt x="613" y="207"/>
                    </a:lnTo>
                    <a:lnTo>
                      <a:pt x="579" y="227"/>
                    </a:lnTo>
                    <a:lnTo>
                      <a:pt x="543" y="248"/>
                    </a:lnTo>
                    <a:lnTo>
                      <a:pt x="509" y="270"/>
                    </a:lnTo>
                    <a:lnTo>
                      <a:pt x="475" y="291"/>
                    </a:lnTo>
                    <a:lnTo>
                      <a:pt x="439" y="312"/>
                    </a:lnTo>
                    <a:lnTo>
                      <a:pt x="430" y="317"/>
                    </a:lnTo>
                    <a:lnTo>
                      <a:pt x="419" y="322"/>
                    </a:lnTo>
                    <a:lnTo>
                      <a:pt x="407" y="324"/>
                    </a:lnTo>
                    <a:lnTo>
                      <a:pt x="396" y="326"/>
                    </a:lnTo>
                    <a:lnTo>
                      <a:pt x="383" y="326"/>
                    </a:lnTo>
                    <a:lnTo>
                      <a:pt x="370" y="326"/>
                    </a:lnTo>
                    <a:lnTo>
                      <a:pt x="357" y="325"/>
                    </a:lnTo>
                    <a:lnTo>
                      <a:pt x="346" y="322"/>
                    </a:lnTo>
                    <a:lnTo>
                      <a:pt x="305" y="310"/>
                    </a:lnTo>
                    <a:lnTo>
                      <a:pt x="264" y="297"/>
                    </a:lnTo>
                    <a:lnTo>
                      <a:pt x="224" y="284"/>
                    </a:lnTo>
                    <a:lnTo>
                      <a:pt x="184" y="272"/>
                    </a:lnTo>
                    <a:lnTo>
                      <a:pt x="144" y="259"/>
                    </a:lnTo>
                    <a:lnTo>
                      <a:pt x="104" y="247"/>
                    </a:lnTo>
                    <a:lnTo>
                      <a:pt x="65" y="234"/>
                    </a:lnTo>
                    <a:lnTo>
                      <a:pt x="24" y="222"/>
                    </a:lnTo>
                    <a:lnTo>
                      <a:pt x="15" y="219"/>
                    </a:lnTo>
                    <a:lnTo>
                      <a:pt x="8" y="214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1" y="198"/>
                    </a:lnTo>
                    <a:lnTo>
                      <a:pt x="1" y="195"/>
                    </a:lnTo>
                    <a:lnTo>
                      <a:pt x="3" y="192"/>
                    </a:lnTo>
                    <a:lnTo>
                      <a:pt x="8" y="187"/>
                    </a:lnTo>
                    <a:lnTo>
                      <a:pt x="15" y="181"/>
                    </a:lnTo>
                    <a:lnTo>
                      <a:pt x="49" y="160"/>
                    </a:lnTo>
                    <a:lnTo>
                      <a:pt x="85" y="140"/>
                    </a:lnTo>
                    <a:lnTo>
                      <a:pt x="119" y="118"/>
                    </a:lnTo>
                    <a:lnTo>
                      <a:pt x="154" y="97"/>
                    </a:lnTo>
                    <a:lnTo>
                      <a:pt x="189" y="76"/>
                    </a:lnTo>
                    <a:lnTo>
                      <a:pt x="223" y="56"/>
                    </a:lnTo>
                    <a:lnTo>
                      <a:pt x="259" y="35"/>
                    </a:lnTo>
                    <a:lnTo>
                      <a:pt x="293" y="14"/>
                    </a:lnTo>
                    <a:lnTo>
                      <a:pt x="302" y="10"/>
                    </a:lnTo>
                    <a:lnTo>
                      <a:pt x="313" y="5"/>
                    </a:lnTo>
                    <a:lnTo>
                      <a:pt x="325" y="3"/>
                    </a:lnTo>
                    <a:lnTo>
                      <a:pt x="337" y="1"/>
                    </a:lnTo>
                    <a:lnTo>
                      <a:pt x="350" y="0"/>
                    </a:lnTo>
                    <a:lnTo>
                      <a:pt x="361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5192"/>
              <p:cNvSpPr>
                <a:spLocks/>
              </p:cNvSpPr>
              <p:nvPr userDrawn="1"/>
            </p:nvSpPr>
            <p:spPr bwMode="auto">
              <a:xfrm>
                <a:off x="3417" y="2892"/>
                <a:ext cx="133" cy="59"/>
              </a:xfrm>
              <a:custGeom>
                <a:avLst/>
                <a:gdLst>
                  <a:gd name="T0" fmla="*/ 77 w 736"/>
                  <a:gd name="T1" fmla="*/ 3 h 332"/>
                  <a:gd name="T2" fmla="*/ 91 w 736"/>
                  <a:gd name="T3" fmla="*/ 7 h 332"/>
                  <a:gd name="T4" fmla="*/ 106 w 736"/>
                  <a:gd name="T5" fmla="*/ 12 h 332"/>
                  <a:gd name="T6" fmla="*/ 121 w 736"/>
                  <a:gd name="T7" fmla="*/ 16 h 332"/>
                  <a:gd name="T8" fmla="*/ 130 w 736"/>
                  <a:gd name="T9" fmla="*/ 19 h 332"/>
                  <a:gd name="T10" fmla="*/ 132 w 736"/>
                  <a:gd name="T11" fmla="*/ 21 h 332"/>
                  <a:gd name="T12" fmla="*/ 133 w 736"/>
                  <a:gd name="T13" fmla="*/ 22 h 332"/>
                  <a:gd name="T14" fmla="*/ 133 w 736"/>
                  <a:gd name="T15" fmla="*/ 23 h 332"/>
                  <a:gd name="T16" fmla="*/ 132 w 736"/>
                  <a:gd name="T17" fmla="*/ 25 h 332"/>
                  <a:gd name="T18" fmla="*/ 124 w 736"/>
                  <a:gd name="T19" fmla="*/ 30 h 332"/>
                  <a:gd name="T20" fmla="*/ 112 w 736"/>
                  <a:gd name="T21" fmla="*/ 37 h 332"/>
                  <a:gd name="T22" fmla="*/ 100 w 736"/>
                  <a:gd name="T23" fmla="*/ 45 h 332"/>
                  <a:gd name="T24" fmla="*/ 87 w 736"/>
                  <a:gd name="T25" fmla="*/ 52 h 332"/>
                  <a:gd name="T26" fmla="*/ 79 w 736"/>
                  <a:gd name="T27" fmla="*/ 57 h 332"/>
                  <a:gd name="T28" fmla="*/ 75 w 736"/>
                  <a:gd name="T29" fmla="*/ 58 h 332"/>
                  <a:gd name="T30" fmla="*/ 70 w 736"/>
                  <a:gd name="T31" fmla="*/ 59 h 332"/>
                  <a:gd name="T32" fmla="*/ 66 w 736"/>
                  <a:gd name="T33" fmla="*/ 58 h 332"/>
                  <a:gd name="T34" fmla="*/ 56 w 736"/>
                  <a:gd name="T35" fmla="*/ 56 h 332"/>
                  <a:gd name="T36" fmla="*/ 42 w 736"/>
                  <a:gd name="T37" fmla="*/ 51 h 332"/>
                  <a:gd name="T38" fmla="*/ 27 w 736"/>
                  <a:gd name="T39" fmla="*/ 47 h 332"/>
                  <a:gd name="T40" fmla="*/ 12 w 736"/>
                  <a:gd name="T41" fmla="*/ 42 h 332"/>
                  <a:gd name="T42" fmla="*/ 3 w 736"/>
                  <a:gd name="T43" fmla="*/ 39 h 332"/>
                  <a:gd name="T44" fmla="*/ 1 w 736"/>
                  <a:gd name="T45" fmla="*/ 37 h 332"/>
                  <a:gd name="T46" fmla="*/ 0 w 736"/>
                  <a:gd name="T47" fmla="*/ 36 h 332"/>
                  <a:gd name="T48" fmla="*/ 0 w 736"/>
                  <a:gd name="T49" fmla="*/ 35 h 332"/>
                  <a:gd name="T50" fmla="*/ 1 w 736"/>
                  <a:gd name="T51" fmla="*/ 34 h 332"/>
                  <a:gd name="T52" fmla="*/ 9 w 736"/>
                  <a:gd name="T53" fmla="*/ 29 h 332"/>
                  <a:gd name="T54" fmla="*/ 21 w 736"/>
                  <a:gd name="T55" fmla="*/ 21 h 332"/>
                  <a:gd name="T56" fmla="*/ 34 w 736"/>
                  <a:gd name="T57" fmla="*/ 14 h 332"/>
                  <a:gd name="T58" fmla="*/ 46 w 736"/>
                  <a:gd name="T59" fmla="*/ 6 h 332"/>
                  <a:gd name="T60" fmla="*/ 54 w 736"/>
                  <a:gd name="T61" fmla="*/ 1 h 332"/>
                  <a:gd name="T62" fmla="*/ 58 w 736"/>
                  <a:gd name="T63" fmla="*/ 0 h 332"/>
                  <a:gd name="T64" fmla="*/ 63 w 736"/>
                  <a:gd name="T65" fmla="*/ 0 h 332"/>
                  <a:gd name="T66" fmla="*/ 67 w 736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6" h="332">
                    <a:moveTo>
                      <a:pt x="384" y="3"/>
                    </a:moveTo>
                    <a:lnTo>
                      <a:pt x="424" y="16"/>
                    </a:lnTo>
                    <a:lnTo>
                      <a:pt x="465" y="28"/>
                    </a:lnTo>
                    <a:lnTo>
                      <a:pt x="506" y="41"/>
                    </a:lnTo>
                    <a:lnTo>
                      <a:pt x="546" y="53"/>
                    </a:lnTo>
                    <a:lnTo>
                      <a:pt x="588" y="66"/>
                    </a:lnTo>
                    <a:lnTo>
                      <a:pt x="628" y="78"/>
                    </a:lnTo>
                    <a:lnTo>
                      <a:pt x="669" y="91"/>
                    </a:lnTo>
                    <a:lnTo>
                      <a:pt x="710" y="102"/>
                    </a:lnTo>
                    <a:lnTo>
                      <a:pt x="720" y="107"/>
                    </a:lnTo>
                    <a:lnTo>
                      <a:pt x="727" y="111"/>
                    </a:lnTo>
                    <a:lnTo>
                      <a:pt x="733" y="117"/>
                    </a:lnTo>
                    <a:lnTo>
                      <a:pt x="735" y="121"/>
                    </a:lnTo>
                    <a:lnTo>
                      <a:pt x="736" y="125"/>
                    </a:lnTo>
                    <a:lnTo>
                      <a:pt x="735" y="127"/>
                    </a:lnTo>
                    <a:lnTo>
                      <a:pt x="735" y="131"/>
                    </a:lnTo>
                    <a:lnTo>
                      <a:pt x="734" y="133"/>
                    </a:lnTo>
                    <a:lnTo>
                      <a:pt x="729" y="139"/>
                    </a:lnTo>
                    <a:lnTo>
                      <a:pt x="722" y="145"/>
                    </a:lnTo>
                    <a:lnTo>
                      <a:pt x="688" y="166"/>
                    </a:lnTo>
                    <a:lnTo>
                      <a:pt x="654" y="187"/>
                    </a:lnTo>
                    <a:lnTo>
                      <a:pt x="619" y="209"/>
                    </a:lnTo>
                    <a:lnTo>
                      <a:pt x="585" y="230"/>
                    </a:lnTo>
                    <a:lnTo>
                      <a:pt x="551" y="252"/>
                    </a:lnTo>
                    <a:lnTo>
                      <a:pt x="517" y="274"/>
                    </a:lnTo>
                    <a:lnTo>
                      <a:pt x="482" y="295"/>
                    </a:lnTo>
                    <a:lnTo>
                      <a:pt x="448" y="317"/>
                    </a:lnTo>
                    <a:lnTo>
                      <a:pt x="439" y="322"/>
                    </a:lnTo>
                    <a:lnTo>
                      <a:pt x="428" y="326"/>
                    </a:lnTo>
                    <a:lnTo>
                      <a:pt x="416" y="328"/>
                    </a:lnTo>
                    <a:lnTo>
                      <a:pt x="403" y="330"/>
                    </a:lnTo>
                    <a:lnTo>
                      <a:pt x="390" y="332"/>
                    </a:lnTo>
                    <a:lnTo>
                      <a:pt x="377" y="330"/>
                    </a:lnTo>
                    <a:lnTo>
                      <a:pt x="365" y="329"/>
                    </a:lnTo>
                    <a:lnTo>
                      <a:pt x="354" y="326"/>
                    </a:lnTo>
                    <a:lnTo>
                      <a:pt x="312" y="314"/>
                    </a:lnTo>
                    <a:lnTo>
                      <a:pt x="271" y="301"/>
                    </a:lnTo>
                    <a:lnTo>
                      <a:pt x="231" y="288"/>
                    </a:lnTo>
                    <a:lnTo>
                      <a:pt x="189" y="275"/>
                    </a:lnTo>
                    <a:lnTo>
                      <a:pt x="148" y="263"/>
                    </a:lnTo>
                    <a:lnTo>
                      <a:pt x="108" y="250"/>
                    </a:lnTo>
                    <a:lnTo>
                      <a:pt x="66" y="237"/>
                    </a:lnTo>
                    <a:lnTo>
                      <a:pt x="26" y="224"/>
                    </a:lnTo>
                    <a:lnTo>
                      <a:pt x="17" y="221"/>
                    </a:lnTo>
                    <a:lnTo>
                      <a:pt x="10" y="216"/>
                    </a:lnTo>
                    <a:lnTo>
                      <a:pt x="4" y="211"/>
                    </a:lnTo>
                    <a:lnTo>
                      <a:pt x="1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1" y="197"/>
                    </a:lnTo>
                    <a:lnTo>
                      <a:pt x="2" y="193"/>
                    </a:lnTo>
                    <a:lnTo>
                      <a:pt x="7" y="189"/>
                    </a:lnTo>
                    <a:lnTo>
                      <a:pt x="15" y="183"/>
                    </a:lnTo>
                    <a:lnTo>
                      <a:pt x="50" y="161"/>
                    </a:lnTo>
                    <a:lnTo>
                      <a:pt x="84" y="140"/>
                    </a:lnTo>
                    <a:lnTo>
                      <a:pt x="118" y="119"/>
                    </a:lnTo>
                    <a:lnTo>
                      <a:pt x="154" y="98"/>
                    </a:lnTo>
                    <a:lnTo>
                      <a:pt x="188" y="76"/>
                    </a:lnTo>
                    <a:lnTo>
                      <a:pt x="222" y="55"/>
                    </a:lnTo>
                    <a:lnTo>
                      <a:pt x="257" y="34"/>
                    </a:lnTo>
                    <a:lnTo>
                      <a:pt x="291" y="13"/>
                    </a:lnTo>
                    <a:lnTo>
                      <a:pt x="300" y="8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2" y="1"/>
                    </a:lnTo>
                    <a:lnTo>
                      <a:pt x="384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5193"/>
              <p:cNvSpPr>
                <a:spLocks/>
              </p:cNvSpPr>
              <p:nvPr userDrawn="1"/>
            </p:nvSpPr>
            <p:spPr bwMode="auto">
              <a:xfrm>
                <a:off x="3521" y="2922"/>
                <a:ext cx="133" cy="61"/>
              </a:xfrm>
              <a:custGeom>
                <a:avLst/>
                <a:gdLst>
                  <a:gd name="T0" fmla="*/ 76 w 740"/>
                  <a:gd name="T1" fmla="*/ 3 h 338"/>
                  <a:gd name="T2" fmla="*/ 91 w 740"/>
                  <a:gd name="T3" fmla="*/ 8 h 338"/>
                  <a:gd name="T4" fmla="*/ 106 w 740"/>
                  <a:gd name="T5" fmla="*/ 12 h 338"/>
                  <a:gd name="T6" fmla="*/ 121 w 740"/>
                  <a:gd name="T7" fmla="*/ 17 h 338"/>
                  <a:gd name="T8" fmla="*/ 130 w 740"/>
                  <a:gd name="T9" fmla="*/ 20 h 338"/>
                  <a:gd name="T10" fmla="*/ 132 w 740"/>
                  <a:gd name="T11" fmla="*/ 22 h 338"/>
                  <a:gd name="T12" fmla="*/ 133 w 740"/>
                  <a:gd name="T13" fmla="*/ 23 h 338"/>
                  <a:gd name="T14" fmla="*/ 133 w 740"/>
                  <a:gd name="T15" fmla="*/ 24 h 338"/>
                  <a:gd name="T16" fmla="*/ 132 w 740"/>
                  <a:gd name="T17" fmla="*/ 26 h 338"/>
                  <a:gd name="T18" fmla="*/ 125 w 740"/>
                  <a:gd name="T19" fmla="*/ 31 h 338"/>
                  <a:gd name="T20" fmla="*/ 112 w 740"/>
                  <a:gd name="T21" fmla="*/ 39 h 338"/>
                  <a:gd name="T22" fmla="*/ 100 w 740"/>
                  <a:gd name="T23" fmla="*/ 47 h 338"/>
                  <a:gd name="T24" fmla="*/ 88 w 740"/>
                  <a:gd name="T25" fmla="*/ 54 h 338"/>
                  <a:gd name="T26" fmla="*/ 80 w 740"/>
                  <a:gd name="T27" fmla="*/ 59 h 338"/>
                  <a:gd name="T28" fmla="*/ 76 w 740"/>
                  <a:gd name="T29" fmla="*/ 61 h 338"/>
                  <a:gd name="T30" fmla="*/ 71 w 740"/>
                  <a:gd name="T31" fmla="*/ 61 h 338"/>
                  <a:gd name="T32" fmla="*/ 67 w 740"/>
                  <a:gd name="T33" fmla="*/ 61 h 338"/>
                  <a:gd name="T34" fmla="*/ 57 w 740"/>
                  <a:gd name="T35" fmla="*/ 58 h 338"/>
                  <a:gd name="T36" fmla="*/ 42 w 740"/>
                  <a:gd name="T37" fmla="*/ 53 h 338"/>
                  <a:gd name="T38" fmla="*/ 27 w 740"/>
                  <a:gd name="T39" fmla="*/ 48 h 338"/>
                  <a:gd name="T40" fmla="*/ 12 w 740"/>
                  <a:gd name="T41" fmla="*/ 44 h 338"/>
                  <a:gd name="T42" fmla="*/ 3 w 740"/>
                  <a:gd name="T43" fmla="*/ 41 h 338"/>
                  <a:gd name="T44" fmla="*/ 1 w 740"/>
                  <a:gd name="T45" fmla="*/ 39 h 338"/>
                  <a:gd name="T46" fmla="*/ 0 w 740"/>
                  <a:gd name="T47" fmla="*/ 38 h 338"/>
                  <a:gd name="T48" fmla="*/ 0 w 740"/>
                  <a:gd name="T49" fmla="*/ 36 h 338"/>
                  <a:gd name="T50" fmla="*/ 1 w 740"/>
                  <a:gd name="T51" fmla="*/ 35 h 338"/>
                  <a:gd name="T52" fmla="*/ 9 w 740"/>
                  <a:gd name="T53" fmla="*/ 30 h 338"/>
                  <a:gd name="T54" fmla="*/ 21 w 740"/>
                  <a:gd name="T55" fmla="*/ 22 h 338"/>
                  <a:gd name="T56" fmla="*/ 33 w 740"/>
                  <a:gd name="T57" fmla="*/ 14 h 338"/>
                  <a:gd name="T58" fmla="*/ 46 w 740"/>
                  <a:gd name="T59" fmla="*/ 7 h 338"/>
                  <a:gd name="T60" fmla="*/ 54 w 740"/>
                  <a:gd name="T61" fmla="*/ 2 h 338"/>
                  <a:gd name="T62" fmla="*/ 58 w 740"/>
                  <a:gd name="T63" fmla="*/ 1 h 338"/>
                  <a:gd name="T64" fmla="*/ 62 w 740"/>
                  <a:gd name="T65" fmla="*/ 0 h 338"/>
                  <a:gd name="T66" fmla="*/ 67 w 740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0" h="338">
                    <a:moveTo>
                      <a:pt x="382" y="5"/>
                    </a:moveTo>
                    <a:lnTo>
                      <a:pt x="423" y="18"/>
                    </a:lnTo>
                    <a:lnTo>
                      <a:pt x="465" y="31"/>
                    </a:lnTo>
                    <a:lnTo>
                      <a:pt x="506" y="43"/>
                    </a:lnTo>
                    <a:lnTo>
                      <a:pt x="547" y="56"/>
                    </a:lnTo>
                    <a:lnTo>
                      <a:pt x="589" y="69"/>
                    </a:lnTo>
                    <a:lnTo>
                      <a:pt x="631" y="82"/>
                    </a:lnTo>
                    <a:lnTo>
                      <a:pt x="673" y="93"/>
                    </a:lnTo>
                    <a:lnTo>
                      <a:pt x="714" y="106"/>
                    </a:lnTo>
                    <a:lnTo>
                      <a:pt x="724" y="110"/>
                    </a:lnTo>
                    <a:lnTo>
                      <a:pt x="732" y="115"/>
                    </a:lnTo>
                    <a:lnTo>
                      <a:pt x="737" y="121"/>
                    </a:lnTo>
                    <a:lnTo>
                      <a:pt x="740" y="125"/>
                    </a:lnTo>
                    <a:lnTo>
                      <a:pt x="740" y="129"/>
                    </a:lnTo>
                    <a:lnTo>
                      <a:pt x="740" y="131"/>
                    </a:lnTo>
                    <a:lnTo>
                      <a:pt x="739" y="135"/>
                    </a:lnTo>
                    <a:lnTo>
                      <a:pt x="738" y="137"/>
                    </a:lnTo>
                    <a:lnTo>
                      <a:pt x="734" y="143"/>
                    </a:lnTo>
                    <a:lnTo>
                      <a:pt x="726" y="149"/>
                    </a:lnTo>
                    <a:lnTo>
                      <a:pt x="693" y="170"/>
                    </a:lnTo>
                    <a:lnTo>
                      <a:pt x="659" y="193"/>
                    </a:lnTo>
                    <a:lnTo>
                      <a:pt x="625" y="214"/>
                    </a:lnTo>
                    <a:lnTo>
                      <a:pt x="591" y="236"/>
                    </a:lnTo>
                    <a:lnTo>
                      <a:pt x="557" y="258"/>
                    </a:lnTo>
                    <a:lnTo>
                      <a:pt x="523" y="280"/>
                    </a:lnTo>
                    <a:lnTo>
                      <a:pt x="488" y="301"/>
                    </a:lnTo>
                    <a:lnTo>
                      <a:pt x="454" y="324"/>
                    </a:lnTo>
                    <a:lnTo>
                      <a:pt x="446" y="329"/>
                    </a:lnTo>
                    <a:lnTo>
                      <a:pt x="434" y="332"/>
                    </a:lnTo>
                    <a:lnTo>
                      <a:pt x="422" y="336"/>
                    </a:lnTo>
                    <a:lnTo>
                      <a:pt x="410" y="338"/>
                    </a:lnTo>
                    <a:lnTo>
                      <a:pt x="397" y="338"/>
                    </a:lnTo>
                    <a:lnTo>
                      <a:pt x="384" y="338"/>
                    </a:lnTo>
                    <a:lnTo>
                      <a:pt x="371" y="337"/>
                    </a:lnTo>
                    <a:lnTo>
                      <a:pt x="361" y="333"/>
                    </a:lnTo>
                    <a:lnTo>
                      <a:pt x="318" y="320"/>
                    </a:lnTo>
                    <a:lnTo>
                      <a:pt x="277" y="307"/>
                    </a:lnTo>
                    <a:lnTo>
                      <a:pt x="234" y="294"/>
                    </a:lnTo>
                    <a:lnTo>
                      <a:pt x="193" y="281"/>
                    </a:lnTo>
                    <a:lnTo>
                      <a:pt x="151" y="268"/>
                    </a:lnTo>
                    <a:lnTo>
                      <a:pt x="109" y="255"/>
                    </a:lnTo>
                    <a:lnTo>
                      <a:pt x="68" y="244"/>
                    </a:lnTo>
                    <a:lnTo>
                      <a:pt x="26" y="231"/>
                    </a:lnTo>
                    <a:lnTo>
                      <a:pt x="17" y="226"/>
                    </a:lnTo>
                    <a:lnTo>
                      <a:pt x="8" y="221"/>
                    </a:lnTo>
                    <a:lnTo>
                      <a:pt x="4" y="216"/>
                    </a:lnTo>
                    <a:lnTo>
                      <a:pt x="1" y="210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1" y="202"/>
                    </a:lnTo>
                    <a:lnTo>
                      <a:pt x="3" y="199"/>
                    </a:lnTo>
                    <a:lnTo>
                      <a:pt x="7" y="193"/>
                    </a:lnTo>
                    <a:lnTo>
                      <a:pt x="14" y="188"/>
                    </a:lnTo>
                    <a:lnTo>
                      <a:pt x="49" y="166"/>
                    </a:lnTo>
                    <a:lnTo>
                      <a:pt x="83" y="144"/>
                    </a:lnTo>
                    <a:lnTo>
                      <a:pt x="117" y="123"/>
                    </a:lnTo>
                    <a:lnTo>
                      <a:pt x="151" y="101"/>
                    </a:lnTo>
                    <a:lnTo>
                      <a:pt x="186" y="79"/>
                    </a:lnTo>
                    <a:lnTo>
                      <a:pt x="220" y="58"/>
                    </a:lnTo>
                    <a:lnTo>
                      <a:pt x="254" y="37"/>
                    </a:lnTo>
                    <a:lnTo>
                      <a:pt x="289" y="14"/>
                    </a:lnTo>
                    <a:lnTo>
                      <a:pt x="298" y="10"/>
                    </a:lnTo>
                    <a:lnTo>
                      <a:pt x="309" y="6"/>
                    </a:lnTo>
                    <a:lnTo>
                      <a:pt x="321" y="4"/>
                    </a:lnTo>
                    <a:lnTo>
                      <a:pt x="332" y="1"/>
                    </a:lnTo>
                    <a:lnTo>
                      <a:pt x="345" y="0"/>
                    </a:lnTo>
                    <a:lnTo>
                      <a:pt x="358" y="1"/>
                    </a:lnTo>
                    <a:lnTo>
                      <a:pt x="370" y="2"/>
                    </a:lnTo>
                    <a:lnTo>
                      <a:pt x="38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5194"/>
              <p:cNvSpPr>
                <a:spLocks/>
              </p:cNvSpPr>
              <p:nvPr userDrawn="1"/>
            </p:nvSpPr>
            <p:spPr bwMode="auto">
              <a:xfrm>
                <a:off x="3626" y="2954"/>
                <a:ext cx="134" cy="62"/>
              </a:xfrm>
              <a:custGeom>
                <a:avLst/>
                <a:gdLst>
                  <a:gd name="T0" fmla="*/ 76 w 746"/>
                  <a:gd name="T1" fmla="*/ 3 h 344"/>
                  <a:gd name="T2" fmla="*/ 91 w 746"/>
                  <a:gd name="T3" fmla="*/ 8 h 344"/>
                  <a:gd name="T4" fmla="*/ 106 w 746"/>
                  <a:gd name="T5" fmla="*/ 13 h 344"/>
                  <a:gd name="T6" fmla="*/ 121 w 746"/>
                  <a:gd name="T7" fmla="*/ 17 h 344"/>
                  <a:gd name="T8" fmla="*/ 131 w 746"/>
                  <a:gd name="T9" fmla="*/ 20 h 344"/>
                  <a:gd name="T10" fmla="*/ 133 w 746"/>
                  <a:gd name="T11" fmla="*/ 22 h 344"/>
                  <a:gd name="T12" fmla="*/ 134 w 746"/>
                  <a:gd name="T13" fmla="*/ 24 h 344"/>
                  <a:gd name="T14" fmla="*/ 134 w 746"/>
                  <a:gd name="T15" fmla="*/ 25 h 344"/>
                  <a:gd name="T16" fmla="*/ 133 w 746"/>
                  <a:gd name="T17" fmla="*/ 26 h 344"/>
                  <a:gd name="T18" fmla="*/ 126 w 746"/>
                  <a:gd name="T19" fmla="*/ 31 h 344"/>
                  <a:gd name="T20" fmla="*/ 114 w 746"/>
                  <a:gd name="T21" fmla="*/ 39 h 344"/>
                  <a:gd name="T22" fmla="*/ 101 w 746"/>
                  <a:gd name="T23" fmla="*/ 47 h 344"/>
                  <a:gd name="T24" fmla="*/ 89 w 746"/>
                  <a:gd name="T25" fmla="*/ 56 h 344"/>
                  <a:gd name="T26" fmla="*/ 82 w 746"/>
                  <a:gd name="T27" fmla="*/ 60 h 344"/>
                  <a:gd name="T28" fmla="*/ 77 w 746"/>
                  <a:gd name="T29" fmla="*/ 62 h 344"/>
                  <a:gd name="T30" fmla="*/ 73 w 746"/>
                  <a:gd name="T31" fmla="*/ 62 h 344"/>
                  <a:gd name="T32" fmla="*/ 68 w 746"/>
                  <a:gd name="T33" fmla="*/ 62 h 344"/>
                  <a:gd name="T34" fmla="*/ 58 w 746"/>
                  <a:gd name="T35" fmla="*/ 59 h 344"/>
                  <a:gd name="T36" fmla="*/ 43 w 746"/>
                  <a:gd name="T37" fmla="*/ 54 h 344"/>
                  <a:gd name="T38" fmla="*/ 28 w 746"/>
                  <a:gd name="T39" fmla="*/ 49 h 344"/>
                  <a:gd name="T40" fmla="*/ 12 w 746"/>
                  <a:gd name="T41" fmla="*/ 45 h 344"/>
                  <a:gd name="T42" fmla="*/ 3 w 746"/>
                  <a:gd name="T43" fmla="*/ 41 h 344"/>
                  <a:gd name="T44" fmla="*/ 1 w 746"/>
                  <a:gd name="T45" fmla="*/ 40 h 344"/>
                  <a:gd name="T46" fmla="*/ 0 w 746"/>
                  <a:gd name="T47" fmla="*/ 38 h 344"/>
                  <a:gd name="T48" fmla="*/ 0 w 746"/>
                  <a:gd name="T49" fmla="*/ 37 h 344"/>
                  <a:gd name="T50" fmla="*/ 1 w 746"/>
                  <a:gd name="T51" fmla="*/ 36 h 344"/>
                  <a:gd name="T52" fmla="*/ 8 w 746"/>
                  <a:gd name="T53" fmla="*/ 30 h 344"/>
                  <a:gd name="T54" fmla="*/ 21 w 746"/>
                  <a:gd name="T55" fmla="*/ 22 h 344"/>
                  <a:gd name="T56" fmla="*/ 33 w 746"/>
                  <a:gd name="T57" fmla="*/ 15 h 344"/>
                  <a:gd name="T58" fmla="*/ 45 w 746"/>
                  <a:gd name="T59" fmla="*/ 7 h 344"/>
                  <a:gd name="T60" fmla="*/ 53 w 746"/>
                  <a:gd name="T61" fmla="*/ 2 h 344"/>
                  <a:gd name="T62" fmla="*/ 57 w 746"/>
                  <a:gd name="T63" fmla="*/ 1 h 344"/>
                  <a:gd name="T64" fmla="*/ 62 w 746"/>
                  <a:gd name="T65" fmla="*/ 0 h 344"/>
                  <a:gd name="T66" fmla="*/ 66 w 746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6" h="344">
                    <a:moveTo>
                      <a:pt x="379" y="5"/>
                    </a:moveTo>
                    <a:lnTo>
                      <a:pt x="422" y="18"/>
                    </a:lnTo>
                    <a:lnTo>
                      <a:pt x="464" y="31"/>
                    </a:lnTo>
                    <a:lnTo>
                      <a:pt x="506" y="44"/>
                    </a:lnTo>
                    <a:lnTo>
                      <a:pt x="548" y="57"/>
                    </a:lnTo>
                    <a:lnTo>
                      <a:pt x="591" y="70"/>
                    </a:lnTo>
                    <a:lnTo>
                      <a:pt x="632" y="82"/>
                    </a:lnTo>
                    <a:lnTo>
                      <a:pt x="675" y="95"/>
                    </a:lnTo>
                    <a:lnTo>
                      <a:pt x="717" y="108"/>
                    </a:lnTo>
                    <a:lnTo>
                      <a:pt x="728" y="113"/>
                    </a:lnTo>
                    <a:lnTo>
                      <a:pt x="736" y="117"/>
                    </a:lnTo>
                    <a:lnTo>
                      <a:pt x="741" y="122"/>
                    </a:lnTo>
                    <a:lnTo>
                      <a:pt x="744" y="128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6" y="137"/>
                    </a:lnTo>
                    <a:lnTo>
                      <a:pt x="744" y="140"/>
                    </a:lnTo>
                    <a:lnTo>
                      <a:pt x="740" y="146"/>
                    </a:lnTo>
                    <a:lnTo>
                      <a:pt x="733" y="152"/>
                    </a:lnTo>
                    <a:lnTo>
                      <a:pt x="699" y="174"/>
                    </a:lnTo>
                    <a:lnTo>
                      <a:pt x="665" y="195"/>
                    </a:lnTo>
                    <a:lnTo>
                      <a:pt x="632" y="218"/>
                    </a:lnTo>
                    <a:lnTo>
                      <a:pt x="598" y="240"/>
                    </a:lnTo>
                    <a:lnTo>
                      <a:pt x="564" y="263"/>
                    </a:lnTo>
                    <a:lnTo>
                      <a:pt x="530" y="285"/>
                    </a:lnTo>
                    <a:lnTo>
                      <a:pt x="496" y="308"/>
                    </a:lnTo>
                    <a:lnTo>
                      <a:pt x="462" y="329"/>
                    </a:lnTo>
                    <a:lnTo>
                      <a:pt x="454" y="335"/>
                    </a:lnTo>
                    <a:lnTo>
                      <a:pt x="442" y="338"/>
                    </a:lnTo>
                    <a:lnTo>
                      <a:pt x="430" y="342"/>
                    </a:lnTo>
                    <a:lnTo>
                      <a:pt x="418" y="343"/>
                    </a:lnTo>
                    <a:lnTo>
                      <a:pt x="405" y="344"/>
                    </a:lnTo>
                    <a:lnTo>
                      <a:pt x="391" y="344"/>
                    </a:lnTo>
                    <a:lnTo>
                      <a:pt x="379" y="342"/>
                    </a:lnTo>
                    <a:lnTo>
                      <a:pt x="366" y="340"/>
                    </a:lnTo>
                    <a:lnTo>
                      <a:pt x="324" y="327"/>
                    </a:lnTo>
                    <a:lnTo>
                      <a:pt x="281" y="312"/>
                    </a:lnTo>
                    <a:lnTo>
                      <a:pt x="239" y="299"/>
                    </a:lnTo>
                    <a:lnTo>
                      <a:pt x="196" y="286"/>
                    </a:lnTo>
                    <a:lnTo>
                      <a:pt x="155" y="273"/>
                    </a:lnTo>
                    <a:lnTo>
                      <a:pt x="112" y="260"/>
                    </a:lnTo>
                    <a:lnTo>
                      <a:pt x="69" y="247"/>
                    </a:lnTo>
                    <a:lnTo>
                      <a:pt x="27" y="234"/>
                    </a:lnTo>
                    <a:lnTo>
                      <a:pt x="17" y="230"/>
                    </a:lnTo>
                    <a:lnTo>
                      <a:pt x="9" y="225"/>
                    </a:lnTo>
                    <a:lnTo>
                      <a:pt x="3" y="220"/>
                    </a:lnTo>
                    <a:lnTo>
                      <a:pt x="1" y="214"/>
                    </a:lnTo>
                    <a:lnTo>
                      <a:pt x="0" y="211"/>
                    </a:lnTo>
                    <a:lnTo>
                      <a:pt x="0" y="208"/>
                    </a:lnTo>
                    <a:lnTo>
                      <a:pt x="1" y="205"/>
                    </a:lnTo>
                    <a:lnTo>
                      <a:pt x="2" y="202"/>
                    </a:lnTo>
                    <a:lnTo>
                      <a:pt x="6" y="197"/>
                    </a:lnTo>
                    <a:lnTo>
                      <a:pt x="13" y="191"/>
                    </a:lnTo>
                    <a:lnTo>
                      <a:pt x="47" y="168"/>
                    </a:lnTo>
                    <a:lnTo>
                      <a:pt x="81" y="147"/>
                    </a:lnTo>
                    <a:lnTo>
                      <a:pt x="116" y="124"/>
                    </a:lnTo>
                    <a:lnTo>
                      <a:pt x="150" y="102"/>
                    </a:lnTo>
                    <a:lnTo>
                      <a:pt x="184" y="81"/>
                    </a:lnTo>
                    <a:lnTo>
                      <a:pt x="217" y="58"/>
                    </a:lnTo>
                    <a:lnTo>
                      <a:pt x="252" y="37"/>
                    </a:lnTo>
                    <a:lnTo>
                      <a:pt x="286" y="15"/>
                    </a:lnTo>
                    <a:lnTo>
                      <a:pt x="294" y="10"/>
                    </a:lnTo>
                    <a:lnTo>
                      <a:pt x="305" y="6"/>
                    </a:lnTo>
                    <a:lnTo>
                      <a:pt x="317" y="3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7" y="3"/>
                    </a:lnTo>
                    <a:lnTo>
                      <a:pt x="37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5195"/>
              <p:cNvSpPr>
                <a:spLocks/>
              </p:cNvSpPr>
              <p:nvPr userDrawn="1"/>
            </p:nvSpPr>
            <p:spPr bwMode="auto">
              <a:xfrm>
                <a:off x="3733" y="2987"/>
                <a:ext cx="133" cy="62"/>
              </a:xfrm>
              <a:custGeom>
                <a:avLst/>
                <a:gdLst>
                  <a:gd name="T0" fmla="*/ 75 w 748"/>
                  <a:gd name="T1" fmla="*/ 3 h 350"/>
                  <a:gd name="T2" fmla="*/ 90 w 748"/>
                  <a:gd name="T3" fmla="*/ 8 h 350"/>
                  <a:gd name="T4" fmla="*/ 105 w 748"/>
                  <a:gd name="T5" fmla="*/ 13 h 350"/>
                  <a:gd name="T6" fmla="*/ 120 w 748"/>
                  <a:gd name="T7" fmla="*/ 17 h 350"/>
                  <a:gd name="T8" fmla="*/ 130 w 748"/>
                  <a:gd name="T9" fmla="*/ 20 h 350"/>
                  <a:gd name="T10" fmla="*/ 132 w 748"/>
                  <a:gd name="T11" fmla="*/ 22 h 350"/>
                  <a:gd name="T12" fmla="*/ 133 w 748"/>
                  <a:gd name="T13" fmla="*/ 24 h 350"/>
                  <a:gd name="T14" fmla="*/ 133 w 748"/>
                  <a:gd name="T15" fmla="*/ 25 h 350"/>
                  <a:gd name="T16" fmla="*/ 132 w 748"/>
                  <a:gd name="T17" fmla="*/ 26 h 350"/>
                  <a:gd name="T18" fmla="*/ 125 w 748"/>
                  <a:gd name="T19" fmla="*/ 31 h 350"/>
                  <a:gd name="T20" fmla="*/ 113 w 748"/>
                  <a:gd name="T21" fmla="*/ 39 h 350"/>
                  <a:gd name="T22" fmla="*/ 101 w 748"/>
                  <a:gd name="T23" fmla="*/ 47 h 350"/>
                  <a:gd name="T24" fmla="*/ 89 w 748"/>
                  <a:gd name="T25" fmla="*/ 55 h 350"/>
                  <a:gd name="T26" fmla="*/ 82 w 748"/>
                  <a:gd name="T27" fmla="*/ 60 h 350"/>
                  <a:gd name="T28" fmla="*/ 78 w 748"/>
                  <a:gd name="T29" fmla="*/ 61 h 350"/>
                  <a:gd name="T30" fmla="*/ 73 w 748"/>
                  <a:gd name="T31" fmla="*/ 62 h 350"/>
                  <a:gd name="T32" fmla="*/ 68 w 748"/>
                  <a:gd name="T33" fmla="*/ 62 h 350"/>
                  <a:gd name="T34" fmla="*/ 59 w 748"/>
                  <a:gd name="T35" fmla="*/ 59 h 350"/>
                  <a:gd name="T36" fmla="*/ 43 w 748"/>
                  <a:gd name="T37" fmla="*/ 54 h 350"/>
                  <a:gd name="T38" fmla="*/ 28 w 748"/>
                  <a:gd name="T39" fmla="*/ 49 h 350"/>
                  <a:gd name="T40" fmla="*/ 12 w 748"/>
                  <a:gd name="T41" fmla="*/ 44 h 350"/>
                  <a:gd name="T42" fmla="*/ 3 w 748"/>
                  <a:gd name="T43" fmla="*/ 41 h 350"/>
                  <a:gd name="T44" fmla="*/ 1 w 748"/>
                  <a:gd name="T45" fmla="*/ 40 h 350"/>
                  <a:gd name="T46" fmla="*/ 0 w 748"/>
                  <a:gd name="T47" fmla="*/ 38 h 350"/>
                  <a:gd name="T48" fmla="*/ 0 w 748"/>
                  <a:gd name="T49" fmla="*/ 37 h 350"/>
                  <a:gd name="T50" fmla="*/ 1 w 748"/>
                  <a:gd name="T51" fmla="*/ 35 h 350"/>
                  <a:gd name="T52" fmla="*/ 8 w 748"/>
                  <a:gd name="T53" fmla="*/ 30 h 350"/>
                  <a:gd name="T54" fmla="*/ 20 w 748"/>
                  <a:gd name="T55" fmla="*/ 22 h 350"/>
                  <a:gd name="T56" fmla="*/ 32 w 748"/>
                  <a:gd name="T57" fmla="*/ 15 h 350"/>
                  <a:gd name="T58" fmla="*/ 44 w 748"/>
                  <a:gd name="T59" fmla="*/ 7 h 350"/>
                  <a:gd name="T60" fmla="*/ 52 w 748"/>
                  <a:gd name="T61" fmla="*/ 2 h 350"/>
                  <a:gd name="T62" fmla="*/ 56 w 748"/>
                  <a:gd name="T63" fmla="*/ 1 h 350"/>
                  <a:gd name="T64" fmla="*/ 60 w 748"/>
                  <a:gd name="T65" fmla="*/ 0 h 350"/>
                  <a:gd name="T66" fmla="*/ 65 w 748"/>
                  <a:gd name="T67" fmla="*/ 0 h 35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8" h="350">
                    <a:moveTo>
                      <a:pt x="376" y="5"/>
                    </a:moveTo>
                    <a:lnTo>
                      <a:pt x="420" y="19"/>
                    </a:lnTo>
                    <a:lnTo>
                      <a:pt x="462" y="32"/>
                    </a:lnTo>
                    <a:lnTo>
                      <a:pt x="505" y="45"/>
                    </a:lnTo>
                    <a:lnTo>
                      <a:pt x="549" y="58"/>
                    </a:lnTo>
                    <a:lnTo>
                      <a:pt x="591" y="71"/>
                    </a:lnTo>
                    <a:lnTo>
                      <a:pt x="635" y="84"/>
                    </a:lnTo>
                    <a:lnTo>
                      <a:pt x="677" y="97"/>
                    </a:lnTo>
                    <a:lnTo>
                      <a:pt x="721" y="110"/>
                    </a:lnTo>
                    <a:lnTo>
                      <a:pt x="732" y="115"/>
                    </a:lnTo>
                    <a:lnTo>
                      <a:pt x="739" y="119"/>
                    </a:lnTo>
                    <a:lnTo>
                      <a:pt x="745" y="124"/>
                    </a:lnTo>
                    <a:lnTo>
                      <a:pt x="748" y="130"/>
                    </a:lnTo>
                    <a:lnTo>
                      <a:pt x="748" y="134"/>
                    </a:lnTo>
                    <a:lnTo>
                      <a:pt x="748" y="136"/>
                    </a:lnTo>
                    <a:lnTo>
                      <a:pt x="748" y="139"/>
                    </a:lnTo>
                    <a:lnTo>
                      <a:pt x="747" y="142"/>
                    </a:lnTo>
                    <a:lnTo>
                      <a:pt x="742" y="148"/>
                    </a:lnTo>
                    <a:lnTo>
                      <a:pt x="736" y="154"/>
                    </a:lnTo>
                    <a:lnTo>
                      <a:pt x="703" y="176"/>
                    </a:lnTo>
                    <a:lnTo>
                      <a:pt x="669" y="199"/>
                    </a:lnTo>
                    <a:lnTo>
                      <a:pt x="636" y="222"/>
                    </a:lnTo>
                    <a:lnTo>
                      <a:pt x="603" y="245"/>
                    </a:lnTo>
                    <a:lnTo>
                      <a:pt x="570" y="267"/>
                    </a:lnTo>
                    <a:lnTo>
                      <a:pt x="536" y="290"/>
                    </a:lnTo>
                    <a:lnTo>
                      <a:pt x="502" y="312"/>
                    </a:lnTo>
                    <a:lnTo>
                      <a:pt x="469" y="336"/>
                    </a:lnTo>
                    <a:lnTo>
                      <a:pt x="460" y="340"/>
                    </a:lnTo>
                    <a:lnTo>
                      <a:pt x="449" y="344"/>
                    </a:lnTo>
                    <a:lnTo>
                      <a:pt x="437" y="347"/>
                    </a:lnTo>
                    <a:lnTo>
                      <a:pt x="424" y="350"/>
                    </a:lnTo>
                    <a:lnTo>
                      <a:pt x="411" y="350"/>
                    </a:lnTo>
                    <a:lnTo>
                      <a:pt x="397" y="350"/>
                    </a:lnTo>
                    <a:lnTo>
                      <a:pt x="385" y="349"/>
                    </a:lnTo>
                    <a:lnTo>
                      <a:pt x="372" y="345"/>
                    </a:lnTo>
                    <a:lnTo>
                      <a:pt x="330" y="332"/>
                    </a:lnTo>
                    <a:lnTo>
                      <a:pt x="286" y="318"/>
                    </a:lnTo>
                    <a:lnTo>
                      <a:pt x="244" y="305"/>
                    </a:lnTo>
                    <a:lnTo>
                      <a:pt x="200" y="292"/>
                    </a:lnTo>
                    <a:lnTo>
                      <a:pt x="156" y="278"/>
                    </a:lnTo>
                    <a:lnTo>
                      <a:pt x="114" y="265"/>
                    </a:lnTo>
                    <a:lnTo>
                      <a:pt x="70" y="251"/>
                    </a:lnTo>
                    <a:lnTo>
                      <a:pt x="27" y="238"/>
                    </a:lnTo>
                    <a:lnTo>
                      <a:pt x="17" y="234"/>
                    </a:lnTo>
                    <a:lnTo>
                      <a:pt x="10" y="229"/>
                    </a:lnTo>
                    <a:lnTo>
                      <a:pt x="4" y="223"/>
                    </a:lnTo>
                    <a:lnTo>
                      <a:pt x="0" y="217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6" y="200"/>
                    </a:lnTo>
                    <a:lnTo>
                      <a:pt x="13" y="194"/>
                    </a:lnTo>
                    <a:lnTo>
                      <a:pt x="46" y="171"/>
                    </a:lnTo>
                    <a:lnTo>
                      <a:pt x="80" y="149"/>
                    </a:lnTo>
                    <a:lnTo>
                      <a:pt x="115" y="126"/>
                    </a:lnTo>
                    <a:lnTo>
                      <a:pt x="148" y="104"/>
                    </a:lnTo>
                    <a:lnTo>
                      <a:pt x="182" y="82"/>
                    </a:lnTo>
                    <a:lnTo>
                      <a:pt x="215" y="59"/>
                    </a:lnTo>
                    <a:lnTo>
                      <a:pt x="250" y="38"/>
                    </a:lnTo>
                    <a:lnTo>
                      <a:pt x="283" y="15"/>
                    </a:lnTo>
                    <a:lnTo>
                      <a:pt x="292" y="9"/>
                    </a:lnTo>
                    <a:lnTo>
                      <a:pt x="303" y="6"/>
                    </a:lnTo>
                    <a:lnTo>
                      <a:pt x="315" y="4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2" y="1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5196"/>
              <p:cNvSpPr>
                <a:spLocks/>
              </p:cNvSpPr>
              <p:nvPr userDrawn="1"/>
            </p:nvSpPr>
            <p:spPr bwMode="auto">
              <a:xfrm>
                <a:off x="3840" y="3019"/>
                <a:ext cx="136" cy="65"/>
              </a:xfrm>
              <a:custGeom>
                <a:avLst/>
                <a:gdLst>
                  <a:gd name="T0" fmla="*/ 75 w 755"/>
                  <a:gd name="T1" fmla="*/ 3 h 356"/>
                  <a:gd name="T2" fmla="*/ 91 w 755"/>
                  <a:gd name="T3" fmla="*/ 8 h 356"/>
                  <a:gd name="T4" fmla="*/ 107 w 755"/>
                  <a:gd name="T5" fmla="*/ 13 h 356"/>
                  <a:gd name="T6" fmla="*/ 123 w 755"/>
                  <a:gd name="T7" fmla="*/ 18 h 356"/>
                  <a:gd name="T8" fmla="*/ 133 w 755"/>
                  <a:gd name="T9" fmla="*/ 21 h 356"/>
                  <a:gd name="T10" fmla="*/ 135 w 755"/>
                  <a:gd name="T11" fmla="*/ 23 h 356"/>
                  <a:gd name="T12" fmla="*/ 136 w 755"/>
                  <a:gd name="T13" fmla="*/ 25 h 356"/>
                  <a:gd name="T14" fmla="*/ 136 w 755"/>
                  <a:gd name="T15" fmla="*/ 26 h 356"/>
                  <a:gd name="T16" fmla="*/ 135 w 755"/>
                  <a:gd name="T17" fmla="*/ 28 h 356"/>
                  <a:gd name="T18" fmla="*/ 128 w 755"/>
                  <a:gd name="T19" fmla="*/ 33 h 356"/>
                  <a:gd name="T20" fmla="*/ 116 w 755"/>
                  <a:gd name="T21" fmla="*/ 41 h 356"/>
                  <a:gd name="T22" fmla="*/ 104 w 755"/>
                  <a:gd name="T23" fmla="*/ 50 h 356"/>
                  <a:gd name="T24" fmla="*/ 92 w 755"/>
                  <a:gd name="T25" fmla="*/ 58 h 356"/>
                  <a:gd name="T26" fmla="*/ 84 w 755"/>
                  <a:gd name="T27" fmla="*/ 63 h 356"/>
                  <a:gd name="T28" fmla="*/ 81 w 755"/>
                  <a:gd name="T29" fmla="*/ 65 h 356"/>
                  <a:gd name="T30" fmla="*/ 75 w 755"/>
                  <a:gd name="T31" fmla="*/ 65 h 356"/>
                  <a:gd name="T32" fmla="*/ 71 w 755"/>
                  <a:gd name="T33" fmla="*/ 65 h 356"/>
                  <a:gd name="T34" fmla="*/ 61 w 755"/>
                  <a:gd name="T35" fmla="*/ 62 h 356"/>
                  <a:gd name="T36" fmla="*/ 45 w 755"/>
                  <a:gd name="T37" fmla="*/ 57 h 356"/>
                  <a:gd name="T38" fmla="*/ 29 w 755"/>
                  <a:gd name="T39" fmla="*/ 52 h 356"/>
                  <a:gd name="T40" fmla="*/ 13 w 755"/>
                  <a:gd name="T41" fmla="*/ 47 h 356"/>
                  <a:gd name="T42" fmla="*/ 3 w 755"/>
                  <a:gd name="T43" fmla="*/ 43 h 356"/>
                  <a:gd name="T44" fmla="*/ 1 w 755"/>
                  <a:gd name="T45" fmla="*/ 41 h 356"/>
                  <a:gd name="T46" fmla="*/ 0 w 755"/>
                  <a:gd name="T47" fmla="*/ 40 h 356"/>
                  <a:gd name="T48" fmla="*/ 0 w 755"/>
                  <a:gd name="T49" fmla="*/ 39 h 356"/>
                  <a:gd name="T50" fmla="*/ 1 w 755"/>
                  <a:gd name="T51" fmla="*/ 37 h 356"/>
                  <a:gd name="T52" fmla="*/ 8 w 755"/>
                  <a:gd name="T53" fmla="*/ 32 h 356"/>
                  <a:gd name="T54" fmla="*/ 20 w 755"/>
                  <a:gd name="T55" fmla="*/ 24 h 356"/>
                  <a:gd name="T56" fmla="*/ 32 w 755"/>
                  <a:gd name="T57" fmla="*/ 15 h 356"/>
                  <a:gd name="T58" fmla="*/ 44 w 755"/>
                  <a:gd name="T59" fmla="*/ 7 h 356"/>
                  <a:gd name="T60" fmla="*/ 52 w 755"/>
                  <a:gd name="T61" fmla="*/ 2 h 356"/>
                  <a:gd name="T62" fmla="*/ 56 w 755"/>
                  <a:gd name="T63" fmla="*/ 1 h 356"/>
                  <a:gd name="T64" fmla="*/ 61 w 755"/>
                  <a:gd name="T65" fmla="*/ 0 h 356"/>
                  <a:gd name="T66" fmla="*/ 66 w 755"/>
                  <a:gd name="T67" fmla="*/ 1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6">
                    <a:moveTo>
                      <a:pt x="376" y="6"/>
                    </a:moveTo>
                    <a:lnTo>
                      <a:pt x="419" y="19"/>
                    </a:lnTo>
                    <a:lnTo>
                      <a:pt x="463" y="32"/>
                    </a:lnTo>
                    <a:lnTo>
                      <a:pt x="506" y="45"/>
                    </a:lnTo>
                    <a:lnTo>
                      <a:pt x="549" y="59"/>
                    </a:lnTo>
                    <a:lnTo>
                      <a:pt x="593" y="72"/>
                    </a:lnTo>
                    <a:lnTo>
                      <a:pt x="637" y="85"/>
                    </a:lnTo>
                    <a:lnTo>
                      <a:pt x="682" y="99"/>
                    </a:lnTo>
                    <a:lnTo>
                      <a:pt x="725" y="112"/>
                    </a:lnTo>
                    <a:lnTo>
                      <a:pt x="736" y="116"/>
                    </a:lnTo>
                    <a:lnTo>
                      <a:pt x="744" y="121"/>
                    </a:lnTo>
                    <a:lnTo>
                      <a:pt x="750" y="127"/>
                    </a:lnTo>
                    <a:lnTo>
                      <a:pt x="754" y="133"/>
                    </a:lnTo>
                    <a:lnTo>
                      <a:pt x="755" y="136"/>
                    </a:lnTo>
                    <a:lnTo>
                      <a:pt x="755" y="138"/>
                    </a:lnTo>
                    <a:lnTo>
                      <a:pt x="755" y="142"/>
                    </a:lnTo>
                    <a:lnTo>
                      <a:pt x="754" y="146"/>
                    </a:lnTo>
                    <a:lnTo>
                      <a:pt x="750" y="151"/>
                    </a:lnTo>
                    <a:lnTo>
                      <a:pt x="743" y="157"/>
                    </a:lnTo>
                    <a:lnTo>
                      <a:pt x="710" y="180"/>
                    </a:lnTo>
                    <a:lnTo>
                      <a:pt x="677" y="202"/>
                    </a:lnTo>
                    <a:lnTo>
                      <a:pt x="644" y="226"/>
                    </a:lnTo>
                    <a:lnTo>
                      <a:pt x="611" y="248"/>
                    </a:lnTo>
                    <a:lnTo>
                      <a:pt x="578" y="272"/>
                    </a:lnTo>
                    <a:lnTo>
                      <a:pt x="545" y="294"/>
                    </a:lnTo>
                    <a:lnTo>
                      <a:pt x="512" y="318"/>
                    </a:lnTo>
                    <a:lnTo>
                      <a:pt x="478" y="341"/>
                    </a:lnTo>
                    <a:lnTo>
                      <a:pt x="469" y="346"/>
                    </a:lnTo>
                    <a:lnTo>
                      <a:pt x="458" y="350"/>
                    </a:lnTo>
                    <a:lnTo>
                      <a:pt x="447" y="354"/>
                    </a:lnTo>
                    <a:lnTo>
                      <a:pt x="434" y="356"/>
                    </a:lnTo>
                    <a:lnTo>
                      <a:pt x="419" y="356"/>
                    </a:lnTo>
                    <a:lnTo>
                      <a:pt x="406" y="356"/>
                    </a:lnTo>
                    <a:lnTo>
                      <a:pt x="393" y="355"/>
                    </a:lnTo>
                    <a:lnTo>
                      <a:pt x="382" y="351"/>
                    </a:lnTo>
                    <a:lnTo>
                      <a:pt x="337" y="337"/>
                    </a:lnTo>
                    <a:lnTo>
                      <a:pt x="293" y="324"/>
                    </a:lnTo>
                    <a:lnTo>
                      <a:pt x="248" y="310"/>
                    </a:lnTo>
                    <a:lnTo>
                      <a:pt x="204" y="297"/>
                    </a:lnTo>
                    <a:lnTo>
                      <a:pt x="160" y="283"/>
                    </a:lnTo>
                    <a:lnTo>
                      <a:pt x="117" y="270"/>
                    </a:lnTo>
                    <a:lnTo>
                      <a:pt x="72" y="255"/>
                    </a:lnTo>
                    <a:lnTo>
                      <a:pt x="29" y="242"/>
                    </a:lnTo>
                    <a:lnTo>
                      <a:pt x="19" y="238"/>
                    </a:lnTo>
                    <a:lnTo>
                      <a:pt x="10" y="233"/>
                    </a:lnTo>
                    <a:lnTo>
                      <a:pt x="4" y="227"/>
                    </a:lnTo>
                    <a:lnTo>
                      <a:pt x="1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09"/>
                    </a:lnTo>
                    <a:lnTo>
                      <a:pt x="6" y="203"/>
                    </a:lnTo>
                    <a:lnTo>
                      <a:pt x="13" y="198"/>
                    </a:lnTo>
                    <a:lnTo>
                      <a:pt x="46" y="174"/>
                    </a:lnTo>
                    <a:lnTo>
                      <a:pt x="79" y="151"/>
                    </a:lnTo>
                    <a:lnTo>
                      <a:pt x="113" y="129"/>
                    </a:lnTo>
                    <a:lnTo>
                      <a:pt x="146" y="105"/>
                    </a:lnTo>
                    <a:lnTo>
                      <a:pt x="179" y="83"/>
                    </a:lnTo>
                    <a:lnTo>
                      <a:pt x="214" y="60"/>
                    </a:lnTo>
                    <a:lnTo>
                      <a:pt x="247" y="38"/>
                    </a:lnTo>
                    <a:lnTo>
                      <a:pt x="280" y="16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4"/>
                    </a:lnTo>
                    <a:lnTo>
                      <a:pt x="324" y="1"/>
                    </a:lnTo>
                    <a:lnTo>
                      <a:pt x="337" y="0"/>
                    </a:lnTo>
                    <a:lnTo>
                      <a:pt x="351" y="1"/>
                    </a:lnTo>
                    <a:lnTo>
                      <a:pt x="364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5197"/>
              <p:cNvSpPr>
                <a:spLocks/>
              </p:cNvSpPr>
              <p:nvPr userDrawn="1"/>
            </p:nvSpPr>
            <p:spPr bwMode="auto">
              <a:xfrm>
                <a:off x="3951" y="3053"/>
                <a:ext cx="137" cy="65"/>
              </a:xfrm>
              <a:custGeom>
                <a:avLst/>
                <a:gdLst>
                  <a:gd name="T0" fmla="*/ 75 w 759"/>
                  <a:gd name="T1" fmla="*/ 3 h 362"/>
                  <a:gd name="T2" fmla="*/ 91 w 759"/>
                  <a:gd name="T3" fmla="*/ 8 h 362"/>
                  <a:gd name="T4" fmla="*/ 108 w 759"/>
                  <a:gd name="T5" fmla="*/ 13 h 362"/>
                  <a:gd name="T6" fmla="*/ 124 w 759"/>
                  <a:gd name="T7" fmla="*/ 18 h 362"/>
                  <a:gd name="T8" fmla="*/ 134 w 759"/>
                  <a:gd name="T9" fmla="*/ 21 h 362"/>
                  <a:gd name="T10" fmla="*/ 136 w 759"/>
                  <a:gd name="T11" fmla="*/ 23 h 362"/>
                  <a:gd name="T12" fmla="*/ 137 w 759"/>
                  <a:gd name="T13" fmla="*/ 25 h 362"/>
                  <a:gd name="T14" fmla="*/ 137 w 759"/>
                  <a:gd name="T15" fmla="*/ 26 h 362"/>
                  <a:gd name="T16" fmla="*/ 136 w 759"/>
                  <a:gd name="T17" fmla="*/ 28 h 362"/>
                  <a:gd name="T18" fmla="*/ 129 w 759"/>
                  <a:gd name="T19" fmla="*/ 33 h 362"/>
                  <a:gd name="T20" fmla="*/ 117 w 759"/>
                  <a:gd name="T21" fmla="*/ 41 h 362"/>
                  <a:gd name="T22" fmla="*/ 105 w 759"/>
                  <a:gd name="T23" fmla="*/ 50 h 362"/>
                  <a:gd name="T24" fmla="*/ 93 w 759"/>
                  <a:gd name="T25" fmla="*/ 58 h 362"/>
                  <a:gd name="T26" fmla="*/ 86 w 759"/>
                  <a:gd name="T27" fmla="*/ 63 h 362"/>
                  <a:gd name="T28" fmla="*/ 82 w 759"/>
                  <a:gd name="T29" fmla="*/ 64 h 362"/>
                  <a:gd name="T30" fmla="*/ 77 w 759"/>
                  <a:gd name="T31" fmla="*/ 65 h 362"/>
                  <a:gd name="T32" fmla="*/ 72 w 759"/>
                  <a:gd name="T33" fmla="*/ 65 h 362"/>
                  <a:gd name="T34" fmla="*/ 62 w 759"/>
                  <a:gd name="T35" fmla="*/ 62 h 362"/>
                  <a:gd name="T36" fmla="*/ 46 w 759"/>
                  <a:gd name="T37" fmla="*/ 57 h 362"/>
                  <a:gd name="T38" fmla="*/ 29 w 759"/>
                  <a:gd name="T39" fmla="*/ 52 h 362"/>
                  <a:gd name="T40" fmla="*/ 13 w 759"/>
                  <a:gd name="T41" fmla="*/ 47 h 362"/>
                  <a:gd name="T42" fmla="*/ 3 w 759"/>
                  <a:gd name="T43" fmla="*/ 43 h 362"/>
                  <a:gd name="T44" fmla="*/ 1 w 759"/>
                  <a:gd name="T45" fmla="*/ 42 h 362"/>
                  <a:gd name="T46" fmla="*/ 0 w 759"/>
                  <a:gd name="T47" fmla="*/ 40 h 362"/>
                  <a:gd name="T48" fmla="*/ 0 w 759"/>
                  <a:gd name="T49" fmla="*/ 39 h 362"/>
                  <a:gd name="T50" fmla="*/ 1 w 759"/>
                  <a:gd name="T51" fmla="*/ 37 h 362"/>
                  <a:gd name="T52" fmla="*/ 8 w 759"/>
                  <a:gd name="T53" fmla="*/ 32 h 362"/>
                  <a:gd name="T54" fmla="*/ 20 w 759"/>
                  <a:gd name="T55" fmla="*/ 24 h 362"/>
                  <a:gd name="T56" fmla="*/ 32 w 759"/>
                  <a:gd name="T57" fmla="*/ 15 h 362"/>
                  <a:gd name="T58" fmla="*/ 44 w 759"/>
                  <a:gd name="T59" fmla="*/ 7 h 362"/>
                  <a:gd name="T60" fmla="*/ 52 w 759"/>
                  <a:gd name="T61" fmla="*/ 2 h 362"/>
                  <a:gd name="T62" fmla="*/ 56 w 759"/>
                  <a:gd name="T63" fmla="*/ 1 h 362"/>
                  <a:gd name="T64" fmla="*/ 60 w 759"/>
                  <a:gd name="T65" fmla="*/ 0 h 362"/>
                  <a:gd name="T66" fmla="*/ 65 w 759"/>
                  <a:gd name="T67" fmla="*/ 0 h 3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9" h="362">
                    <a:moveTo>
                      <a:pt x="373" y="5"/>
                    </a:moveTo>
                    <a:lnTo>
                      <a:pt x="418" y="19"/>
                    </a:lnTo>
                    <a:lnTo>
                      <a:pt x="463" y="32"/>
                    </a:lnTo>
                    <a:lnTo>
                      <a:pt x="506" y="46"/>
                    </a:lnTo>
                    <a:lnTo>
                      <a:pt x="551" y="59"/>
                    </a:lnTo>
                    <a:lnTo>
                      <a:pt x="596" y="73"/>
                    </a:lnTo>
                    <a:lnTo>
                      <a:pt x="641" y="86"/>
                    </a:lnTo>
                    <a:lnTo>
                      <a:pt x="685" y="100"/>
                    </a:lnTo>
                    <a:lnTo>
                      <a:pt x="730" y="113"/>
                    </a:lnTo>
                    <a:lnTo>
                      <a:pt x="740" y="118"/>
                    </a:lnTo>
                    <a:lnTo>
                      <a:pt x="749" y="123"/>
                    </a:lnTo>
                    <a:lnTo>
                      <a:pt x="754" y="129"/>
                    </a:lnTo>
                    <a:lnTo>
                      <a:pt x="758" y="135"/>
                    </a:lnTo>
                    <a:lnTo>
                      <a:pt x="759" y="137"/>
                    </a:lnTo>
                    <a:lnTo>
                      <a:pt x="759" y="141"/>
                    </a:lnTo>
                    <a:lnTo>
                      <a:pt x="759" y="144"/>
                    </a:lnTo>
                    <a:lnTo>
                      <a:pt x="758" y="146"/>
                    </a:lnTo>
                    <a:lnTo>
                      <a:pt x="754" y="154"/>
                    </a:lnTo>
                    <a:lnTo>
                      <a:pt x="747" y="159"/>
                    </a:lnTo>
                    <a:lnTo>
                      <a:pt x="714" y="182"/>
                    </a:lnTo>
                    <a:lnTo>
                      <a:pt x="682" y="206"/>
                    </a:lnTo>
                    <a:lnTo>
                      <a:pt x="649" y="229"/>
                    </a:lnTo>
                    <a:lnTo>
                      <a:pt x="617" y="253"/>
                    </a:lnTo>
                    <a:lnTo>
                      <a:pt x="584" y="276"/>
                    </a:lnTo>
                    <a:lnTo>
                      <a:pt x="551" y="300"/>
                    </a:lnTo>
                    <a:lnTo>
                      <a:pt x="518" y="323"/>
                    </a:lnTo>
                    <a:lnTo>
                      <a:pt x="485" y="346"/>
                    </a:lnTo>
                    <a:lnTo>
                      <a:pt x="476" y="352"/>
                    </a:lnTo>
                    <a:lnTo>
                      <a:pt x="465" y="356"/>
                    </a:lnTo>
                    <a:lnTo>
                      <a:pt x="453" y="359"/>
                    </a:lnTo>
                    <a:lnTo>
                      <a:pt x="440" y="362"/>
                    </a:lnTo>
                    <a:lnTo>
                      <a:pt x="427" y="362"/>
                    </a:lnTo>
                    <a:lnTo>
                      <a:pt x="414" y="362"/>
                    </a:lnTo>
                    <a:lnTo>
                      <a:pt x="401" y="360"/>
                    </a:lnTo>
                    <a:lnTo>
                      <a:pt x="388" y="357"/>
                    </a:lnTo>
                    <a:lnTo>
                      <a:pt x="343" y="343"/>
                    </a:lnTo>
                    <a:lnTo>
                      <a:pt x="298" y="330"/>
                    </a:lnTo>
                    <a:lnTo>
                      <a:pt x="253" y="315"/>
                    </a:lnTo>
                    <a:lnTo>
                      <a:pt x="208" y="301"/>
                    </a:lnTo>
                    <a:lnTo>
                      <a:pt x="163" y="287"/>
                    </a:lnTo>
                    <a:lnTo>
                      <a:pt x="119" y="273"/>
                    </a:lnTo>
                    <a:lnTo>
                      <a:pt x="74" y="260"/>
                    </a:lnTo>
                    <a:lnTo>
                      <a:pt x="30" y="246"/>
                    </a:lnTo>
                    <a:lnTo>
                      <a:pt x="19" y="241"/>
                    </a:lnTo>
                    <a:lnTo>
                      <a:pt x="11" y="236"/>
                    </a:lnTo>
                    <a:lnTo>
                      <a:pt x="5" y="232"/>
                    </a:lnTo>
                    <a:lnTo>
                      <a:pt x="2" y="224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2" y="213"/>
                    </a:lnTo>
                    <a:lnTo>
                      <a:pt x="6" y="206"/>
                    </a:lnTo>
                    <a:lnTo>
                      <a:pt x="12" y="200"/>
                    </a:lnTo>
                    <a:lnTo>
                      <a:pt x="46" y="177"/>
                    </a:lnTo>
                    <a:lnTo>
                      <a:pt x="80" y="154"/>
                    </a:lnTo>
                    <a:lnTo>
                      <a:pt x="113" y="131"/>
                    </a:lnTo>
                    <a:lnTo>
                      <a:pt x="146" y="107"/>
                    </a:lnTo>
                    <a:lnTo>
                      <a:pt x="179" y="84"/>
                    </a:lnTo>
                    <a:lnTo>
                      <a:pt x="212" y="61"/>
                    </a:lnTo>
                    <a:lnTo>
                      <a:pt x="245" y="38"/>
                    </a:lnTo>
                    <a:lnTo>
                      <a:pt x="278" y="15"/>
                    </a:lnTo>
                    <a:lnTo>
                      <a:pt x="286" y="11"/>
                    </a:lnTo>
                    <a:lnTo>
                      <a:pt x="297" y="6"/>
                    </a:lnTo>
                    <a:lnTo>
                      <a:pt x="309" y="3"/>
                    </a:lnTo>
                    <a:lnTo>
                      <a:pt x="322" y="1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2"/>
                    </a:lnTo>
                    <a:lnTo>
                      <a:pt x="373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5198"/>
              <p:cNvSpPr>
                <a:spLocks/>
              </p:cNvSpPr>
              <p:nvPr userDrawn="1"/>
            </p:nvSpPr>
            <p:spPr bwMode="auto">
              <a:xfrm>
                <a:off x="4063" y="3087"/>
                <a:ext cx="138" cy="67"/>
              </a:xfrm>
              <a:custGeom>
                <a:avLst/>
                <a:gdLst>
                  <a:gd name="T0" fmla="*/ 75 w 766"/>
                  <a:gd name="T1" fmla="*/ 3 h 369"/>
                  <a:gd name="T2" fmla="*/ 91 w 766"/>
                  <a:gd name="T3" fmla="*/ 8 h 369"/>
                  <a:gd name="T4" fmla="*/ 108 w 766"/>
                  <a:gd name="T5" fmla="*/ 14 h 369"/>
                  <a:gd name="T6" fmla="*/ 124 w 766"/>
                  <a:gd name="T7" fmla="*/ 19 h 369"/>
                  <a:gd name="T8" fmla="*/ 134 w 766"/>
                  <a:gd name="T9" fmla="*/ 22 h 369"/>
                  <a:gd name="T10" fmla="*/ 137 w 766"/>
                  <a:gd name="T11" fmla="*/ 24 h 369"/>
                  <a:gd name="T12" fmla="*/ 138 w 766"/>
                  <a:gd name="T13" fmla="*/ 25 h 369"/>
                  <a:gd name="T14" fmla="*/ 138 w 766"/>
                  <a:gd name="T15" fmla="*/ 27 h 369"/>
                  <a:gd name="T16" fmla="*/ 137 w 766"/>
                  <a:gd name="T17" fmla="*/ 28 h 369"/>
                  <a:gd name="T18" fmla="*/ 130 w 766"/>
                  <a:gd name="T19" fmla="*/ 34 h 369"/>
                  <a:gd name="T20" fmla="*/ 119 w 766"/>
                  <a:gd name="T21" fmla="*/ 42 h 369"/>
                  <a:gd name="T22" fmla="*/ 107 w 766"/>
                  <a:gd name="T23" fmla="*/ 51 h 369"/>
                  <a:gd name="T24" fmla="*/ 95 w 766"/>
                  <a:gd name="T25" fmla="*/ 60 h 369"/>
                  <a:gd name="T26" fmla="*/ 88 w 766"/>
                  <a:gd name="T27" fmla="*/ 65 h 369"/>
                  <a:gd name="T28" fmla="*/ 83 w 766"/>
                  <a:gd name="T29" fmla="*/ 66 h 369"/>
                  <a:gd name="T30" fmla="*/ 79 w 766"/>
                  <a:gd name="T31" fmla="*/ 67 h 369"/>
                  <a:gd name="T32" fmla="*/ 74 w 766"/>
                  <a:gd name="T33" fmla="*/ 67 h 369"/>
                  <a:gd name="T34" fmla="*/ 63 w 766"/>
                  <a:gd name="T35" fmla="*/ 63 h 369"/>
                  <a:gd name="T36" fmla="*/ 47 w 766"/>
                  <a:gd name="T37" fmla="*/ 58 h 369"/>
                  <a:gd name="T38" fmla="*/ 30 w 766"/>
                  <a:gd name="T39" fmla="*/ 53 h 369"/>
                  <a:gd name="T40" fmla="*/ 14 w 766"/>
                  <a:gd name="T41" fmla="*/ 48 h 369"/>
                  <a:gd name="T42" fmla="*/ 4 w 766"/>
                  <a:gd name="T43" fmla="*/ 45 h 369"/>
                  <a:gd name="T44" fmla="*/ 1 w 766"/>
                  <a:gd name="T45" fmla="*/ 43 h 369"/>
                  <a:gd name="T46" fmla="*/ 0 w 766"/>
                  <a:gd name="T47" fmla="*/ 41 h 369"/>
                  <a:gd name="T48" fmla="*/ 0 w 766"/>
                  <a:gd name="T49" fmla="*/ 40 h 369"/>
                  <a:gd name="T50" fmla="*/ 1 w 766"/>
                  <a:gd name="T51" fmla="*/ 38 h 369"/>
                  <a:gd name="T52" fmla="*/ 8 w 766"/>
                  <a:gd name="T53" fmla="*/ 33 h 369"/>
                  <a:gd name="T54" fmla="*/ 20 w 766"/>
                  <a:gd name="T55" fmla="*/ 24 h 369"/>
                  <a:gd name="T56" fmla="*/ 32 w 766"/>
                  <a:gd name="T57" fmla="*/ 15 h 369"/>
                  <a:gd name="T58" fmla="*/ 44 w 766"/>
                  <a:gd name="T59" fmla="*/ 7 h 369"/>
                  <a:gd name="T60" fmla="*/ 51 w 766"/>
                  <a:gd name="T61" fmla="*/ 2 h 369"/>
                  <a:gd name="T62" fmla="*/ 55 w 766"/>
                  <a:gd name="T63" fmla="*/ 1 h 369"/>
                  <a:gd name="T64" fmla="*/ 60 w 766"/>
                  <a:gd name="T65" fmla="*/ 0 h 369"/>
                  <a:gd name="T66" fmla="*/ 65 w 766"/>
                  <a:gd name="T67" fmla="*/ 1 h 3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9">
                    <a:moveTo>
                      <a:pt x="372" y="5"/>
                    </a:moveTo>
                    <a:lnTo>
                      <a:pt x="417" y="19"/>
                    </a:lnTo>
                    <a:lnTo>
                      <a:pt x="461" y="32"/>
                    </a:lnTo>
                    <a:lnTo>
                      <a:pt x="506" y="46"/>
                    </a:lnTo>
                    <a:lnTo>
                      <a:pt x="552" y="60"/>
                    </a:lnTo>
                    <a:lnTo>
                      <a:pt x="597" y="75"/>
                    </a:lnTo>
                    <a:lnTo>
                      <a:pt x="643" y="88"/>
                    </a:lnTo>
                    <a:lnTo>
                      <a:pt x="688" y="102"/>
                    </a:lnTo>
                    <a:lnTo>
                      <a:pt x="734" y="116"/>
                    </a:lnTo>
                    <a:lnTo>
                      <a:pt x="745" y="120"/>
                    </a:lnTo>
                    <a:lnTo>
                      <a:pt x="755" y="125"/>
                    </a:lnTo>
                    <a:lnTo>
                      <a:pt x="761" y="130"/>
                    </a:lnTo>
                    <a:lnTo>
                      <a:pt x="765" y="137"/>
                    </a:lnTo>
                    <a:lnTo>
                      <a:pt x="766" y="140"/>
                    </a:lnTo>
                    <a:lnTo>
                      <a:pt x="766" y="143"/>
                    </a:lnTo>
                    <a:lnTo>
                      <a:pt x="766" y="147"/>
                    </a:lnTo>
                    <a:lnTo>
                      <a:pt x="765" y="150"/>
                    </a:lnTo>
                    <a:lnTo>
                      <a:pt x="762" y="156"/>
                    </a:lnTo>
                    <a:lnTo>
                      <a:pt x="755" y="162"/>
                    </a:lnTo>
                    <a:lnTo>
                      <a:pt x="723" y="186"/>
                    </a:lnTo>
                    <a:lnTo>
                      <a:pt x="691" y="209"/>
                    </a:lnTo>
                    <a:lnTo>
                      <a:pt x="658" y="233"/>
                    </a:lnTo>
                    <a:lnTo>
                      <a:pt x="626" y="257"/>
                    </a:lnTo>
                    <a:lnTo>
                      <a:pt x="593" y="281"/>
                    </a:lnTo>
                    <a:lnTo>
                      <a:pt x="560" y="305"/>
                    </a:lnTo>
                    <a:lnTo>
                      <a:pt x="528" y="329"/>
                    </a:lnTo>
                    <a:lnTo>
                      <a:pt x="495" y="352"/>
                    </a:lnTo>
                    <a:lnTo>
                      <a:pt x="486" y="358"/>
                    </a:lnTo>
                    <a:lnTo>
                      <a:pt x="476" y="362"/>
                    </a:lnTo>
                    <a:lnTo>
                      <a:pt x="463" y="365"/>
                    </a:lnTo>
                    <a:lnTo>
                      <a:pt x="450" y="368"/>
                    </a:lnTo>
                    <a:lnTo>
                      <a:pt x="437" y="369"/>
                    </a:lnTo>
                    <a:lnTo>
                      <a:pt x="422" y="368"/>
                    </a:lnTo>
                    <a:lnTo>
                      <a:pt x="409" y="367"/>
                    </a:lnTo>
                    <a:lnTo>
                      <a:pt x="396" y="363"/>
                    </a:lnTo>
                    <a:lnTo>
                      <a:pt x="350" y="349"/>
                    </a:lnTo>
                    <a:lnTo>
                      <a:pt x="304" y="335"/>
                    </a:lnTo>
                    <a:lnTo>
                      <a:pt x="259" y="320"/>
                    </a:lnTo>
                    <a:lnTo>
                      <a:pt x="213" y="306"/>
                    </a:lnTo>
                    <a:lnTo>
                      <a:pt x="168" y="292"/>
                    </a:lnTo>
                    <a:lnTo>
                      <a:pt x="122" y="278"/>
                    </a:lnTo>
                    <a:lnTo>
                      <a:pt x="77" y="264"/>
                    </a:lnTo>
                    <a:lnTo>
                      <a:pt x="32" y="250"/>
                    </a:lnTo>
                    <a:lnTo>
                      <a:pt x="21" y="246"/>
                    </a:lnTo>
                    <a:lnTo>
                      <a:pt x="12" y="240"/>
                    </a:lnTo>
                    <a:lnTo>
                      <a:pt x="6" y="235"/>
                    </a:lnTo>
                    <a:lnTo>
                      <a:pt x="2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2" y="219"/>
                    </a:lnTo>
                    <a:lnTo>
                      <a:pt x="2" y="215"/>
                    </a:lnTo>
                    <a:lnTo>
                      <a:pt x="6" y="209"/>
                    </a:lnTo>
                    <a:lnTo>
                      <a:pt x="13" y="203"/>
                    </a:lnTo>
                    <a:lnTo>
                      <a:pt x="45" y="180"/>
                    </a:lnTo>
                    <a:lnTo>
                      <a:pt x="78" y="156"/>
                    </a:lnTo>
                    <a:lnTo>
                      <a:pt x="112" y="133"/>
                    </a:lnTo>
                    <a:lnTo>
                      <a:pt x="145" y="109"/>
                    </a:lnTo>
                    <a:lnTo>
                      <a:pt x="177" y="85"/>
                    </a:lnTo>
                    <a:lnTo>
                      <a:pt x="210" y="62"/>
                    </a:lnTo>
                    <a:lnTo>
                      <a:pt x="242" y="38"/>
                    </a:lnTo>
                    <a:lnTo>
                      <a:pt x="275" y="16"/>
                    </a:lnTo>
                    <a:lnTo>
                      <a:pt x="283" y="10"/>
                    </a:lnTo>
                    <a:lnTo>
                      <a:pt x="294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5199"/>
              <p:cNvSpPr>
                <a:spLocks/>
              </p:cNvSpPr>
              <p:nvPr userDrawn="1"/>
            </p:nvSpPr>
            <p:spPr bwMode="auto">
              <a:xfrm>
                <a:off x="4177" y="3122"/>
                <a:ext cx="139" cy="68"/>
              </a:xfrm>
              <a:custGeom>
                <a:avLst/>
                <a:gdLst>
                  <a:gd name="T0" fmla="*/ 75 w 770"/>
                  <a:gd name="T1" fmla="*/ 4 h 376"/>
                  <a:gd name="T2" fmla="*/ 91 w 770"/>
                  <a:gd name="T3" fmla="*/ 9 h 376"/>
                  <a:gd name="T4" fmla="*/ 108 w 770"/>
                  <a:gd name="T5" fmla="*/ 14 h 376"/>
                  <a:gd name="T6" fmla="*/ 125 w 770"/>
                  <a:gd name="T7" fmla="*/ 19 h 376"/>
                  <a:gd name="T8" fmla="*/ 135 w 770"/>
                  <a:gd name="T9" fmla="*/ 22 h 376"/>
                  <a:gd name="T10" fmla="*/ 138 w 770"/>
                  <a:gd name="T11" fmla="*/ 24 h 376"/>
                  <a:gd name="T12" fmla="*/ 139 w 770"/>
                  <a:gd name="T13" fmla="*/ 26 h 376"/>
                  <a:gd name="T14" fmla="*/ 139 w 770"/>
                  <a:gd name="T15" fmla="*/ 27 h 376"/>
                  <a:gd name="T16" fmla="*/ 138 w 770"/>
                  <a:gd name="T17" fmla="*/ 29 h 376"/>
                  <a:gd name="T18" fmla="*/ 131 w 770"/>
                  <a:gd name="T19" fmla="*/ 34 h 376"/>
                  <a:gd name="T20" fmla="*/ 120 w 770"/>
                  <a:gd name="T21" fmla="*/ 43 h 376"/>
                  <a:gd name="T22" fmla="*/ 108 w 770"/>
                  <a:gd name="T23" fmla="*/ 52 h 376"/>
                  <a:gd name="T24" fmla="*/ 96 w 770"/>
                  <a:gd name="T25" fmla="*/ 61 h 376"/>
                  <a:gd name="T26" fmla="*/ 89 w 770"/>
                  <a:gd name="T27" fmla="*/ 66 h 376"/>
                  <a:gd name="T28" fmla="*/ 85 w 770"/>
                  <a:gd name="T29" fmla="*/ 67 h 376"/>
                  <a:gd name="T30" fmla="*/ 80 w 770"/>
                  <a:gd name="T31" fmla="*/ 68 h 376"/>
                  <a:gd name="T32" fmla="*/ 75 w 770"/>
                  <a:gd name="T33" fmla="*/ 67 h 376"/>
                  <a:gd name="T34" fmla="*/ 64 w 770"/>
                  <a:gd name="T35" fmla="*/ 64 h 376"/>
                  <a:gd name="T36" fmla="*/ 47 w 770"/>
                  <a:gd name="T37" fmla="*/ 59 h 376"/>
                  <a:gd name="T38" fmla="*/ 31 w 770"/>
                  <a:gd name="T39" fmla="*/ 54 h 376"/>
                  <a:gd name="T40" fmla="*/ 14 w 770"/>
                  <a:gd name="T41" fmla="*/ 49 h 376"/>
                  <a:gd name="T42" fmla="*/ 4 w 770"/>
                  <a:gd name="T43" fmla="*/ 45 h 376"/>
                  <a:gd name="T44" fmla="*/ 1 w 770"/>
                  <a:gd name="T45" fmla="*/ 43 h 376"/>
                  <a:gd name="T46" fmla="*/ 0 w 770"/>
                  <a:gd name="T47" fmla="*/ 42 h 376"/>
                  <a:gd name="T48" fmla="*/ 0 w 770"/>
                  <a:gd name="T49" fmla="*/ 40 h 376"/>
                  <a:gd name="T50" fmla="*/ 1 w 770"/>
                  <a:gd name="T51" fmla="*/ 39 h 376"/>
                  <a:gd name="T52" fmla="*/ 8 w 770"/>
                  <a:gd name="T53" fmla="*/ 33 h 376"/>
                  <a:gd name="T54" fmla="*/ 19 w 770"/>
                  <a:gd name="T55" fmla="*/ 25 h 376"/>
                  <a:gd name="T56" fmla="*/ 31 w 770"/>
                  <a:gd name="T57" fmla="*/ 16 h 376"/>
                  <a:gd name="T58" fmla="*/ 43 w 770"/>
                  <a:gd name="T59" fmla="*/ 7 h 376"/>
                  <a:gd name="T60" fmla="*/ 51 w 770"/>
                  <a:gd name="T61" fmla="*/ 2 h 376"/>
                  <a:gd name="T62" fmla="*/ 55 w 770"/>
                  <a:gd name="T63" fmla="*/ 1 h 376"/>
                  <a:gd name="T64" fmla="*/ 59 w 770"/>
                  <a:gd name="T65" fmla="*/ 0 h 376"/>
                  <a:gd name="T66" fmla="*/ 64 w 770"/>
                  <a:gd name="T67" fmla="*/ 0 h 37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0" h="376">
                    <a:moveTo>
                      <a:pt x="367" y="6"/>
                    </a:moveTo>
                    <a:lnTo>
                      <a:pt x="413" y="20"/>
                    </a:lnTo>
                    <a:lnTo>
                      <a:pt x="459" y="34"/>
                    </a:lnTo>
                    <a:lnTo>
                      <a:pt x="505" y="48"/>
                    </a:lnTo>
                    <a:lnTo>
                      <a:pt x="553" y="61"/>
                    </a:lnTo>
                    <a:lnTo>
                      <a:pt x="599" y="75"/>
                    </a:lnTo>
                    <a:lnTo>
                      <a:pt x="645" y="90"/>
                    </a:lnTo>
                    <a:lnTo>
                      <a:pt x="691" y="104"/>
                    </a:lnTo>
                    <a:lnTo>
                      <a:pt x="738" y="118"/>
                    </a:lnTo>
                    <a:lnTo>
                      <a:pt x="749" y="123"/>
                    </a:lnTo>
                    <a:lnTo>
                      <a:pt x="757" y="127"/>
                    </a:lnTo>
                    <a:lnTo>
                      <a:pt x="764" y="133"/>
                    </a:lnTo>
                    <a:lnTo>
                      <a:pt x="768" y="139"/>
                    </a:lnTo>
                    <a:lnTo>
                      <a:pt x="769" y="143"/>
                    </a:lnTo>
                    <a:lnTo>
                      <a:pt x="770" y="146"/>
                    </a:lnTo>
                    <a:lnTo>
                      <a:pt x="770" y="149"/>
                    </a:lnTo>
                    <a:lnTo>
                      <a:pt x="769" y="152"/>
                    </a:lnTo>
                    <a:lnTo>
                      <a:pt x="766" y="159"/>
                    </a:lnTo>
                    <a:lnTo>
                      <a:pt x="758" y="165"/>
                    </a:lnTo>
                    <a:lnTo>
                      <a:pt x="727" y="189"/>
                    </a:lnTo>
                    <a:lnTo>
                      <a:pt x="695" y="214"/>
                    </a:lnTo>
                    <a:lnTo>
                      <a:pt x="663" y="237"/>
                    </a:lnTo>
                    <a:lnTo>
                      <a:pt x="631" y="262"/>
                    </a:lnTo>
                    <a:lnTo>
                      <a:pt x="599" y="286"/>
                    </a:lnTo>
                    <a:lnTo>
                      <a:pt x="567" y="311"/>
                    </a:lnTo>
                    <a:lnTo>
                      <a:pt x="534" y="335"/>
                    </a:lnTo>
                    <a:lnTo>
                      <a:pt x="502" y="359"/>
                    </a:lnTo>
                    <a:lnTo>
                      <a:pt x="492" y="365"/>
                    </a:lnTo>
                    <a:lnTo>
                      <a:pt x="482" y="370"/>
                    </a:lnTo>
                    <a:lnTo>
                      <a:pt x="470" y="372"/>
                    </a:lnTo>
                    <a:lnTo>
                      <a:pt x="457" y="374"/>
                    </a:lnTo>
                    <a:lnTo>
                      <a:pt x="444" y="376"/>
                    </a:lnTo>
                    <a:lnTo>
                      <a:pt x="430" y="374"/>
                    </a:lnTo>
                    <a:lnTo>
                      <a:pt x="417" y="373"/>
                    </a:lnTo>
                    <a:lnTo>
                      <a:pt x="404" y="370"/>
                    </a:lnTo>
                    <a:lnTo>
                      <a:pt x="357" y="356"/>
                    </a:lnTo>
                    <a:lnTo>
                      <a:pt x="310" y="341"/>
                    </a:lnTo>
                    <a:lnTo>
                      <a:pt x="263" y="327"/>
                    </a:lnTo>
                    <a:lnTo>
                      <a:pt x="217" y="312"/>
                    </a:lnTo>
                    <a:lnTo>
                      <a:pt x="171" y="298"/>
                    </a:lnTo>
                    <a:lnTo>
                      <a:pt x="124" y="283"/>
                    </a:lnTo>
                    <a:lnTo>
                      <a:pt x="78" y="269"/>
                    </a:lnTo>
                    <a:lnTo>
                      <a:pt x="31" y="255"/>
                    </a:lnTo>
                    <a:lnTo>
                      <a:pt x="20" y="250"/>
                    </a:lnTo>
                    <a:lnTo>
                      <a:pt x="11" y="246"/>
                    </a:lnTo>
                    <a:lnTo>
                      <a:pt x="5" y="240"/>
                    </a:lnTo>
                    <a:lnTo>
                      <a:pt x="1" y="233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3"/>
                    </a:lnTo>
                    <a:lnTo>
                      <a:pt x="1" y="220"/>
                    </a:lnTo>
                    <a:lnTo>
                      <a:pt x="4" y="214"/>
                    </a:lnTo>
                    <a:lnTo>
                      <a:pt x="11" y="208"/>
                    </a:lnTo>
                    <a:lnTo>
                      <a:pt x="43" y="183"/>
                    </a:lnTo>
                    <a:lnTo>
                      <a:pt x="76" y="159"/>
                    </a:lnTo>
                    <a:lnTo>
                      <a:pt x="108" y="136"/>
                    </a:lnTo>
                    <a:lnTo>
                      <a:pt x="141" y="111"/>
                    </a:lnTo>
                    <a:lnTo>
                      <a:pt x="173" y="87"/>
                    </a:lnTo>
                    <a:lnTo>
                      <a:pt x="206" y="64"/>
                    </a:lnTo>
                    <a:lnTo>
                      <a:pt x="238" y="40"/>
                    </a:lnTo>
                    <a:lnTo>
                      <a:pt x="270" y="16"/>
                    </a:lnTo>
                    <a:lnTo>
                      <a:pt x="280" y="10"/>
                    </a:lnTo>
                    <a:lnTo>
                      <a:pt x="290" y="7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8" y="0"/>
                    </a:lnTo>
                    <a:lnTo>
                      <a:pt x="341" y="1"/>
                    </a:lnTo>
                    <a:lnTo>
                      <a:pt x="355" y="2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5200"/>
              <p:cNvSpPr>
                <a:spLocks/>
              </p:cNvSpPr>
              <p:nvPr userDrawn="1"/>
            </p:nvSpPr>
            <p:spPr bwMode="auto">
              <a:xfrm>
                <a:off x="4294" y="3157"/>
                <a:ext cx="140" cy="69"/>
              </a:xfrm>
              <a:custGeom>
                <a:avLst/>
                <a:gdLst>
                  <a:gd name="T0" fmla="*/ 74 w 777"/>
                  <a:gd name="T1" fmla="*/ 4 h 382"/>
                  <a:gd name="T2" fmla="*/ 91 w 777"/>
                  <a:gd name="T3" fmla="*/ 9 h 382"/>
                  <a:gd name="T4" fmla="*/ 108 w 777"/>
                  <a:gd name="T5" fmla="*/ 14 h 382"/>
                  <a:gd name="T6" fmla="*/ 125 w 777"/>
                  <a:gd name="T7" fmla="*/ 19 h 382"/>
                  <a:gd name="T8" fmla="*/ 136 w 777"/>
                  <a:gd name="T9" fmla="*/ 22 h 382"/>
                  <a:gd name="T10" fmla="*/ 139 w 777"/>
                  <a:gd name="T11" fmla="*/ 25 h 382"/>
                  <a:gd name="T12" fmla="*/ 140 w 777"/>
                  <a:gd name="T13" fmla="*/ 26 h 382"/>
                  <a:gd name="T14" fmla="*/ 140 w 777"/>
                  <a:gd name="T15" fmla="*/ 28 h 382"/>
                  <a:gd name="T16" fmla="*/ 140 w 777"/>
                  <a:gd name="T17" fmla="*/ 29 h 382"/>
                  <a:gd name="T18" fmla="*/ 139 w 777"/>
                  <a:gd name="T19" fmla="*/ 30 h 382"/>
                  <a:gd name="T20" fmla="*/ 133 w 777"/>
                  <a:gd name="T21" fmla="*/ 35 h 382"/>
                  <a:gd name="T22" fmla="*/ 121 w 777"/>
                  <a:gd name="T23" fmla="*/ 44 h 382"/>
                  <a:gd name="T24" fmla="*/ 110 w 777"/>
                  <a:gd name="T25" fmla="*/ 53 h 382"/>
                  <a:gd name="T26" fmla="*/ 98 w 777"/>
                  <a:gd name="T27" fmla="*/ 62 h 382"/>
                  <a:gd name="T28" fmla="*/ 91 w 777"/>
                  <a:gd name="T29" fmla="*/ 67 h 382"/>
                  <a:gd name="T30" fmla="*/ 87 w 777"/>
                  <a:gd name="T31" fmla="*/ 69 h 382"/>
                  <a:gd name="T32" fmla="*/ 82 w 777"/>
                  <a:gd name="T33" fmla="*/ 69 h 382"/>
                  <a:gd name="T34" fmla="*/ 77 w 777"/>
                  <a:gd name="T35" fmla="*/ 69 h 382"/>
                  <a:gd name="T36" fmla="*/ 66 w 777"/>
                  <a:gd name="T37" fmla="*/ 65 h 382"/>
                  <a:gd name="T38" fmla="*/ 49 w 777"/>
                  <a:gd name="T39" fmla="*/ 60 h 382"/>
                  <a:gd name="T40" fmla="*/ 32 w 777"/>
                  <a:gd name="T41" fmla="*/ 55 h 382"/>
                  <a:gd name="T42" fmla="*/ 15 w 777"/>
                  <a:gd name="T43" fmla="*/ 49 h 382"/>
                  <a:gd name="T44" fmla="*/ 4 w 777"/>
                  <a:gd name="T45" fmla="*/ 46 h 382"/>
                  <a:gd name="T46" fmla="*/ 1 w 777"/>
                  <a:gd name="T47" fmla="*/ 44 h 382"/>
                  <a:gd name="T48" fmla="*/ 0 w 777"/>
                  <a:gd name="T49" fmla="*/ 42 h 382"/>
                  <a:gd name="T50" fmla="*/ 0 w 777"/>
                  <a:gd name="T51" fmla="*/ 41 h 382"/>
                  <a:gd name="T52" fmla="*/ 1 w 777"/>
                  <a:gd name="T53" fmla="*/ 40 h 382"/>
                  <a:gd name="T54" fmla="*/ 2 w 777"/>
                  <a:gd name="T55" fmla="*/ 39 h 382"/>
                  <a:gd name="T56" fmla="*/ 8 w 777"/>
                  <a:gd name="T57" fmla="*/ 34 h 382"/>
                  <a:gd name="T58" fmla="*/ 19 w 777"/>
                  <a:gd name="T59" fmla="*/ 25 h 382"/>
                  <a:gd name="T60" fmla="*/ 31 w 777"/>
                  <a:gd name="T61" fmla="*/ 16 h 382"/>
                  <a:gd name="T62" fmla="*/ 43 w 777"/>
                  <a:gd name="T63" fmla="*/ 7 h 382"/>
                  <a:gd name="T64" fmla="*/ 50 w 777"/>
                  <a:gd name="T65" fmla="*/ 2 h 382"/>
                  <a:gd name="T66" fmla="*/ 54 w 777"/>
                  <a:gd name="T67" fmla="*/ 1 h 382"/>
                  <a:gd name="T68" fmla="*/ 59 w 777"/>
                  <a:gd name="T69" fmla="*/ 0 h 382"/>
                  <a:gd name="T70" fmla="*/ 64 w 777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7" h="382">
                    <a:moveTo>
                      <a:pt x="367" y="6"/>
                    </a:moveTo>
                    <a:lnTo>
                      <a:pt x="413" y="20"/>
                    </a:lnTo>
                    <a:lnTo>
                      <a:pt x="460" y="34"/>
                    </a:lnTo>
                    <a:lnTo>
                      <a:pt x="506" y="49"/>
                    </a:lnTo>
                    <a:lnTo>
                      <a:pt x="553" y="63"/>
                    </a:lnTo>
                    <a:lnTo>
                      <a:pt x="601" y="77"/>
                    </a:lnTo>
                    <a:lnTo>
                      <a:pt x="648" y="91"/>
                    </a:lnTo>
                    <a:lnTo>
                      <a:pt x="695" y="107"/>
                    </a:lnTo>
                    <a:lnTo>
                      <a:pt x="743" y="121"/>
                    </a:lnTo>
                    <a:lnTo>
                      <a:pt x="754" y="124"/>
                    </a:lnTo>
                    <a:lnTo>
                      <a:pt x="764" y="130"/>
                    </a:lnTo>
                    <a:lnTo>
                      <a:pt x="771" y="136"/>
                    </a:lnTo>
                    <a:lnTo>
                      <a:pt x="776" y="142"/>
                    </a:lnTo>
                    <a:lnTo>
                      <a:pt x="777" y="146"/>
                    </a:lnTo>
                    <a:lnTo>
                      <a:pt x="777" y="149"/>
                    </a:lnTo>
                    <a:lnTo>
                      <a:pt x="777" y="153"/>
                    </a:lnTo>
                    <a:lnTo>
                      <a:pt x="777" y="156"/>
                    </a:lnTo>
                    <a:lnTo>
                      <a:pt x="776" y="159"/>
                    </a:lnTo>
                    <a:lnTo>
                      <a:pt x="773" y="162"/>
                    </a:lnTo>
                    <a:lnTo>
                      <a:pt x="770" y="166"/>
                    </a:lnTo>
                    <a:lnTo>
                      <a:pt x="767" y="168"/>
                    </a:lnTo>
                    <a:lnTo>
                      <a:pt x="736" y="193"/>
                    </a:lnTo>
                    <a:lnTo>
                      <a:pt x="704" y="218"/>
                    </a:lnTo>
                    <a:lnTo>
                      <a:pt x="672" y="242"/>
                    </a:lnTo>
                    <a:lnTo>
                      <a:pt x="640" y="267"/>
                    </a:lnTo>
                    <a:lnTo>
                      <a:pt x="609" y="292"/>
                    </a:lnTo>
                    <a:lnTo>
                      <a:pt x="577" y="317"/>
                    </a:lnTo>
                    <a:lnTo>
                      <a:pt x="545" y="342"/>
                    </a:lnTo>
                    <a:lnTo>
                      <a:pt x="513" y="367"/>
                    </a:lnTo>
                    <a:lnTo>
                      <a:pt x="504" y="371"/>
                    </a:lnTo>
                    <a:lnTo>
                      <a:pt x="493" y="376"/>
                    </a:lnTo>
                    <a:lnTo>
                      <a:pt x="481" y="380"/>
                    </a:lnTo>
                    <a:lnTo>
                      <a:pt x="467" y="382"/>
                    </a:lnTo>
                    <a:lnTo>
                      <a:pt x="454" y="382"/>
                    </a:lnTo>
                    <a:lnTo>
                      <a:pt x="440" y="382"/>
                    </a:lnTo>
                    <a:lnTo>
                      <a:pt x="426" y="380"/>
                    </a:lnTo>
                    <a:lnTo>
                      <a:pt x="413" y="376"/>
                    </a:lnTo>
                    <a:lnTo>
                      <a:pt x="366" y="362"/>
                    </a:lnTo>
                    <a:lnTo>
                      <a:pt x="318" y="348"/>
                    </a:lnTo>
                    <a:lnTo>
                      <a:pt x="271" y="332"/>
                    </a:lnTo>
                    <a:lnTo>
                      <a:pt x="223" y="318"/>
                    </a:lnTo>
                    <a:lnTo>
                      <a:pt x="175" y="303"/>
                    </a:lnTo>
                    <a:lnTo>
                      <a:pt x="128" y="289"/>
                    </a:lnTo>
                    <a:lnTo>
                      <a:pt x="82" y="273"/>
                    </a:lnTo>
                    <a:lnTo>
                      <a:pt x="35" y="259"/>
                    </a:lnTo>
                    <a:lnTo>
                      <a:pt x="23" y="254"/>
                    </a:lnTo>
                    <a:lnTo>
                      <a:pt x="13" y="250"/>
                    </a:lnTo>
                    <a:lnTo>
                      <a:pt x="7" y="244"/>
                    </a:lnTo>
                    <a:lnTo>
                      <a:pt x="3" y="238"/>
                    </a:lnTo>
                    <a:lnTo>
                      <a:pt x="1" y="234"/>
                    </a:lnTo>
                    <a:lnTo>
                      <a:pt x="0" y="231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3" y="220"/>
                    </a:lnTo>
                    <a:lnTo>
                      <a:pt x="5" y="218"/>
                    </a:lnTo>
                    <a:lnTo>
                      <a:pt x="9" y="214"/>
                    </a:lnTo>
                    <a:lnTo>
                      <a:pt x="12" y="211"/>
                    </a:lnTo>
                    <a:lnTo>
                      <a:pt x="44" y="187"/>
                    </a:lnTo>
                    <a:lnTo>
                      <a:pt x="76" y="162"/>
                    </a:lnTo>
                    <a:lnTo>
                      <a:pt x="108" y="137"/>
                    </a:lnTo>
                    <a:lnTo>
                      <a:pt x="140" y="114"/>
                    </a:lnTo>
                    <a:lnTo>
                      <a:pt x="172" y="89"/>
                    </a:lnTo>
                    <a:lnTo>
                      <a:pt x="205" y="64"/>
                    </a:lnTo>
                    <a:lnTo>
                      <a:pt x="237" y="40"/>
                    </a:lnTo>
                    <a:lnTo>
                      <a:pt x="269" y="16"/>
                    </a:lnTo>
                    <a:lnTo>
                      <a:pt x="277" y="11"/>
                    </a:lnTo>
                    <a:lnTo>
                      <a:pt x="288" y="6"/>
                    </a:lnTo>
                    <a:lnTo>
                      <a:pt x="299" y="4"/>
                    </a:lnTo>
                    <a:lnTo>
                      <a:pt x="312" y="1"/>
                    </a:lnTo>
                    <a:lnTo>
                      <a:pt x="327" y="0"/>
                    </a:lnTo>
                    <a:lnTo>
                      <a:pt x="340" y="1"/>
                    </a:lnTo>
                    <a:lnTo>
                      <a:pt x="354" y="3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5201"/>
              <p:cNvSpPr>
                <a:spLocks/>
              </p:cNvSpPr>
              <p:nvPr userDrawn="1"/>
            </p:nvSpPr>
            <p:spPr bwMode="auto">
              <a:xfrm>
                <a:off x="4414" y="3194"/>
                <a:ext cx="140" cy="69"/>
              </a:xfrm>
              <a:custGeom>
                <a:avLst/>
                <a:gdLst>
                  <a:gd name="T0" fmla="*/ 74 w 780"/>
                  <a:gd name="T1" fmla="*/ 4 h 389"/>
                  <a:gd name="T2" fmla="*/ 91 w 780"/>
                  <a:gd name="T3" fmla="*/ 9 h 389"/>
                  <a:gd name="T4" fmla="*/ 108 w 780"/>
                  <a:gd name="T5" fmla="*/ 14 h 389"/>
                  <a:gd name="T6" fmla="*/ 125 w 780"/>
                  <a:gd name="T7" fmla="*/ 19 h 389"/>
                  <a:gd name="T8" fmla="*/ 136 w 780"/>
                  <a:gd name="T9" fmla="*/ 23 h 389"/>
                  <a:gd name="T10" fmla="*/ 139 w 780"/>
                  <a:gd name="T11" fmla="*/ 24 h 389"/>
                  <a:gd name="T12" fmla="*/ 140 w 780"/>
                  <a:gd name="T13" fmla="*/ 26 h 389"/>
                  <a:gd name="T14" fmla="*/ 140 w 780"/>
                  <a:gd name="T15" fmla="*/ 27 h 389"/>
                  <a:gd name="T16" fmla="*/ 140 w 780"/>
                  <a:gd name="T17" fmla="*/ 29 h 389"/>
                  <a:gd name="T18" fmla="*/ 139 w 780"/>
                  <a:gd name="T19" fmla="*/ 30 h 389"/>
                  <a:gd name="T20" fmla="*/ 133 w 780"/>
                  <a:gd name="T21" fmla="*/ 35 h 389"/>
                  <a:gd name="T22" fmla="*/ 121 w 780"/>
                  <a:gd name="T23" fmla="*/ 44 h 389"/>
                  <a:gd name="T24" fmla="*/ 110 w 780"/>
                  <a:gd name="T25" fmla="*/ 53 h 389"/>
                  <a:gd name="T26" fmla="*/ 99 w 780"/>
                  <a:gd name="T27" fmla="*/ 62 h 389"/>
                  <a:gd name="T28" fmla="*/ 92 w 780"/>
                  <a:gd name="T29" fmla="*/ 67 h 389"/>
                  <a:gd name="T30" fmla="*/ 88 w 780"/>
                  <a:gd name="T31" fmla="*/ 68 h 389"/>
                  <a:gd name="T32" fmla="*/ 83 w 780"/>
                  <a:gd name="T33" fmla="*/ 69 h 389"/>
                  <a:gd name="T34" fmla="*/ 78 w 780"/>
                  <a:gd name="T35" fmla="*/ 68 h 389"/>
                  <a:gd name="T36" fmla="*/ 67 w 780"/>
                  <a:gd name="T37" fmla="*/ 65 h 389"/>
                  <a:gd name="T38" fmla="*/ 49 w 780"/>
                  <a:gd name="T39" fmla="*/ 60 h 389"/>
                  <a:gd name="T40" fmla="*/ 32 w 780"/>
                  <a:gd name="T41" fmla="*/ 55 h 389"/>
                  <a:gd name="T42" fmla="*/ 15 w 780"/>
                  <a:gd name="T43" fmla="*/ 49 h 389"/>
                  <a:gd name="T44" fmla="*/ 4 w 780"/>
                  <a:gd name="T45" fmla="*/ 46 h 389"/>
                  <a:gd name="T46" fmla="*/ 1 w 780"/>
                  <a:gd name="T47" fmla="*/ 44 h 389"/>
                  <a:gd name="T48" fmla="*/ 0 w 780"/>
                  <a:gd name="T49" fmla="*/ 42 h 389"/>
                  <a:gd name="T50" fmla="*/ 0 w 780"/>
                  <a:gd name="T51" fmla="*/ 41 h 389"/>
                  <a:gd name="T52" fmla="*/ 0 w 780"/>
                  <a:gd name="T53" fmla="*/ 40 h 389"/>
                  <a:gd name="T54" fmla="*/ 1 w 780"/>
                  <a:gd name="T55" fmla="*/ 39 h 389"/>
                  <a:gd name="T56" fmla="*/ 8 w 780"/>
                  <a:gd name="T57" fmla="*/ 34 h 389"/>
                  <a:gd name="T58" fmla="*/ 19 w 780"/>
                  <a:gd name="T59" fmla="*/ 25 h 389"/>
                  <a:gd name="T60" fmla="*/ 30 w 780"/>
                  <a:gd name="T61" fmla="*/ 16 h 389"/>
                  <a:gd name="T62" fmla="*/ 42 w 780"/>
                  <a:gd name="T63" fmla="*/ 7 h 389"/>
                  <a:gd name="T64" fmla="*/ 49 w 780"/>
                  <a:gd name="T65" fmla="*/ 2 h 389"/>
                  <a:gd name="T66" fmla="*/ 53 w 780"/>
                  <a:gd name="T67" fmla="*/ 0 h 389"/>
                  <a:gd name="T68" fmla="*/ 58 w 780"/>
                  <a:gd name="T69" fmla="*/ 0 h 389"/>
                  <a:gd name="T70" fmla="*/ 63 w 780"/>
                  <a:gd name="T71" fmla="*/ 0 h 3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0" h="389">
                    <a:moveTo>
                      <a:pt x="363" y="6"/>
                    </a:moveTo>
                    <a:lnTo>
                      <a:pt x="410" y="20"/>
                    </a:lnTo>
                    <a:lnTo>
                      <a:pt x="459" y="34"/>
                    </a:lnTo>
                    <a:lnTo>
                      <a:pt x="506" y="50"/>
                    </a:lnTo>
                    <a:lnTo>
                      <a:pt x="553" y="64"/>
                    </a:lnTo>
                    <a:lnTo>
                      <a:pt x="602" y="78"/>
                    </a:lnTo>
                    <a:lnTo>
                      <a:pt x="650" y="93"/>
                    </a:lnTo>
                    <a:lnTo>
                      <a:pt x="698" y="108"/>
                    </a:lnTo>
                    <a:lnTo>
                      <a:pt x="746" y="123"/>
                    </a:lnTo>
                    <a:lnTo>
                      <a:pt x="758" y="127"/>
                    </a:lnTo>
                    <a:lnTo>
                      <a:pt x="767" y="132"/>
                    </a:lnTo>
                    <a:lnTo>
                      <a:pt x="774" y="138"/>
                    </a:lnTo>
                    <a:lnTo>
                      <a:pt x="779" y="144"/>
                    </a:lnTo>
                    <a:lnTo>
                      <a:pt x="780" y="148"/>
                    </a:lnTo>
                    <a:lnTo>
                      <a:pt x="780" y="151"/>
                    </a:lnTo>
                    <a:lnTo>
                      <a:pt x="780" y="155"/>
                    </a:lnTo>
                    <a:lnTo>
                      <a:pt x="780" y="158"/>
                    </a:lnTo>
                    <a:lnTo>
                      <a:pt x="779" y="161"/>
                    </a:lnTo>
                    <a:lnTo>
                      <a:pt x="777" y="164"/>
                    </a:lnTo>
                    <a:lnTo>
                      <a:pt x="774" y="168"/>
                    </a:lnTo>
                    <a:lnTo>
                      <a:pt x="771" y="171"/>
                    </a:lnTo>
                    <a:lnTo>
                      <a:pt x="739" y="196"/>
                    </a:lnTo>
                    <a:lnTo>
                      <a:pt x="708" y="221"/>
                    </a:lnTo>
                    <a:lnTo>
                      <a:pt x="676" y="246"/>
                    </a:lnTo>
                    <a:lnTo>
                      <a:pt x="646" y="272"/>
                    </a:lnTo>
                    <a:lnTo>
                      <a:pt x="614" y="297"/>
                    </a:lnTo>
                    <a:lnTo>
                      <a:pt x="583" y="321"/>
                    </a:lnTo>
                    <a:lnTo>
                      <a:pt x="551" y="347"/>
                    </a:lnTo>
                    <a:lnTo>
                      <a:pt x="519" y="372"/>
                    </a:lnTo>
                    <a:lnTo>
                      <a:pt x="511" y="378"/>
                    </a:lnTo>
                    <a:lnTo>
                      <a:pt x="500" y="383"/>
                    </a:lnTo>
                    <a:lnTo>
                      <a:pt x="488" y="385"/>
                    </a:lnTo>
                    <a:lnTo>
                      <a:pt x="475" y="388"/>
                    </a:lnTo>
                    <a:lnTo>
                      <a:pt x="461" y="389"/>
                    </a:lnTo>
                    <a:lnTo>
                      <a:pt x="447" y="389"/>
                    </a:lnTo>
                    <a:lnTo>
                      <a:pt x="434" y="386"/>
                    </a:lnTo>
                    <a:lnTo>
                      <a:pt x="420" y="383"/>
                    </a:lnTo>
                    <a:lnTo>
                      <a:pt x="371" y="369"/>
                    </a:lnTo>
                    <a:lnTo>
                      <a:pt x="323" y="353"/>
                    </a:lnTo>
                    <a:lnTo>
                      <a:pt x="274" y="338"/>
                    </a:lnTo>
                    <a:lnTo>
                      <a:pt x="226" y="324"/>
                    </a:lnTo>
                    <a:lnTo>
                      <a:pt x="179" y="308"/>
                    </a:lnTo>
                    <a:lnTo>
                      <a:pt x="130" y="293"/>
                    </a:lnTo>
                    <a:lnTo>
                      <a:pt x="82" y="279"/>
                    </a:lnTo>
                    <a:lnTo>
                      <a:pt x="35" y="264"/>
                    </a:lnTo>
                    <a:lnTo>
                      <a:pt x="23" y="259"/>
                    </a:lnTo>
                    <a:lnTo>
                      <a:pt x="13" y="254"/>
                    </a:lnTo>
                    <a:lnTo>
                      <a:pt x="6" y="248"/>
                    </a:lnTo>
                    <a:lnTo>
                      <a:pt x="1" y="241"/>
                    </a:lnTo>
                    <a:lnTo>
                      <a:pt x="0" y="238"/>
                    </a:lnTo>
                    <a:lnTo>
                      <a:pt x="0" y="234"/>
                    </a:lnTo>
                    <a:lnTo>
                      <a:pt x="0" y="231"/>
                    </a:lnTo>
                    <a:lnTo>
                      <a:pt x="0" y="227"/>
                    </a:lnTo>
                    <a:lnTo>
                      <a:pt x="1" y="225"/>
                    </a:lnTo>
                    <a:lnTo>
                      <a:pt x="4" y="221"/>
                    </a:lnTo>
                    <a:lnTo>
                      <a:pt x="7" y="218"/>
                    </a:lnTo>
                    <a:lnTo>
                      <a:pt x="11" y="214"/>
                    </a:lnTo>
                    <a:lnTo>
                      <a:pt x="43" y="189"/>
                    </a:lnTo>
                    <a:lnTo>
                      <a:pt x="75" y="164"/>
                    </a:lnTo>
                    <a:lnTo>
                      <a:pt x="105" y="140"/>
                    </a:lnTo>
                    <a:lnTo>
                      <a:pt x="137" y="115"/>
                    </a:lnTo>
                    <a:lnTo>
                      <a:pt x="169" y="90"/>
                    </a:lnTo>
                    <a:lnTo>
                      <a:pt x="201" y="65"/>
                    </a:lnTo>
                    <a:lnTo>
                      <a:pt x="232" y="40"/>
                    </a:lnTo>
                    <a:lnTo>
                      <a:pt x="264" y="15"/>
                    </a:lnTo>
                    <a:lnTo>
                      <a:pt x="272" y="11"/>
                    </a:lnTo>
                    <a:lnTo>
                      <a:pt x="283" y="6"/>
                    </a:lnTo>
                    <a:lnTo>
                      <a:pt x="296" y="2"/>
                    </a:lnTo>
                    <a:lnTo>
                      <a:pt x="309" y="1"/>
                    </a:lnTo>
                    <a:lnTo>
                      <a:pt x="322" y="0"/>
                    </a:lnTo>
                    <a:lnTo>
                      <a:pt x="336" y="0"/>
                    </a:lnTo>
                    <a:lnTo>
                      <a:pt x="350" y="2"/>
                    </a:lnTo>
                    <a:lnTo>
                      <a:pt x="363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5202"/>
              <p:cNvSpPr>
                <a:spLocks/>
              </p:cNvSpPr>
              <p:nvPr userDrawn="1"/>
            </p:nvSpPr>
            <p:spPr bwMode="auto">
              <a:xfrm>
                <a:off x="4535" y="3231"/>
                <a:ext cx="141" cy="71"/>
              </a:xfrm>
              <a:custGeom>
                <a:avLst/>
                <a:gdLst>
                  <a:gd name="T0" fmla="*/ 73 w 787"/>
                  <a:gd name="T1" fmla="*/ 4 h 395"/>
                  <a:gd name="T2" fmla="*/ 91 w 787"/>
                  <a:gd name="T3" fmla="*/ 9 h 395"/>
                  <a:gd name="T4" fmla="*/ 108 w 787"/>
                  <a:gd name="T5" fmla="*/ 14 h 395"/>
                  <a:gd name="T6" fmla="*/ 126 w 787"/>
                  <a:gd name="T7" fmla="*/ 20 h 395"/>
                  <a:gd name="T8" fmla="*/ 137 w 787"/>
                  <a:gd name="T9" fmla="*/ 23 h 395"/>
                  <a:gd name="T10" fmla="*/ 140 w 787"/>
                  <a:gd name="T11" fmla="*/ 25 h 395"/>
                  <a:gd name="T12" fmla="*/ 141 w 787"/>
                  <a:gd name="T13" fmla="*/ 27 h 395"/>
                  <a:gd name="T14" fmla="*/ 141 w 787"/>
                  <a:gd name="T15" fmla="*/ 28 h 395"/>
                  <a:gd name="T16" fmla="*/ 141 w 787"/>
                  <a:gd name="T17" fmla="*/ 29 h 395"/>
                  <a:gd name="T18" fmla="*/ 140 w 787"/>
                  <a:gd name="T19" fmla="*/ 31 h 395"/>
                  <a:gd name="T20" fmla="*/ 134 w 787"/>
                  <a:gd name="T21" fmla="*/ 36 h 395"/>
                  <a:gd name="T22" fmla="*/ 123 w 787"/>
                  <a:gd name="T23" fmla="*/ 45 h 395"/>
                  <a:gd name="T24" fmla="*/ 112 w 787"/>
                  <a:gd name="T25" fmla="*/ 54 h 395"/>
                  <a:gd name="T26" fmla="*/ 101 w 787"/>
                  <a:gd name="T27" fmla="*/ 63 h 395"/>
                  <a:gd name="T28" fmla="*/ 93 w 787"/>
                  <a:gd name="T29" fmla="*/ 69 h 395"/>
                  <a:gd name="T30" fmla="*/ 89 w 787"/>
                  <a:gd name="T31" fmla="*/ 71 h 395"/>
                  <a:gd name="T32" fmla="*/ 84 w 787"/>
                  <a:gd name="T33" fmla="*/ 71 h 395"/>
                  <a:gd name="T34" fmla="*/ 79 w 787"/>
                  <a:gd name="T35" fmla="*/ 71 h 395"/>
                  <a:gd name="T36" fmla="*/ 68 w 787"/>
                  <a:gd name="T37" fmla="*/ 67 h 395"/>
                  <a:gd name="T38" fmla="*/ 50 w 787"/>
                  <a:gd name="T39" fmla="*/ 62 h 395"/>
                  <a:gd name="T40" fmla="*/ 33 w 787"/>
                  <a:gd name="T41" fmla="*/ 56 h 395"/>
                  <a:gd name="T42" fmla="*/ 15 w 787"/>
                  <a:gd name="T43" fmla="*/ 51 h 395"/>
                  <a:gd name="T44" fmla="*/ 4 w 787"/>
                  <a:gd name="T45" fmla="*/ 47 h 395"/>
                  <a:gd name="T46" fmla="*/ 1 w 787"/>
                  <a:gd name="T47" fmla="*/ 45 h 395"/>
                  <a:gd name="T48" fmla="*/ 0 w 787"/>
                  <a:gd name="T49" fmla="*/ 43 h 395"/>
                  <a:gd name="T50" fmla="*/ 0 w 787"/>
                  <a:gd name="T51" fmla="*/ 42 h 395"/>
                  <a:gd name="T52" fmla="*/ 0 w 787"/>
                  <a:gd name="T53" fmla="*/ 41 h 395"/>
                  <a:gd name="T54" fmla="*/ 1 w 787"/>
                  <a:gd name="T55" fmla="*/ 40 h 395"/>
                  <a:gd name="T56" fmla="*/ 7 w 787"/>
                  <a:gd name="T57" fmla="*/ 35 h 395"/>
                  <a:gd name="T58" fmla="*/ 19 w 787"/>
                  <a:gd name="T59" fmla="*/ 25 h 395"/>
                  <a:gd name="T60" fmla="*/ 30 w 787"/>
                  <a:gd name="T61" fmla="*/ 16 h 395"/>
                  <a:gd name="T62" fmla="*/ 41 w 787"/>
                  <a:gd name="T63" fmla="*/ 7 h 395"/>
                  <a:gd name="T64" fmla="*/ 48 w 787"/>
                  <a:gd name="T65" fmla="*/ 2 h 395"/>
                  <a:gd name="T66" fmla="*/ 52 w 787"/>
                  <a:gd name="T67" fmla="*/ 0 h 395"/>
                  <a:gd name="T68" fmla="*/ 57 w 787"/>
                  <a:gd name="T69" fmla="*/ 0 h 395"/>
                  <a:gd name="T70" fmla="*/ 62 w 787"/>
                  <a:gd name="T71" fmla="*/ 0 h 39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7" h="395">
                    <a:moveTo>
                      <a:pt x="359" y="5"/>
                    </a:moveTo>
                    <a:lnTo>
                      <a:pt x="408" y="20"/>
                    </a:lnTo>
                    <a:lnTo>
                      <a:pt x="457" y="35"/>
                    </a:lnTo>
                    <a:lnTo>
                      <a:pt x="506" y="49"/>
                    </a:lnTo>
                    <a:lnTo>
                      <a:pt x="554" y="64"/>
                    </a:lnTo>
                    <a:lnTo>
                      <a:pt x="604" y="79"/>
                    </a:lnTo>
                    <a:lnTo>
                      <a:pt x="652" y="94"/>
                    </a:lnTo>
                    <a:lnTo>
                      <a:pt x="702" y="109"/>
                    </a:lnTo>
                    <a:lnTo>
                      <a:pt x="750" y="124"/>
                    </a:lnTo>
                    <a:lnTo>
                      <a:pt x="763" y="128"/>
                    </a:lnTo>
                    <a:lnTo>
                      <a:pt x="773" y="134"/>
                    </a:lnTo>
                    <a:lnTo>
                      <a:pt x="780" y="140"/>
                    </a:lnTo>
                    <a:lnTo>
                      <a:pt x="785" y="147"/>
                    </a:lnTo>
                    <a:lnTo>
                      <a:pt x="786" y="150"/>
                    </a:lnTo>
                    <a:lnTo>
                      <a:pt x="787" y="153"/>
                    </a:lnTo>
                    <a:lnTo>
                      <a:pt x="787" y="157"/>
                    </a:lnTo>
                    <a:lnTo>
                      <a:pt x="787" y="160"/>
                    </a:lnTo>
                    <a:lnTo>
                      <a:pt x="786" y="164"/>
                    </a:lnTo>
                    <a:lnTo>
                      <a:pt x="783" y="167"/>
                    </a:lnTo>
                    <a:lnTo>
                      <a:pt x="781" y="171"/>
                    </a:lnTo>
                    <a:lnTo>
                      <a:pt x="778" y="173"/>
                    </a:lnTo>
                    <a:lnTo>
                      <a:pt x="747" y="199"/>
                    </a:lnTo>
                    <a:lnTo>
                      <a:pt x="716" y="225"/>
                    </a:lnTo>
                    <a:lnTo>
                      <a:pt x="685" y="250"/>
                    </a:lnTo>
                    <a:lnTo>
                      <a:pt x="655" y="276"/>
                    </a:lnTo>
                    <a:lnTo>
                      <a:pt x="623" y="302"/>
                    </a:lnTo>
                    <a:lnTo>
                      <a:pt x="592" y="327"/>
                    </a:lnTo>
                    <a:lnTo>
                      <a:pt x="561" y="353"/>
                    </a:lnTo>
                    <a:lnTo>
                      <a:pt x="529" y="379"/>
                    </a:lnTo>
                    <a:lnTo>
                      <a:pt x="521" y="385"/>
                    </a:lnTo>
                    <a:lnTo>
                      <a:pt x="510" y="389"/>
                    </a:lnTo>
                    <a:lnTo>
                      <a:pt x="499" y="393"/>
                    </a:lnTo>
                    <a:lnTo>
                      <a:pt x="486" y="394"/>
                    </a:lnTo>
                    <a:lnTo>
                      <a:pt x="471" y="395"/>
                    </a:lnTo>
                    <a:lnTo>
                      <a:pt x="457" y="395"/>
                    </a:lnTo>
                    <a:lnTo>
                      <a:pt x="443" y="393"/>
                    </a:lnTo>
                    <a:lnTo>
                      <a:pt x="429" y="389"/>
                    </a:lnTo>
                    <a:lnTo>
                      <a:pt x="379" y="374"/>
                    </a:lnTo>
                    <a:lnTo>
                      <a:pt x="331" y="359"/>
                    </a:lnTo>
                    <a:lnTo>
                      <a:pt x="281" y="343"/>
                    </a:lnTo>
                    <a:lnTo>
                      <a:pt x="231" y="328"/>
                    </a:lnTo>
                    <a:lnTo>
                      <a:pt x="183" y="313"/>
                    </a:lnTo>
                    <a:lnTo>
                      <a:pt x="133" y="297"/>
                    </a:lnTo>
                    <a:lnTo>
                      <a:pt x="85" y="283"/>
                    </a:lnTo>
                    <a:lnTo>
                      <a:pt x="36" y="268"/>
                    </a:lnTo>
                    <a:lnTo>
                      <a:pt x="25" y="263"/>
                    </a:lnTo>
                    <a:lnTo>
                      <a:pt x="14" y="258"/>
                    </a:lnTo>
                    <a:lnTo>
                      <a:pt x="7" y="251"/>
                    </a:lnTo>
                    <a:lnTo>
                      <a:pt x="2" y="245"/>
                    </a:lnTo>
                    <a:lnTo>
                      <a:pt x="1" y="242"/>
                    </a:lnTo>
                    <a:lnTo>
                      <a:pt x="0" y="238"/>
                    </a:lnTo>
                    <a:lnTo>
                      <a:pt x="0" y="235"/>
                    </a:lnTo>
                    <a:lnTo>
                      <a:pt x="1" y="231"/>
                    </a:lnTo>
                    <a:lnTo>
                      <a:pt x="2" y="228"/>
                    </a:lnTo>
                    <a:lnTo>
                      <a:pt x="3" y="224"/>
                    </a:lnTo>
                    <a:lnTo>
                      <a:pt x="7" y="220"/>
                    </a:lnTo>
                    <a:lnTo>
                      <a:pt x="10" y="218"/>
                    </a:lnTo>
                    <a:lnTo>
                      <a:pt x="41" y="192"/>
                    </a:lnTo>
                    <a:lnTo>
                      <a:pt x="73" y="167"/>
                    </a:lnTo>
                    <a:lnTo>
                      <a:pt x="104" y="141"/>
                    </a:lnTo>
                    <a:lnTo>
                      <a:pt x="136" y="116"/>
                    </a:lnTo>
                    <a:lnTo>
                      <a:pt x="166" y="90"/>
                    </a:lnTo>
                    <a:lnTo>
                      <a:pt x="197" y="66"/>
                    </a:lnTo>
                    <a:lnTo>
                      <a:pt x="229" y="41"/>
                    </a:lnTo>
                    <a:lnTo>
                      <a:pt x="260" y="16"/>
                    </a:lnTo>
                    <a:lnTo>
                      <a:pt x="268" y="10"/>
                    </a:lnTo>
                    <a:lnTo>
                      <a:pt x="279" y="5"/>
                    </a:lnTo>
                    <a:lnTo>
                      <a:pt x="292" y="2"/>
                    </a:lnTo>
                    <a:lnTo>
                      <a:pt x="305" y="1"/>
                    </a:lnTo>
                    <a:lnTo>
                      <a:pt x="319" y="0"/>
                    </a:lnTo>
                    <a:lnTo>
                      <a:pt x="333" y="0"/>
                    </a:lnTo>
                    <a:lnTo>
                      <a:pt x="346" y="2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5203"/>
              <p:cNvSpPr>
                <a:spLocks/>
              </p:cNvSpPr>
              <p:nvPr userDrawn="1"/>
            </p:nvSpPr>
            <p:spPr bwMode="auto">
              <a:xfrm>
                <a:off x="4658" y="3267"/>
                <a:ext cx="143" cy="74"/>
              </a:xfrm>
              <a:custGeom>
                <a:avLst/>
                <a:gdLst>
                  <a:gd name="T0" fmla="*/ 73 w 794"/>
                  <a:gd name="T1" fmla="*/ 4 h 405"/>
                  <a:gd name="T2" fmla="*/ 91 w 794"/>
                  <a:gd name="T3" fmla="*/ 9 h 405"/>
                  <a:gd name="T4" fmla="*/ 109 w 794"/>
                  <a:gd name="T5" fmla="*/ 15 h 405"/>
                  <a:gd name="T6" fmla="*/ 127 w 794"/>
                  <a:gd name="T7" fmla="*/ 21 h 405"/>
                  <a:gd name="T8" fmla="*/ 138 w 794"/>
                  <a:gd name="T9" fmla="*/ 24 h 405"/>
                  <a:gd name="T10" fmla="*/ 142 w 794"/>
                  <a:gd name="T11" fmla="*/ 26 h 405"/>
                  <a:gd name="T12" fmla="*/ 142 w 794"/>
                  <a:gd name="T13" fmla="*/ 28 h 405"/>
                  <a:gd name="T14" fmla="*/ 143 w 794"/>
                  <a:gd name="T15" fmla="*/ 29 h 405"/>
                  <a:gd name="T16" fmla="*/ 143 w 794"/>
                  <a:gd name="T17" fmla="*/ 31 h 405"/>
                  <a:gd name="T18" fmla="*/ 142 w 794"/>
                  <a:gd name="T19" fmla="*/ 32 h 405"/>
                  <a:gd name="T20" fmla="*/ 136 w 794"/>
                  <a:gd name="T21" fmla="*/ 37 h 405"/>
                  <a:gd name="T22" fmla="*/ 125 w 794"/>
                  <a:gd name="T23" fmla="*/ 47 h 405"/>
                  <a:gd name="T24" fmla="*/ 114 w 794"/>
                  <a:gd name="T25" fmla="*/ 56 h 405"/>
                  <a:gd name="T26" fmla="*/ 103 w 794"/>
                  <a:gd name="T27" fmla="*/ 66 h 405"/>
                  <a:gd name="T28" fmla="*/ 96 w 794"/>
                  <a:gd name="T29" fmla="*/ 72 h 405"/>
                  <a:gd name="T30" fmla="*/ 92 w 794"/>
                  <a:gd name="T31" fmla="*/ 73 h 405"/>
                  <a:gd name="T32" fmla="*/ 87 w 794"/>
                  <a:gd name="T33" fmla="*/ 74 h 405"/>
                  <a:gd name="T34" fmla="*/ 81 w 794"/>
                  <a:gd name="T35" fmla="*/ 73 h 405"/>
                  <a:gd name="T36" fmla="*/ 70 w 794"/>
                  <a:gd name="T37" fmla="*/ 70 h 405"/>
                  <a:gd name="T38" fmla="*/ 52 w 794"/>
                  <a:gd name="T39" fmla="*/ 64 h 405"/>
                  <a:gd name="T40" fmla="*/ 33 w 794"/>
                  <a:gd name="T41" fmla="*/ 59 h 405"/>
                  <a:gd name="T42" fmla="*/ 16 w 794"/>
                  <a:gd name="T43" fmla="*/ 53 h 405"/>
                  <a:gd name="T44" fmla="*/ 4 w 794"/>
                  <a:gd name="T45" fmla="*/ 49 h 405"/>
                  <a:gd name="T46" fmla="*/ 1 w 794"/>
                  <a:gd name="T47" fmla="*/ 47 h 405"/>
                  <a:gd name="T48" fmla="*/ 0 w 794"/>
                  <a:gd name="T49" fmla="*/ 45 h 405"/>
                  <a:gd name="T50" fmla="*/ 0 w 794"/>
                  <a:gd name="T51" fmla="*/ 44 h 405"/>
                  <a:gd name="T52" fmla="*/ 0 w 794"/>
                  <a:gd name="T53" fmla="*/ 43 h 405"/>
                  <a:gd name="T54" fmla="*/ 1 w 794"/>
                  <a:gd name="T55" fmla="*/ 41 h 405"/>
                  <a:gd name="T56" fmla="*/ 7 w 794"/>
                  <a:gd name="T57" fmla="*/ 36 h 405"/>
                  <a:gd name="T58" fmla="*/ 18 w 794"/>
                  <a:gd name="T59" fmla="*/ 27 h 405"/>
                  <a:gd name="T60" fmla="*/ 30 w 794"/>
                  <a:gd name="T61" fmla="*/ 17 h 405"/>
                  <a:gd name="T62" fmla="*/ 41 w 794"/>
                  <a:gd name="T63" fmla="*/ 8 h 405"/>
                  <a:gd name="T64" fmla="*/ 48 w 794"/>
                  <a:gd name="T65" fmla="*/ 2 h 405"/>
                  <a:gd name="T66" fmla="*/ 52 w 794"/>
                  <a:gd name="T67" fmla="*/ 1 h 405"/>
                  <a:gd name="T68" fmla="*/ 57 w 794"/>
                  <a:gd name="T69" fmla="*/ 0 h 405"/>
                  <a:gd name="T70" fmla="*/ 62 w 794"/>
                  <a:gd name="T71" fmla="*/ 1 h 4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4" h="405">
                    <a:moveTo>
                      <a:pt x="356" y="6"/>
                    </a:moveTo>
                    <a:lnTo>
                      <a:pt x="406" y="22"/>
                    </a:lnTo>
                    <a:lnTo>
                      <a:pt x="456" y="37"/>
                    </a:lnTo>
                    <a:lnTo>
                      <a:pt x="505" y="51"/>
                    </a:lnTo>
                    <a:lnTo>
                      <a:pt x="555" y="67"/>
                    </a:lnTo>
                    <a:lnTo>
                      <a:pt x="605" y="82"/>
                    </a:lnTo>
                    <a:lnTo>
                      <a:pt x="656" y="97"/>
                    </a:lnTo>
                    <a:lnTo>
                      <a:pt x="705" y="113"/>
                    </a:lnTo>
                    <a:lnTo>
                      <a:pt x="756" y="128"/>
                    </a:lnTo>
                    <a:lnTo>
                      <a:pt x="768" y="133"/>
                    </a:lnTo>
                    <a:lnTo>
                      <a:pt x="777" y="138"/>
                    </a:lnTo>
                    <a:lnTo>
                      <a:pt x="786" y="143"/>
                    </a:lnTo>
                    <a:lnTo>
                      <a:pt x="790" y="151"/>
                    </a:lnTo>
                    <a:lnTo>
                      <a:pt x="791" y="154"/>
                    </a:lnTo>
                    <a:lnTo>
                      <a:pt x="793" y="158"/>
                    </a:lnTo>
                    <a:lnTo>
                      <a:pt x="794" y="161"/>
                    </a:lnTo>
                    <a:lnTo>
                      <a:pt x="793" y="165"/>
                    </a:lnTo>
                    <a:lnTo>
                      <a:pt x="793" y="168"/>
                    </a:lnTo>
                    <a:lnTo>
                      <a:pt x="790" y="172"/>
                    </a:lnTo>
                    <a:lnTo>
                      <a:pt x="788" y="175"/>
                    </a:lnTo>
                    <a:lnTo>
                      <a:pt x="784" y="179"/>
                    </a:lnTo>
                    <a:lnTo>
                      <a:pt x="754" y="205"/>
                    </a:lnTo>
                    <a:lnTo>
                      <a:pt x="724" y="231"/>
                    </a:lnTo>
                    <a:lnTo>
                      <a:pt x="693" y="257"/>
                    </a:lnTo>
                    <a:lnTo>
                      <a:pt x="663" y="283"/>
                    </a:lnTo>
                    <a:lnTo>
                      <a:pt x="632" y="309"/>
                    </a:lnTo>
                    <a:lnTo>
                      <a:pt x="602" y="335"/>
                    </a:lnTo>
                    <a:lnTo>
                      <a:pt x="572" y="361"/>
                    </a:lnTo>
                    <a:lnTo>
                      <a:pt x="541" y="387"/>
                    </a:lnTo>
                    <a:lnTo>
                      <a:pt x="531" y="393"/>
                    </a:lnTo>
                    <a:lnTo>
                      <a:pt x="521" y="398"/>
                    </a:lnTo>
                    <a:lnTo>
                      <a:pt x="509" y="401"/>
                    </a:lnTo>
                    <a:lnTo>
                      <a:pt x="495" y="403"/>
                    </a:lnTo>
                    <a:lnTo>
                      <a:pt x="481" y="405"/>
                    </a:lnTo>
                    <a:lnTo>
                      <a:pt x="466" y="403"/>
                    </a:lnTo>
                    <a:lnTo>
                      <a:pt x="452" y="402"/>
                    </a:lnTo>
                    <a:lnTo>
                      <a:pt x="438" y="399"/>
                    </a:lnTo>
                    <a:lnTo>
                      <a:pt x="388" y="383"/>
                    </a:lnTo>
                    <a:lnTo>
                      <a:pt x="338" y="367"/>
                    </a:lnTo>
                    <a:lnTo>
                      <a:pt x="287" y="351"/>
                    </a:lnTo>
                    <a:lnTo>
                      <a:pt x="237" y="336"/>
                    </a:lnTo>
                    <a:lnTo>
                      <a:pt x="186" y="321"/>
                    </a:lnTo>
                    <a:lnTo>
                      <a:pt x="137" y="305"/>
                    </a:lnTo>
                    <a:lnTo>
                      <a:pt x="87" y="290"/>
                    </a:lnTo>
                    <a:lnTo>
                      <a:pt x="37" y="275"/>
                    </a:lnTo>
                    <a:lnTo>
                      <a:pt x="24" y="270"/>
                    </a:lnTo>
                    <a:lnTo>
                      <a:pt x="15" y="264"/>
                    </a:lnTo>
                    <a:lnTo>
                      <a:pt x="7" y="258"/>
                    </a:lnTo>
                    <a:lnTo>
                      <a:pt x="2" y="251"/>
                    </a:lnTo>
                    <a:lnTo>
                      <a:pt x="1" y="247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1" y="237"/>
                    </a:lnTo>
                    <a:lnTo>
                      <a:pt x="2" y="233"/>
                    </a:lnTo>
                    <a:lnTo>
                      <a:pt x="3" y="230"/>
                    </a:lnTo>
                    <a:lnTo>
                      <a:pt x="7" y="226"/>
                    </a:lnTo>
                    <a:lnTo>
                      <a:pt x="10" y="223"/>
                    </a:lnTo>
                    <a:lnTo>
                      <a:pt x="41" y="198"/>
                    </a:lnTo>
                    <a:lnTo>
                      <a:pt x="72" y="172"/>
                    </a:lnTo>
                    <a:lnTo>
                      <a:pt x="102" y="146"/>
                    </a:lnTo>
                    <a:lnTo>
                      <a:pt x="133" y="120"/>
                    </a:lnTo>
                    <a:lnTo>
                      <a:pt x="164" y="94"/>
                    </a:lnTo>
                    <a:lnTo>
                      <a:pt x="195" y="69"/>
                    </a:lnTo>
                    <a:lnTo>
                      <a:pt x="225" y="43"/>
                    </a:lnTo>
                    <a:lnTo>
                      <a:pt x="256" y="17"/>
                    </a:lnTo>
                    <a:lnTo>
                      <a:pt x="264" y="11"/>
                    </a:lnTo>
                    <a:lnTo>
                      <a:pt x="275" y="8"/>
                    </a:lnTo>
                    <a:lnTo>
                      <a:pt x="287" y="4"/>
                    </a:lnTo>
                    <a:lnTo>
                      <a:pt x="301" y="2"/>
                    </a:lnTo>
                    <a:lnTo>
                      <a:pt x="314" y="0"/>
                    </a:lnTo>
                    <a:lnTo>
                      <a:pt x="328" y="2"/>
                    </a:lnTo>
                    <a:lnTo>
                      <a:pt x="342" y="3"/>
                    </a:lnTo>
                    <a:lnTo>
                      <a:pt x="35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5204"/>
              <p:cNvSpPr>
                <a:spLocks/>
              </p:cNvSpPr>
              <p:nvPr userDrawn="1"/>
            </p:nvSpPr>
            <p:spPr bwMode="auto">
              <a:xfrm>
                <a:off x="3037" y="2847"/>
                <a:ext cx="131" cy="59"/>
              </a:xfrm>
              <a:custGeom>
                <a:avLst/>
                <a:gdLst>
                  <a:gd name="T0" fmla="*/ 78 w 731"/>
                  <a:gd name="T1" fmla="*/ 3 h 324"/>
                  <a:gd name="T2" fmla="*/ 92 w 731"/>
                  <a:gd name="T3" fmla="*/ 8 h 324"/>
                  <a:gd name="T4" fmla="*/ 106 w 731"/>
                  <a:gd name="T5" fmla="*/ 12 h 324"/>
                  <a:gd name="T6" fmla="*/ 120 w 731"/>
                  <a:gd name="T7" fmla="*/ 16 h 324"/>
                  <a:gd name="T8" fmla="*/ 128 w 731"/>
                  <a:gd name="T9" fmla="*/ 19 h 324"/>
                  <a:gd name="T10" fmla="*/ 130 w 731"/>
                  <a:gd name="T11" fmla="*/ 21 h 324"/>
                  <a:gd name="T12" fmla="*/ 131 w 731"/>
                  <a:gd name="T13" fmla="*/ 23 h 324"/>
                  <a:gd name="T14" fmla="*/ 130 w 731"/>
                  <a:gd name="T15" fmla="*/ 25 h 324"/>
                  <a:gd name="T16" fmla="*/ 122 w 731"/>
                  <a:gd name="T17" fmla="*/ 30 h 324"/>
                  <a:gd name="T18" fmla="*/ 109 w 731"/>
                  <a:gd name="T19" fmla="*/ 38 h 324"/>
                  <a:gd name="T20" fmla="*/ 96 w 731"/>
                  <a:gd name="T21" fmla="*/ 45 h 324"/>
                  <a:gd name="T22" fmla="*/ 83 w 731"/>
                  <a:gd name="T23" fmla="*/ 53 h 324"/>
                  <a:gd name="T24" fmla="*/ 75 w 731"/>
                  <a:gd name="T25" fmla="*/ 58 h 324"/>
                  <a:gd name="T26" fmla="*/ 71 w 731"/>
                  <a:gd name="T27" fmla="*/ 59 h 324"/>
                  <a:gd name="T28" fmla="*/ 66 w 731"/>
                  <a:gd name="T29" fmla="*/ 59 h 324"/>
                  <a:gd name="T30" fmla="*/ 62 w 731"/>
                  <a:gd name="T31" fmla="*/ 59 h 324"/>
                  <a:gd name="T32" fmla="*/ 53 w 731"/>
                  <a:gd name="T33" fmla="*/ 56 h 324"/>
                  <a:gd name="T34" fmla="*/ 39 w 731"/>
                  <a:gd name="T35" fmla="*/ 52 h 324"/>
                  <a:gd name="T36" fmla="*/ 25 w 731"/>
                  <a:gd name="T37" fmla="*/ 47 h 324"/>
                  <a:gd name="T38" fmla="*/ 11 w 731"/>
                  <a:gd name="T39" fmla="*/ 42 h 324"/>
                  <a:gd name="T40" fmla="*/ 2 w 731"/>
                  <a:gd name="T41" fmla="*/ 40 h 324"/>
                  <a:gd name="T42" fmla="*/ 1 w 731"/>
                  <a:gd name="T43" fmla="*/ 38 h 324"/>
                  <a:gd name="T44" fmla="*/ 0 w 731"/>
                  <a:gd name="T45" fmla="*/ 36 h 324"/>
                  <a:gd name="T46" fmla="*/ 1 w 731"/>
                  <a:gd name="T47" fmla="*/ 34 h 324"/>
                  <a:gd name="T48" fmla="*/ 9 w 731"/>
                  <a:gd name="T49" fmla="*/ 29 h 324"/>
                  <a:gd name="T50" fmla="*/ 22 w 731"/>
                  <a:gd name="T51" fmla="*/ 21 h 324"/>
                  <a:gd name="T52" fmla="*/ 35 w 731"/>
                  <a:gd name="T53" fmla="*/ 14 h 324"/>
                  <a:gd name="T54" fmla="*/ 48 w 731"/>
                  <a:gd name="T55" fmla="*/ 6 h 324"/>
                  <a:gd name="T56" fmla="*/ 56 w 731"/>
                  <a:gd name="T57" fmla="*/ 2 h 324"/>
                  <a:gd name="T58" fmla="*/ 60 w 731"/>
                  <a:gd name="T59" fmla="*/ 1 h 324"/>
                  <a:gd name="T60" fmla="*/ 65 w 731"/>
                  <a:gd name="T61" fmla="*/ 0 h 324"/>
                  <a:gd name="T62" fmla="*/ 69 w 731"/>
                  <a:gd name="T63" fmla="*/ 1 h 3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31" h="324">
                    <a:moveTo>
                      <a:pt x="396" y="5"/>
                    </a:moveTo>
                    <a:lnTo>
                      <a:pt x="435" y="17"/>
                    </a:lnTo>
                    <a:lnTo>
                      <a:pt x="473" y="29"/>
                    </a:lnTo>
                    <a:lnTo>
                      <a:pt x="512" y="42"/>
                    </a:lnTo>
                    <a:lnTo>
                      <a:pt x="551" y="53"/>
                    </a:lnTo>
                    <a:lnTo>
                      <a:pt x="590" y="65"/>
                    </a:lnTo>
                    <a:lnTo>
                      <a:pt x="629" y="77"/>
                    </a:lnTo>
                    <a:lnTo>
                      <a:pt x="668" y="90"/>
                    </a:lnTo>
                    <a:lnTo>
                      <a:pt x="707" y="102"/>
                    </a:lnTo>
                    <a:lnTo>
                      <a:pt x="716" y="105"/>
                    </a:lnTo>
                    <a:lnTo>
                      <a:pt x="724" y="110"/>
                    </a:lnTo>
                    <a:lnTo>
                      <a:pt x="728" y="115"/>
                    </a:lnTo>
                    <a:lnTo>
                      <a:pt x="731" y="121"/>
                    </a:lnTo>
                    <a:lnTo>
                      <a:pt x="731" y="127"/>
                    </a:lnTo>
                    <a:lnTo>
                      <a:pt x="728" y="131"/>
                    </a:lnTo>
                    <a:lnTo>
                      <a:pt x="724" y="137"/>
                    </a:lnTo>
                    <a:lnTo>
                      <a:pt x="715" y="142"/>
                    </a:lnTo>
                    <a:lnTo>
                      <a:pt x="680" y="163"/>
                    </a:lnTo>
                    <a:lnTo>
                      <a:pt x="644" y="185"/>
                    </a:lnTo>
                    <a:lnTo>
                      <a:pt x="608" y="206"/>
                    </a:lnTo>
                    <a:lnTo>
                      <a:pt x="572" y="226"/>
                    </a:lnTo>
                    <a:lnTo>
                      <a:pt x="536" y="247"/>
                    </a:lnTo>
                    <a:lnTo>
                      <a:pt x="500" y="268"/>
                    </a:lnTo>
                    <a:lnTo>
                      <a:pt x="465" y="290"/>
                    </a:lnTo>
                    <a:lnTo>
                      <a:pt x="428" y="311"/>
                    </a:lnTo>
                    <a:lnTo>
                      <a:pt x="419" y="316"/>
                    </a:lnTo>
                    <a:lnTo>
                      <a:pt x="408" y="319"/>
                    </a:lnTo>
                    <a:lnTo>
                      <a:pt x="396" y="322"/>
                    </a:lnTo>
                    <a:lnTo>
                      <a:pt x="383" y="324"/>
                    </a:lnTo>
                    <a:lnTo>
                      <a:pt x="370" y="324"/>
                    </a:lnTo>
                    <a:lnTo>
                      <a:pt x="357" y="324"/>
                    </a:lnTo>
                    <a:lnTo>
                      <a:pt x="345" y="323"/>
                    </a:lnTo>
                    <a:lnTo>
                      <a:pt x="335" y="319"/>
                    </a:lnTo>
                    <a:lnTo>
                      <a:pt x="294" y="307"/>
                    </a:lnTo>
                    <a:lnTo>
                      <a:pt x="255" y="294"/>
                    </a:lnTo>
                    <a:lnTo>
                      <a:pt x="216" y="283"/>
                    </a:lnTo>
                    <a:lnTo>
                      <a:pt x="177" y="270"/>
                    </a:lnTo>
                    <a:lnTo>
                      <a:pt x="138" y="258"/>
                    </a:lnTo>
                    <a:lnTo>
                      <a:pt x="101" y="245"/>
                    </a:lnTo>
                    <a:lnTo>
                      <a:pt x="62" y="233"/>
                    </a:lnTo>
                    <a:lnTo>
                      <a:pt x="23" y="221"/>
                    </a:lnTo>
                    <a:lnTo>
                      <a:pt x="13" y="218"/>
                    </a:lnTo>
                    <a:lnTo>
                      <a:pt x="7" y="213"/>
                    </a:lnTo>
                    <a:lnTo>
                      <a:pt x="3" y="208"/>
                    </a:lnTo>
                    <a:lnTo>
                      <a:pt x="0" y="202"/>
                    </a:lnTo>
                    <a:lnTo>
                      <a:pt x="1" y="196"/>
                    </a:lnTo>
                    <a:lnTo>
                      <a:pt x="4" y="192"/>
                    </a:lnTo>
                    <a:lnTo>
                      <a:pt x="8" y="186"/>
                    </a:lnTo>
                    <a:lnTo>
                      <a:pt x="17" y="180"/>
                    </a:lnTo>
                    <a:lnTo>
                      <a:pt x="52" y="160"/>
                    </a:lnTo>
                    <a:lnTo>
                      <a:pt x="89" y="138"/>
                    </a:lnTo>
                    <a:lnTo>
                      <a:pt x="124" y="118"/>
                    </a:lnTo>
                    <a:lnTo>
                      <a:pt x="161" y="97"/>
                    </a:lnTo>
                    <a:lnTo>
                      <a:pt x="196" y="76"/>
                    </a:lnTo>
                    <a:lnTo>
                      <a:pt x="233" y="56"/>
                    </a:lnTo>
                    <a:lnTo>
                      <a:pt x="268" y="34"/>
                    </a:lnTo>
                    <a:lnTo>
                      <a:pt x="305" y="14"/>
                    </a:lnTo>
                    <a:lnTo>
                      <a:pt x="315" y="10"/>
                    </a:lnTo>
                    <a:lnTo>
                      <a:pt x="325" y="6"/>
                    </a:lnTo>
                    <a:lnTo>
                      <a:pt x="337" y="3"/>
                    </a:lnTo>
                    <a:lnTo>
                      <a:pt x="349" y="1"/>
                    </a:lnTo>
                    <a:lnTo>
                      <a:pt x="362" y="0"/>
                    </a:lnTo>
                    <a:lnTo>
                      <a:pt x="374" y="1"/>
                    </a:lnTo>
                    <a:lnTo>
                      <a:pt x="385" y="3"/>
                    </a:lnTo>
                    <a:lnTo>
                      <a:pt x="39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5205"/>
              <p:cNvSpPr>
                <a:spLocks/>
              </p:cNvSpPr>
              <p:nvPr userDrawn="1"/>
            </p:nvSpPr>
            <p:spPr bwMode="auto">
              <a:xfrm>
                <a:off x="3135" y="2878"/>
                <a:ext cx="132" cy="59"/>
              </a:xfrm>
              <a:custGeom>
                <a:avLst/>
                <a:gdLst>
                  <a:gd name="T0" fmla="*/ 78 w 735"/>
                  <a:gd name="T1" fmla="*/ 3 h 329"/>
                  <a:gd name="T2" fmla="*/ 92 w 735"/>
                  <a:gd name="T3" fmla="*/ 8 h 329"/>
                  <a:gd name="T4" fmla="*/ 106 w 735"/>
                  <a:gd name="T5" fmla="*/ 12 h 329"/>
                  <a:gd name="T6" fmla="*/ 121 w 735"/>
                  <a:gd name="T7" fmla="*/ 16 h 329"/>
                  <a:gd name="T8" fmla="*/ 129 w 735"/>
                  <a:gd name="T9" fmla="*/ 19 h 329"/>
                  <a:gd name="T10" fmla="*/ 132 w 735"/>
                  <a:gd name="T11" fmla="*/ 21 h 329"/>
                  <a:gd name="T12" fmla="*/ 132 w 735"/>
                  <a:gd name="T13" fmla="*/ 23 h 329"/>
                  <a:gd name="T14" fmla="*/ 131 w 735"/>
                  <a:gd name="T15" fmla="*/ 25 h 329"/>
                  <a:gd name="T16" fmla="*/ 123 w 735"/>
                  <a:gd name="T17" fmla="*/ 30 h 329"/>
                  <a:gd name="T18" fmla="*/ 110 w 735"/>
                  <a:gd name="T19" fmla="*/ 37 h 329"/>
                  <a:gd name="T20" fmla="*/ 98 w 735"/>
                  <a:gd name="T21" fmla="*/ 45 h 329"/>
                  <a:gd name="T22" fmla="*/ 85 w 735"/>
                  <a:gd name="T23" fmla="*/ 53 h 329"/>
                  <a:gd name="T24" fmla="*/ 77 w 735"/>
                  <a:gd name="T25" fmla="*/ 58 h 329"/>
                  <a:gd name="T26" fmla="*/ 72 w 735"/>
                  <a:gd name="T27" fmla="*/ 58 h 329"/>
                  <a:gd name="T28" fmla="*/ 68 w 735"/>
                  <a:gd name="T29" fmla="*/ 59 h 329"/>
                  <a:gd name="T30" fmla="*/ 63 w 735"/>
                  <a:gd name="T31" fmla="*/ 59 h 329"/>
                  <a:gd name="T32" fmla="*/ 54 w 735"/>
                  <a:gd name="T33" fmla="*/ 56 h 329"/>
                  <a:gd name="T34" fmla="*/ 40 w 735"/>
                  <a:gd name="T35" fmla="*/ 51 h 329"/>
                  <a:gd name="T36" fmla="*/ 26 w 735"/>
                  <a:gd name="T37" fmla="*/ 47 h 329"/>
                  <a:gd name="T38" fmla="*/ 11 w 735"/>
                  <a:gd name="T39" fmla="*/ 43 h 329"/>
                  <a:gd name="T40" fmla="*/ 3 w 735"/>
                  <a:gd name="T41" fmla="*/ 39 h 329"/>
                  <a:gd name="T42" fmla="*/ 0 w 735"/>
                  <a:gd name="T43" fmla="*/ 38 h 329"/>
                  <a:gd name="T44" fmla="*/ 0 w 735"/>
                  <a:gd name="T45" fmla="*/ 36 h 329"/>
                  <a:gd name="T46" fmla="*/ 0 w 735"/>
                  <a:gd name="T47" fmla="*/ 35 h 329"/>
                  <a:gd name="T48" fmla="*/ 1 w 735"/>
                  <a:gd name="T49" fmla="*/ 34 h 329"/>
                  <a:gd name="T50" fmla="*/ 9 w 735"/>
                  <a:gd name="T51" fmla="*/ 29 h 329"/>
                  <a:gd name="T52" fmla="*/ 22 w 735"/>
                  <a:gd name="T53" fmla="*/ 21 h 329"/>
                  <a:gd name="T54" fmla="*/ 35 w 735"/>
                  <a:gd name="T55" fmla="*/ 14 h 329"/>
                  <a:gd name="T56" fmla="*/ 48 w 735"/>
                  <a:gd name="T57" fmla="*/ 6 h 329"/>
                  <a:gd name="T58" fmla="*/ 56 w 735"/>
                  <a:gd name="T59" fmla="*/ 2 h 329"/>
                  <a:gd name="T60" fmla="*/ 60 w 735"/>
                  <a:gd name="T61" fmla="*/ 1 h 329"/>
                  <a:gd name="T62" fmla="*/ 64 w 735"/>
                  <a:gd name="T63" fmla="*/ 0 h 329"/>
                  <a:gd name="T64" fmla="*/ 69 w 735"/>
                  <a:gd name="T65" fmla="*/ 0 h 3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5" h="329">
                    <a:moveTo>
                      <a:pt x="396" y="4"/>
                    </a:moveTo>
                    <a:lnTo>
                      <a:pt x="435" y="17"/>
                    </a:lnTo>
                    <a:lnTo>
                      <a:pt x="474" y="29"/>
                    </a:lnTo>
                    <a:lnTo>
                      <a:pt x="514" y="42"/>
                    </a:lnTo>
                    <a:lnTo>
                      <a:pt x="553" y="54"/>
                    </a:lnTo>
                    <a:lnTo>
                      <a:pt x="593" y="65"/>
                    </a:lnTo>
                    <a:lnTo>
                      <a:pt x="632" y="78"/>
                    </a:lnTo>
                    <a:lnTo>
                      <a:pt x="673" y="90"/>
                    </a:lnTo>
                    <a:lnTo>
                      <a:pt x="713" y="103"/>
                    </a:lnTo>
                    <a:lnTo>
                      <a:pt x="721" y="107"/>
                    </a:lnTo>
                    <a:lnTo>
                      <a:pt x="728" y="111"/>
                    </a:lnTo>
                    <a:lnTo>
                      <a:pt x="733" y="116"/>
                    </a:lnTo>
                    <a:lnTo>
                      <a:pt x="735" y="122"/>
                    </a:lnTo>
                    <a:lnTo>
                      <a:pt x="735" y="128"/>
                    </a:lnTo>
                    <a:lnTo>
                      <a:pt x="733" y="133"/>
                    </a:lnTo>
                    <a:lnTo>
                      <a:pt x="728" y="139"/>
                    </a:lnTo>
                    <a:lnTo>
                      <a:pt x="721" y="145"/>
                    </a:lnTo>
                    <a:lnTo>
                      <a:pt x="686" y="166"/>
                    </a:lnTo>
                    <a:lnTo>
                      <a:pt x="650" y="187"/>
                    </a:lnTo>
                    <a:lnTo>
                      <a:pt x="615" y="208"/>
                    </a:lnTo>
                    <a:lnTo>
                      <a:pt x="579" y="230"/>
                    </a:lnTo>
                    <a:lnTo>
                      <a:pt x="544" y="251"/>
                    </a:lnTo>
                    <a:lnTo>
                      <a:pt x="508" y="272"/>
                    </a:lnTo>
                    <a:lnTo>
                      <a:pt x="472" y="293"/>
                    </a:lnTo>
                    <a:lnTo>
                      <a:pt x="436" y="316"/>
                    </a:lnTo>
                    <a:lnTo>
                      <a:pt x="427" y="321"/>
                    </a:lnTo>
                    <a:lnTo>
                      <a:pt x="415" y="324"/>
                    </a:lnTo>
                    <a:lnTo>
                      <a:pt x="403" y="326"/>
                    </a:lnTo>
                    <a:lnTo>
                      <a:pt x="390" y="329"/>
                    </a:lnTo>
                    <a:lnTo>
                      <a:pt x="378" y="329"/>
                    </a:lnTo>
                    <a:lnTo>
                      <a:pt x="365" y="329"/>
                    </a:lnTo>
                    <a:lnTo>
                      <a:pt x="353" y="328"/>
                    </a:lnTo>
                    <a:lnTo>
                      <a:pt x="343" y="324"/>
                    </a:lnTo>
                    <a:lnTo>
                      <a:pt x="303" y="312"/>
                    </a:lnTo>
                    <a:lnTo>
                      <a:pt x="262" y="299"/>
                    </a:lnTo>
                    <a:lnTo>
                      <a:pt x="222" y="286"/>
                    </a:lnTo>
                    <a:lnTo>
                      <a:pt x="182" y="274"/>
                    </a:lnTo>
                    <a:lnTo>
                      <a:pt x="143" y="261"/>
                    </a:lnTo>
                    <a:lnTo>
                      <a:pt x="103" y="248"/>
                    </a:lnTo>
                    <a:lnTo>
                      <a:pt x="64" y="237"/>
                    </a:lnTo>
                    <a:lnTo>
                      <a:pt x="24" y="224"/>
                    </a:lnTo>
                    <a:lnTo>
                      <a:pt x="14" y="220"/>
                    </a:lnTo>
                    <a:lnTo>
                      <a:pt x="7" y="215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1" y="199"/>
                    </a:lnTo>
                    <a:lnTo>
                      <a:pt x="1" y="196"/>
                    </a:lnTo>
                    <a:lnTo>
                      <a:pt x="4" y="193"/>
                    </a:lnTo>
                    <a:lnTo>
                      <a:pt x="8" y="188"/>
                    </a:lnTo>
                    <a:lnTo>
                      <a:pt x="15" y="182"/>
                    </a:lnTo>
                    <a:lnTo>
                      <a:pt x="52" y="161"/>
                    </a:lnTo>
                    <a:lnTo>
                      <a:pt x="88" y="140"/>
                    </a:lnTo>
                    <a:lnTo>
                      <a:pt x="123" y="119"/>
                    </a:lnTo>
                    <a:lnTo>
                      <a:pt x="160" y="97"/>
                    </a:lnTo>
                    <a:lnTo>
                      <a:pt x="195" y="77"/>
                    </a:lnTo>
                    <a:lnTo>
                      <a:pt x="231" y="56"/>
                    </a:lnTo>
                    <a:lnTo>
                      <a:pt x="266" y="35"/>
                    </a:lnTo>
                    <a:lnTo>
                      <a:pt x="301" y="13"/>
                    </a:lnTo>
                    <a:lnTo>
                      <a:pt x="311" y="9"/>
                    </a:lnTo>
                    <a:lnTo>
                      <a:pt x="322" y="5"/>
                    </a:lnTo>
                    <a:lnTo>
                      <a:pt x="335" y="3"/>
                    </a:lnTo>
                    <a:lnTo>
                      <a:pt x="346" y="0"/>
                    </a:lnTo>
                    <a:lnTo>
                      <a:pt x="359" y="0"/>
                    </a:lnTo>
                    <a:lnTo>
                      <a:pt x="372" y="0"/>
                    </a:lnTo>
                    <a:lnTo>
                      <a:pt x="384" y="2"/>
                    </a:lnTo>
                    <a:lnTo>
                      <a:pt x="39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206"/>
              <p:cNvSpPr>
                <a:spLocks/>
              </p:cNvSpPr>
              <p:nvPr userDrawn="1"/>
            </p:nvSpPr>
            <p:spPr bwMode="auto">
              <a:xfrm>
                <a:off x="3235" y="2909"/>
                <a:ext cx="133" cy="60"/>
              </a:xfrm>
              <a:custGeom>
                <a:avLst/>
                <a:gdLst>
                  <a:gd name="T0" fmla="*/ 78 w 742"/>
                  <a:gd name="T1" fmla="*/ 3 h 335"/>
                  <a:gd name="T2" fmla="*/ 92 w 742"/>
                  <a:gd name="T3" fmla="*/ 8 h 335"/>
                  <a:gd name="T4" fmla="*/ 107 w 742"/>
                  <a:gd name="T5" fmla="*/ 12 h 335"/>
                  <a:gd name="T6" fmla="*/ 121 w 742"/>
                  <a:gd name="T7" fmla="*/ 16 h 335"/>
                  <a:gd name="T8" fmla="*/ 130 w 742"/>
                  <a:gd name="T9" fmla="*/ 19 h 335"/>
                  <a:gd name="T10" fmla="*/ 132 w 742"/>
                  <a:gd name="T11" fmla="*/ 21 h 335"/>
                  <a:gd name="T12" fmla="*/ 133 w 742"/>
                  <a:gd name="T13" fmla="*/ 23 h 335"/>
                  <a:gd name="T14" fmla="*/ 133 w 742"/>
                  <a:gd name="T15" fmla="*/ 24 h 335"/>
                  <a:gd name="T16" fmla="*/ 132 w 742"/>
                  <a:gd name="T17" fmla="*/ 25 h 335"/>
                  <a:gd name="T18" fmla="*/ 124 w 742"/>
                  <a:gd name="T19" fmla="*/ 30 h 335"/>
                  <a:gd name="T20" fmla="*/ 111 w 742"/>
                  <a:gd name="T21" fmla="*/ 38 h 335"/>
                  <a:gd name="T22" fmla="*/ 99 w 742"/>
                  <a:gd name="T23" fmla="*/ 46 h 335"/>
                  <a:gd name="T24" fmla="*/ 86 w 742"/>
                  <a:gd name="T25" fmla="*/ 54 h 335"/>
                  <a:gd name="T26" fmla="*/ 78 w 742"/>
                  <a:gd name="T27" fmla="*/ 58 h 335"/>
                  <a:gd name="T28" fmla="*/ 74 w 742"/>
                  <a:gd name="T29" fmla="*/ 60 h 335"/>
                  <a:gd name="T30" fmla="*/ 69 w 742"/>
                  <a:gd name="T31" fmla="*/ 60 h 335"/>
                  <a:gd name="T32" fmla="*/ 65 w 742"/>
                  <a:gd name="T33" fmla="*/ 60 h 335"/>
                  <a:gd name="T34" fmla="*/ 55 w 742"/>
                  <a:gd name="T35" fmla="*/ 57 h 335"/>
                  <a:gd name="T36" fmla="*/ 41 w 742"/>
                  <a:gd name="T37" fmla="*/ 52 h 335"/>
                  <a:gd name="T38" fmla="*/ 26 w 742"/>
                  <a:gd name="T39" fmla="*/ 48 h 335"/>
                  <a:gd name="T40" fmla="*/ 12 w 742"/>
                  <a:gd name="T41" fmla="*/ 43 h 335"/>
                  <a:gd name="T42" fmla="*/ 3 w 742"/>
                  <a:gd name="T43" fmla="*/ 40 h 335"/>
                  <a:gd name="T44" fmla="*/ 1 w 742"/>
                  <a:gd name="T45" fmla="*/ 39 h 335"/>
                  <a:gd name="T46" fmla="*/ 0 w 742"/>
                  <a:gd name="T47" fmla="*/ 37 h 335"/>
                  <a:gd name="T48" fmla="*/ 0 w 742"/>
                  <a:gd name="T49" fmla="*/ 36 h 335"/>
                  <a:gd name="T50" fmla="*/ 2 w 742"/>
                  <a:gd name="T51" fmla="*/ 34 h 335"/>
                  <a:gd name="T52" fmla="*/ 9 w 742"/>
                  <a:gd name="T53" fmla="*/ 29 h 335"/>
                  <a:gd name="T54" fmla="*/ 22 w 742"/>
                  <a:gd name="T55" fmla="*/ 22 h 335"/>
                  <a:gd name="T56" fmla="*/ 35 w 742"/>
                  <a:gd name="T57" fmla="*/ 14 h 335"/>
                  <a:gd name="T58" fmla="*/ 48 w 742"/>
                  <a:gd name="T59" fmla="*/ 6 h 335"/>
                  <a:gd name="T60" fmla="*/ 56 w 742"/>
                  <a:gd name="T61" fmla="*/ 2 h 335"/>
                  <a:gd name="T62" fmla="*/ 60 w 742"/>
                  <a:gd name="T63" fmla="*/ 1 h 335"/>
                  <a:gd name="T64" fmla="*/ 64 w 742"/>
                  <a:gd name="T65" fmla="*/ 0 h 335"/>
                  <a:gd name="T66" fmla="*/ 69 w 742"/>
                  <a:gd name="T67" fmla="*/ 0 h 3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2" h="335">
                    <a:moveTo>
                      <a:pt x="395" y="4"/>
                    </a:moveTo>
                    <a:lnTo>
                      <a:pt x="434" y="17"/>
                    </a:lnTo>
                    <a:lnTo>
                      <a:pt x="474" y="29"/>
                    </a:lnTo>
                    <a:lnTo>
                      <a:pt x="515" y="42"/>
                    </a:lnTo>
                    <a:lnTo>
                      <a:pt x="555" y="54"/>
                    </a:lnTo>
                    <a:lnTo>
                      <a:pt x="595" y="67"/>
                    </a:lnTo>
                    <a:lnTo>
                      <a:pt x="635" y="80"/>
                    </a:lnTo>
                    <a:lnTo>
                      <a:pt x="675" y="92"/>
                    </a:lnTo>
                    <a:lnTo>
                      <a:pt x="717" y="105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9"/>
                    </a:lnTo>
                    <a:lnTo>
                      <a:pt x="742" y="124"/>
                    </a:lnTo>
                    <a:lnTo>
                      <a:pt x="742" y="127"/>
                    </a:lnTo>
                    <a:lnTo>
                      <a:pt x="742" y="130"/>
                    </a:lnTo>
                    <a:lnTo>
                      <a:pt x="740" y="133"/>
                    </a:lnTo>
                    <a:lnTo>
                      <a:pt x="739" y="136"/>
                    </a:lnTo>
                    <a:lnTo>
                      <a:pt x="734" y="141"/>
                    </a:lnTo>
                    <a:lnTo>
                      <a:pt x="726" y="147"/>
                    </a:lnTo>
                    <a:lnTo>
                      <a:pt x="692" y="169"/>
                    </a:lnTo>
                    <a:lnTo>
                      <a:pt x="656" y="190"/>
                    </a:lnTo>
                    <a:lnTo>
                      <a:pt x="621" y="212"/>
                    </a:lnTo>
                    <a:lnTo>
                      <a:pt x="585" y="234"/>
                    </a:lnTo>
                    <a:lnTo>
                      <a:pt x="550" y="255"/>
                    </a:lnTo>
                    <a:lnTo>
                      <a:pt x="515" y="277"/>
                    </a:lnTo>
                    <a:lnTo>
                      <a:pt x="479" y="299"/>
                    </a:lnTo>
                    <a:lnTo>
                      <a:pt x="444" y="321"/>
                    </a:lnTo>
                    <a:lnTo>
                      <a:pt x="434" y="326"/>
                    </a:lnTo>
                    <a:lnTo>
                      <a:pt x="424" y="329"/>
                    </a:lnTo>
                    <a:lnTo>
                      <a:pt x="411" y="333"/>
                    </a:lnTo>
                    <a:lnTo>
                      <a:pt x="399" y="334"/>
                    </a:lnTo>
                    <a:lnTo>
                      <a:pt x="386" y="335"/>
                    </a:lnTo>
                    <a:lnTo>
                      <a:pt x="373" y="334"/>
                    </a:lnTo>
                    <a:lnTo>
                      <a:pt x="360" y="333"/>
                    </a:lnTo>
                    <a:lnTo>
                      <a:pt x="349" y="331"/>
                    </a:lnTo>
                    <a:lnTo>
                      <a:pt x="308" y="318"/>
                    </a:lnTo>
                    <a:lnTo>
                      <a:pt x="268" y="305"/>
                    </a:lnTo>
                    <a:lnTo>
                      <a:pt x="226" y="292"/>
                    </a:lnTo>
                    <a:lnTo>
                      <a:pt x="186" y="279"/>
                    </a:lnTo>
                    <a:lnTo>
                      <a:pt x="146" y="266"/>
                    </a:lnTo>
                    <a:lnTo>
                      <a:pt x="106" y="253"/>
                    </a:lnTo>
                    <a:lnTo>
                      <a:pt x="65" y="241"/>
                    </a:lnTo>
                    <a:lnTo>
                      <a:pt x="25" y="228"/>
                    </a:lnTo>
                    <a:lnTo>
                      <a:pt x="16" y="224"/>
                    </a:lnTo>
                    <a:lnTo>
                      <a:pt x="9" y="219"/>
                    </a:lnTo>
                    <a:lnTo>
                      <a:pt x="4" y="215"/>
                    </a:lnTo>
                    <a:lnTo>
                      <a:pt x="2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2" y="199"/>
                    </a:lnTo>
                    <a:lnTo>
                      <a:pt x="4" y="197"/>
                    </a:lnTo>
                    <a:lnTo>
                      <a:pt x="9" y="191"/>
                    </a:lnTo>
                    <a:lnTo>
                      <a:pt x="16" y="185"/>
                    </a:lnTo>
                    <a:lnTo>
                      <a:pt x="52" y="164"/>
                    </a:lnTo>
                    <a:lnTo>
                      <a:pt x="88" y="143"/>
                    </a:lnTo>
                    <a:lnTo>
                      <a:pt x="123" y="121"/>
                    </a:lnTo>
                    <a:lnTo>
                      <a:pt x="159" y="100"/>
                    </a:lnTo>
                    <a:lnTo>
                      <a:pt x="194" y="79"/>
                    </a:lnTo>
                    <a:lnTo>
                      <a:pt x="230" y="56"/>
                    </a:lnTo>
                    <a:lnTo>
                      <a:pt x="265" y="35"/>
                    </a:lnTo>
                    <a:lnTo>
                      <a:pt x="301" y="14"/>
                    </a:lnTo>
                    <a:lnTo>
                      <a:pt x="310" y="9"/>
                    </a:lnTo>
                    <a:lnTo>
                      <a:pt x="321" y="6"/>
                    </a:lnTo>
                    <a:lnTo>
                      <a:pt x="334" y="3"/>
                    </a:lnTo>
                    <a:lnTo>
                      <a:pt x="346" y="1"/>
                    </a:lnTo>
                    <a:lnTo>
                      <a:pt x="359" y="0"/>
                    </a:lnTo>
                    <a:lnTo>
                      <a:pt x="372" y="1"/>
                    </a:lnTo>
                    <a:lnTo>
                      <a:pt x="383" y="2"/>
                    </a:lnTo>
                    <a:lnTo>
                      <a:pt x="39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207"/>
              <p:cNvSpPr>
                <a:spLocks/>
              </p:cNvSpPr>
              <p:nvPr userDrawn="1"/>
            </p:nvSpPr>
            <p:spPr bwMode="auto">
              <a:xfrm>
                <a:off x="3336" y="2940"/>
                <a:ext cx="134" cy="62"/>
              </a:xfrm>
              <a:custGeom>
                <a:avLst/>
                <a:gdLst>
                  <a:gd name="T0" fmla="*/ 78 w 747"/>
                  <a:gd name="T1" fmla="*/ 3 h 340"/>
                  <a:gd name="T2" fmla="*/ 92 w 747"/>
                  <a:gd name="T3" fmla="*/ 8 h 340"/>
                  <a:gd name="T4" fmla="*/ 107 w 747"/>
                  <a:gd name="T5" fmla="*/ 12 h 340"/>
                  <a:gd name="T6" fmla="*/ 122 w 747"/>
                  <a:gd name="T7" fmla="*/ 17 h 340"/>
                  <a:gd name="T8" fmla="*/ 131 w 747"/>
                  <a:gd name="T9" fmla="*/ 20 h 340"/>
                  <a:gd name="T10" fmla="*/ 133 w 747"/>
                  <a:gd name="T11" fmla="*/ 22 h 340"/>
                  <a:gd name="T12" fmla="*/ 134 w 747"/>
                  <a:gd name="T13" fmla="*/ 24 h 340"/>
                  <a:gd name="T14" fmla="*/ 134 w 747"/>
                  <a:gd name="T15" fmla="*/ 24 h 340"/>
                  <a:gd name="T16" fmla="*/ 133 w 747"/>
                  <a:gd name="T17" fmla="*/ 26 h 340"/>
                  <a:gd name="T18" fmla="*/ 125 w 747"/>
                  <a:gd name="T19" fmla="*/ 31 h 340"/>
                  <a:gd name="T20" fmla="*/ 112 w 747"/>
                  <a:gd name="T21" fmla="*/ 39 h 340"/>
                  <a:gd name="T22" fmla="*/ 100 w 747"/>
                  <a:gd name="T23" fmla="*/ 47 h 340"/>
                  <a:gd name="T24" fmla="*/ 87 w 747"/>
                  <a:gd name="T25" fmla="*/ 55 h 340"/>
                  <a:gd name="T26" fmla="*/ 79 w 747"/>
                  <a:gd name="T27" fmla="*/ 60 h 340"/>
                  <a:gd name="T28" fmla="*/ 75 w 747"/>
                  <a:gd name="T29" fmla="*/ 62 h 340"/>
                  <a:gd name="T30" fmla="*/ 70 w 747"/>
                  <a:gd name="T31" fmla="*/ 62 h 340"/>
                  <a:gd name="T32" fmla="*/ 66 w 747"/>
                  <a:gd name="T33" fmla="*/ 62 h 340"/>
                  <a:gd name="T34" fmla="*/ 56 w 747"/>
                  <a:gd name="T35" fmla="*/ 59 h 340"/>
                  <a:gd name="T36" fmla="*/ 41 w 747"/>
                  <a:gd name="T37" fmla="*/ 54 h 340"/>
                  <a:gd name="T38" fmla="*/ 27 w 747"/>
                  <a:gd name="T39" fmla="*/ 49 h 340"/>
                  <a:gd name="T40" fmla="*/ 12 w 747"/>
                  <a:gd name="T41" fmla="*/ 44 h 340"/>
                  <a:gd name="T42" fmla="*/ 3 w 747"/>
                  <a:gd name="T43" fmla="*/ 41 h 340"/>
                  <a:gd name="T44" fmla="*/ 1 w 747"/>
                  <a:gd name="T45" fmla="*/ 40 h 340"/>
                  <a:gd name="T46" fmla="*/ 0 w 747"/>
                  <a:gd name="T47" fmla="*/ 38 h 340"/>
                  <a:gd name="T48" fmla="*/ 0 w 747"/>
                  <a:gd name="T49" fmla="*/ 37 h 340"/>
                  <a:gd name="T50" fmla="*/ 2 w 747"/>
                  <a:gd name="T51" fmla="*/ 35 h 340"/>
                  <a:gd name="T52" fmla="*/ 9 w 747"/>
                  <a:gd name="T53" fmla="*/ 30 h 340"/>
                  <a:gd name="T54" fmla="*/ 22 w 747"/>
                  <a:gd name="T55" fmla="*/ 22 h 340"/>
                  <a:gd name="T56" fmla="*/ 35 w 747"/>
                  <a:gd name="T57" fmla="*/ 14 h 340"/>
                  <a:gd name="T58" fmla="*/ 47 w 747"/>
                  <a:gd name="T59" fmla="*/ 6 h 340"/>
                  <a:gd name="T60" fmla="*/ 55 w 747"/>
                  <a:gd name="T61" fmla="*/ 2 h 340"/>
                  <a:gd name="T62" fmla="*/ 59 w 747"/>
                  <a:gd name="T63" fmla="*/ 0 h 340"/>
                  <a:gd name="T64" fmla="*/ 64 w 747"/>
                  <a:gd name="T65" fmla="*/ 0 h 340"/>
                  <a:gd name="T66" fmla="*/ 68 w 747"/>
                  <a:gd name="T67" fmla="*/ 0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40">
                    <a:moveTo>
                      <a:pt x="393" y="4"/>
                    </a:moveTo>
                    <a:lnTo>
                      <a:pt x="433" y="16"/>
                    </a:lnTo>
                    <a:lnTo>
                      <a:pt x="473" y="29"/>
                    </a:lnTo>
                    <a:lnTo>
                      <a:pt x="515" y="42"/>
                    </a:lnTo>
                    <a:lnTo>
                      <a:pt x="556" y="55"/>
                    </a:lnTo>
                    <a:lnTo>
                      <a:pt x="597" y="68"/>
                    </a:lnTo>
                    <a:lnTo>
                      <a:pt x="637" y="80"/>
                    </a:lnTo>
                    <a:lnTo>
                      <a:pt x="679" y="93"/>
                    </a:lnTo>
                    <a:lnTo>
                      <a:pt x="720" y="106"/>
                    </a:lnTo>
                    <a:lnTo>
                      <a:pt x="731" y="110"/>
                    </a:lnTo>
                    <a:lnTo>
                      <a:pt x="738" y="114"/>
                    </a:lnTo>
                    <a:lnTo>
                      <a:pt x="744" y="120"/>
                    </a:lnTo>
                    <a:lnTo>
                      <a:pt x="746" y="126"/>
                    </a:lnTo>
                    <a:lnTo>
                      <a:pt x="747" y="129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5" y="138"/>
                    </a:lnTo>
                    <a:lnTo>
                      <a:pt x="740" y="144"/>
                    </a:lnTo>
                    <a:lnTo>
                      <a:pt x="733" y="149"/>
                    </a:lnTo>
                    <a:lnTo>
                      <a:pt x="698" y="171"/>
                    </a:lnTo>
                    <a:lnTo>
                      <a:pt x="662" y="194"/>
                    </a:lnTo>
                    <a:lnTo>
                      <a:pt x="627" y="215"/>
                    </a:lnTo>
                    <a:lnTo>
                      <a:pt x="593" y="237"/>
                    </a:lnTo>
                    <a:lnTo>
                      <a:pt x="557" y="260"/>
                    </a:lnTo>
                    <a:lnTo>
                      <a:pt x="522" y="281"/>
                    </a:lnTo>
                    <a:lnTo>
                      <a:pt x="486" y="303"/>
                    </a:lnTo>
                    <a:lnTo>
                      <a:pt x="452" y="326"/>
                    </a:lnTo>
                    <a:lnTo>
                      <a:pt x="441" y="331"/>
                    </a:lnTo>
                    <a:lnTo>
                      <a:pt x="431" y="334"/>
                    </a:lnTo>
                    <a:lnTo>
                      <a:pt x="419" y="338"/>
                    </a:lnTo>
                    <a:lnTo>
                      <a:pt x="406" y="339"/>
                    </a:lnTo>
                    <a:lnTo>
                      <a:pt x="393" y="340"/>
                    </a:lnTo>
                    <a:lnTo>
                      <a:pt x="380" y="340"/>
                    </a:lnTo>
                    <a:lnTo>
                      <a:pt x="367" y="338"/>
                    </a:lnTo>
                    <a:lnTo>
                      <a:pt x="356" y="335"/>
                    </a:lnTo>
                    <a:lnTo>
                      <a:pt x="314" y="322"/>
                    </a:lnTo>
                    <a:lnTo>
                      <a:pt x="272" y="309"/>
                    </a:lnTo>
                    <a:lnTo>
                      <a:pt x="231" y="296"/>
                    </a:lnTo>
                    <a:lnTo>
                      <a:pt x="190" y="282"/>
                    </a:lnTo>
                    <a:lnTo>
                      <a:pt x="148" y="269"/>
                    </a:lnTo>
                    <a:lnTo>
                      <a:pt x="108" y="256"/>
                    </a:lnTo>
                    <a:lnTo>
                      <a:pt x="67" y="244"/>
                    </a:lnTo>
                    <a:lnTo>
                      <a:pt x="25" y="231"/>
                    </a:lnTo>
                    <a:lnTo>
                      <a:pt x="16" y="227"/>
                    </a:lnTo>
                    <a:lnTo>
                      <a:pt x="9" y="222"/>
                    </a:lnTo>
                    <a:lnTo>
                      <a:pt x="4" y="217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3" y="199"/>
                    </a:lnTo>
                    <a:lnTo>
                      <a:pt x="9" y="194"/>
                    </a:lnTo>
                    <a:lnTo>
                      <a:pt x="16" y="188"/>
                    </a:lnTo>
                    <a:lnTo>
                      <a:pt x="51" y="166"/>
                    </a:lnTo>
                    <a:lnTo>
                      <a:pt x="87" y="144"/>
                    </a:lnTo>
                    <a:lnTo>
                      <a:pt x="122" y="123"/>
                    </a:lnTo>
                    <a:lnTo>
                      <a:pt x="158" y="100"/>
                    </a:lnTo>
                    <a:lnTo>
                      <a:pt x="193" y="79"/>
                    </a:lnTo>
                    <a:lnTo>
                      <a:pt x="227" y="58"/>
                    </a:lnTo>
                    <a:lnTo>
                      <a:pt x="263" y="35"/>
                    </a:lnTo>
                    <a:lnTo>
                      <a:pt x="298" y="14"/>
                    </a:lnTo>
                    <a:lnTo>
                      <a:pt x="308" y="9"/>
                    </a:lnTo>
                    <a:lnTo>
                      <a:pt x="318" y="4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8" y="0"/>
                    </a:lnTo>
                    <a:lnTo>
                      <a:pt x="381" y="1"/>
                    </a:lnTo>
                    <a:lnTo>
                      <a:pt x="39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" name="Freeform 5208"/>
              <p:cNvSpPr>
                <a:spLocks/>
              </p:cNvSpPr>
              <p:nvPr userDrawn="1"/>
            </p:nvSpPr>
            <p:spPr bwMode="auto">
              <a:xfrm>
                <a:off x="3440" y="2973"/>
                <a:ext cx="135" cy="62"/>
              </a:xfrm>
              <a:custGeom>
                <a:avLst/>
                <a:gdLst>
                  <a:gd name="T0" fmla="*/ 78 w 749"/>
                  <a:gd name="T1" fmla="*/ 3 h 346"/>
                  <a:gd name="T2" fmla="*/ 93 w 749"/>
                  <a:gd name="T3" fmla="*/ 8 h 346"/>
                  <a:gd name="T4" fmla="*/ 108 w 749"/>
                  <a:gd name="T5" fmla="*/ 13 h 346"/>
                  <a:gd name="T6" fmla="*/ 123 w 749"/>
                  <a:gd name="T7" fmla="*/ 17 h 346"/>
                  <a:gd name="T8" fmla="*/ 132 w 749"/>
                  <a:gd name="T9" fmla="*/ 20 h 346"/>
                  <a:gd name="T10" fmla="*/ 134 w 749"/>
                  <a:gd name="T11" fmla="*/ 22 h 346"/>
                  <a:gd name="T12" fmla="*/ 135 w 749"/>
                  <a:gd name="T13" fmla="*/ 23 h 346"/>
                  <a:gd name="T14" fmla="*/ 135 w 749"/>
                  <a:gd name="T15" fmla="*/ 25 h 346"/>
                  <a:gd name="T16" fmla="*/ 134 w 749"/>
                  <a:gd name="T17" fmla="*/ 26 h 346"/>
                  <a:gd name="T18" fmla="*/ 126 w 749"/>
                  <a:gd name="T19" fmla="*/ 31 h 346"/>
                  <a:gd name="T20" fmla="*/ 114 w 749"/>
                  <a:gd name="T21" fmla="*/ 39 h 346"/>
                  <a:gd name="T22" fmla="*/ 101 w 749"/>
                  <a:gd name="T23" fmla="*/ 47 h 346"/>
                  <a:gd name="T24" fmla="*/ 89 w 749"/>
                  <a:gd name="T25" fmla="*/ 55 h 346"/>
                  <a:gd name="T26" fmla="*/ 81 w 749"/>
                  <a:gd name="T27" fmla="*/ 60 h 346"/>
                  <a:gd name="T28" fmla="*/ 76 w 749"/>
                  <a:gd name="T29" fmla="*/ 62 h 346"/>
                  <a:gd name="T30" fmla="*/ 72 w 749"/>
                  <a:gd name="T31" fmla="*/ 62 h 346"/>
                  <a:gd name="T32" fmla="*/ 67 w 749"/>
                  <a:gd name="T33" fmla="*/ 62 h 346"/>
                  <a:gd name="T34" fmla="*/ 57 w 749"/>
                  <a:gd name="T35" fmla="*/ 59 h 346"/>
                  <a:gd name="T36" fmla="*/ 42 w 749"/>
                  <a:gd name="T37" fmla="*/ 54 h 346"/>
                  <a:gd name="T38" fmla="*/ 27 w 749"/>
                  <a:gd name="T39" fmla="*/ 49 h 346"/>
                  <a:gd name="T40" fmla="*/ 12 w 749"/>
                  <a:gd name="T41" fmla="*/ 44 h 346"/>
                  <a:gd name="T42" fmla="*/ 3 w 749"/>
                  <a:gd name="T43" fmla="*/ 41 h 346"/>
                  <a:gd name="T44" fmla="*/ 0 w 749"/>
                  <a:gd name="T45" fmla="*/ 40 h 346"/>
                  <a:gd name="T46" fmla="*/ 0 w 749"/>
                  <a:gd name="T47" fmla="*/ 38 h 346"/>
                  <a:gd name="T48" fmla="*/ 0 w 749"/>
                  <a:gd name="T49" fmla="*/ 37 h 346"/>
                  <a:gd name="T50" fmla="*/ 1 w 749"/>
                  <a:gd name="T51" fmla="*/ 35 h 346"/>
                  <a:gd name="T52" fmla="*/ 9 w 749"/>
                  <a:gd name="T53" fmla="*/ 30 h 346"/>
                  <a:gd name="T54" fmla="*/ 22 w 749"/>
                  <a:gd name="T55" fmla="*/ 22 h 346"/>
                  <a:gd name="T56" fmla="*/ 34 w 749"/>
                  <a:gd name="T57" fmla="*/ 15 h 346"/>
                  <a:gd name="T58" fmla="*/ 47 w 749"/>
                  <a:gd name="T59" fmla="*/ 7 h 346"/>
                  <a:gd name="T60" fmla="*/ 55 w 749"/>
                  <a:gd name="T61" fmla="*/ 2 h 346"/>
                  <a:gd name="T62" fmla="*/ 59 w 749"/>
                  <a:gd name="T63" fmla="*/ 1 h 346"/>
                  <a:gd name="T64" fmla="*/ 64 w 749"/>
                  <a:gd name="T65" fmla="*/ 0 h 346"/>
                  <a:gd name="T66" fmla="*/ 68 w 749"/>
                  <a:gd name="T67" fmla="*/ 0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46">
                    <a:moveTo>
                      <a:pt x="390" y="4"/>
                    </a:moveTo>
                    <a:lnTo>
                      <a:pt x="431" y="18"/>
                    </a:lnTo>
                    <a:lnTo>
                      <a:pt x="473" y="31"/>
                    </a:lnTo>
                    <a:lnTo>
                      <a:pt x="514" y="44"/>
                    </a:lnTo>
                    <a:lnTo>
                      <a:pt x="557" y="57"/>
                    </a:lnTo>
                    <a:lnTo>
                      <a:pt x="598" y="70"/>
                    </a:lnTo>
                    <a:lnTo>
                      <a:pt x="639" y="83"/>
                    </a:lnTo>
                    <a:lnTo>
                      <a:pt x="682" y="96"/>
                    </a:lnTo>
                    <a:lnTo>
                      <a:pt x="723" y="109"/>
                    </a:lnTo>
                    <a:lnTo>
                      <a:pt x="733" y="112"/>
                    </a:lnTo>
                    <a:lnTo>
                      <a:pt x="741" y="117"/>
                    </a:lnTo>
                    <a:lnTo>
                      <a:pt x="746" y="122"/>
                    </a:lnTo>
                    <a:lnTo>
                      <a:pt x="749" y="128"/>
                    </a:lnTo>
                    <a:lnTo>
                      <a:pt x="749" y="131"/>
                    </a:lnTo>
                    <a:lnTo>
                      <a:pt x="749" y="134"/>
                    </a:lnTo>
                    <a:lnTo>
                      <a:pt x="749" y="137"/>
                    </a:lnTo>
                    <a:lnTo>
                      <a:pt x="748" y="141"/>
                    </a:lnTo>
                    <a:lnTo>
                      <a:pt x="744" y="147"/>
                    </a:lnTo>
                    <a:lnTo>
                      <a:pt x="736" y="151"/>
                    </a:lnTo>
                    <a:lnTo>
                      <a:pt x="701" y="174"/>
                    </a:lnTo>
                    <a:lnTo>
                      <a:pt x="667" y="196"/>
                    </a:lnTo>
                    <a:lnTo>
                      <a:pt x="631" y="219"/>
                    </a:lnTo>
                    <a:lnTo>
                      <a:pt x="597" y="241"/>
                    </a:lnTo>
                    <a:lnTo>
                      <a:pt x="561" y="264"/>
                    </a:lnTo>
                    <a:lnTo>
                      <a:pt x="527" y="286"/>
                    </a:lnTo>
                    <a:lnTo>
                      <a:pt x="492" y="309"/>
                    </a:lnTo>
                    <a:lnTo>
                      <a:pt x="457" y="331"/>
                    </a:lnTo>
                    <a:lnTo>
                      <a:pt x="448" y="337"/>
                    </a:lnTo>
                    <a:lnTo>
                      <a:pt x="436" y="341"/>
                    </a:lnTo>
                    <a:lnTo>
                      <a:pt x="424" y="344"/>
                    </a:lnTo>
                    <a:lnTo>
                      <a:pt x="411" y="345"/>
                    </a:lnTo>
                    <a:lnTo>
                      <a:pt x="398" y="346"/>
                    </a:lnTo>
                    <a:lnTo>
                      <a:pt x="385" y="346"/>
                    </a:lnTo>
                    <a:lnTo>
                      <a:pt x="372" y="344"/>
                    </a:lnTo>
                    <a:lnTo>
                      <a:pt x="361" y="342"/>
                    </a:lnTo>
                    <a:lnTo>
                      <a:pt x="319" y="328"/>
                    </a:lnTo>
                    <a:lnTo>
                      <a:pt x="277" y="315"/>
                    </a:lnTo>
                    <a:lnTo>
                      <a:pt x="235" y="302"/>
                    </a:lnTo>
                    <a:lnTo>
                      <a:pt x="193" y="289"/>
                    </a:lnTo>
                    <a:lnTo>
                      <a:pt x="151" y="274"/>
                    </a:lnTo>
                    <a:lnTo>
                      <a:pt x="109" y="261"/>
                    </a:lnTo>
                    <a:lnTo>
                      <a:pt x="67" y="248"/>
                    </a:lnTo>
                    <a:lnTo>
                      <a:pt x="26" y="235"/>
                    </a:lnTo>
                    <a:lnTo>
                      <a:pt x="15" y="231"/>
                    </a:lnTo>
                    <a:lnTo>
                      <a:pt x="8" y="226"/>
                    </a:lnTo>
                    <a:lnTo>
                      <a:pt x="2" y="221"/>
                    </a:lnTo>
                    <a:lnTo>
                      <a:pt x="0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2" y="203"/>
                    </a:lnTo>
                    <a:lnTo>
                      <a:pt x="7" y="198"/>
                    </a:lnTo>
                    <a:lnTo>
                      <a:pt x="14" y="192"/>
                    </a:lnTo>
                    <a:lnTo>
                      <a:pt x="50" y="169"/>
                    </a:lnTo>
                    <a:lnTo>
                      <a:pt x="85" y="147"/>
                    </a:lnTo>
                    <a:lnTo>
                      <a:pt x="121" y="124"/>
                    </a:lnTo>
                    <a:lnTo>
                      <a:pt x="155" y="103"/>
                    </a:lnTo>
                    <a:lnTo>
                      <a:pt x="190" y="81"/>
                    </a:lnTo>
                    <a:lnTo>
                      <a:pt x="226" y="58"/>
                    </a:lnTo>
                    <a:lnTo>
                      <a:pt x="260" y="37"/>
                    </a:lnTo>
                    <a:lnTo>
                      <a:pt x="296" y="14"/>
                    </a:lnTo>
                    <a:lnTo>
                      <a:pt x="305" y="10"/>
                    </a:lnTo>
                    <a:lnTo>
                      <a:pt x="316" y="5"/>
                    </a:lnTo>
                    <a:lnTo>
                      <a:pt x="327" y="3"/>
                    </a:lnTo>
                    <a:lnTo>
                      <a:pt x="340" y="0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8" y="1"/>
                    </a:lnTo>
                    <a:lnTo>
                      <a:pt x="390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5209"/>
              <p:cNvSpPr>
                <a:spLocks/>
              </p:cNvSpPr>
              <p:nvPr userDrawn="1"/>
            </p:nvSpPr>
            <p:spPr bwMode="auto">
              <a:xfrm>
                <a:off x="3545" y="3005"/>
                <a:ext cx="136" cy="64"/>
              </a:xfrm>
              <a:custGeom>
                <a:avLst/>
                <a:gdLst>
                  <a:gd name="T0" fmla="*/ 78 w 756"/>
                  <a:gd name="T1" fmla="*/ 3 h 353"/>
                  <a:gd name="T2" fmla="*/ 93 w 756"/>
                  <a:gd name="T3" fmla="*/ 8 h 353"/>
                  <a:gd name="T4" fmla="*/ 108 w 756"/>
                  <a:gd name="T5" fmla="*/ 13 h 353"/>
                  <a:gd name="T6" fmla="*/ 123 w 756"/>
                  <a:gd name="T7" fmla="*/ 18 h 353"/>
                  <a:gd name="T8" fmla="*/ 133 w 756"/>
                  <a:gd name="T9" fmla="*/ 21 h 353"/>
                  <a:gd name="T10" fmla="*/ 135 w 756"/>
                  <a:gd name="T11" fmla="*/ 23 h 353"/>
                  <a:gd name="T12" fmla="*/ 136 w 756"/>
                  <a:gd name="T13" fmla="*/ 24 h 353"/>
                  <a:gd name="T14" fmla="*/ 136 w 756"/>
                  <a:gd name="T15" fmla="*/ 26 h 353"/>
                  <a:gd name="T16" fmla="*/ 135 w 756"/>
                  <a:gd name="T17" fmla="*/ 27 h 353"/>
                  <a:gd name="T18" fmla="*/ 128 w 756"/>
                  <a:gd name="T19" fmla="*/ 32 h 353"/>
                  <a:gd name="T20" fmla="*/ 115 w 756"/>
                  <a:gd name="T21" fmla="*/ 40 h 353"/>
                  <a:gd name="T22" fmla="*/ 103 w 756"/>
                  <a:gd name="T23" fmla="*/ 49 h 353"/>
                  <a:gd name="T24" fmla="*/ 90 w 756"/>
                  <a:gd name="T25" fmla="*/ 57 h 353"/>
                  <a:gd name="T26" fmla="*/ 82 w 756"/>
                  <a:gd name="T27" fmla="*/ 62 h 353"/>
                  <a:gd name="T28" fmla="*/ 78 w 756"/>
                  <a:gd name="T29" fmla="*/ 64 h 353"/>
                  <a:gd name="T30" fmla="*/ 73 w 756"/>
                  <a:gd name="T31" fmla="*/ 64 h 353"/>
                  <a:gd name="T32" fmla="*/ 69 w 756"/>
                  <a:gd name="T33" fmla="*/ 64 h 353"/>
                  <a:gd name="T34" fmla="*/ 59 w 756"/>
                  <a:gd name="T35" fmla="*/ 61 h 353"/>
                  <a:gd name="T36" fmla="*/ 43 w 756"/>
                  <a:gd name="T37" fmla="*/ 56 h 353"/>
                  <a:gd name="T38" fmla="*/ 28 w 756"/>
                  <a:gd name="T39" fmla="*/ 51 h 353"/>
                  <a:gd name="T40" fmla="*/ 13 w 756"/>
                  <a:gd name="T41" fmla="*/ 46 h 353"/>
                  <a:gd name="T42" fmla="*/ 3 w 756"/>
                  <a:gd name="T43" fmla="*/ 43 h 353"/>
                  <a:gd name="T44" fmla="*/ 1 w 756"/>
                  <a:gd name="T45" fmla="*/ 41 h 353"/>
                  <a:gd name="T46" fmla="*/ 0 w 756"/>
                  <a:gd name="T47" fmla="*/ 39 h 353"/>
                  <a:gd name="T48" fmla="*/ 0 w 756"/>
                  <a:gd name="T49" fmla="*/ 38 h 353"/>
                  <a:gd name="T50" fmla="*/ 1 w 756"/>
                  <a:gd name="T51" fmla="*/ 36 h 353"/>
                  <a:gd name="T52" fmla="*/ 9 w 756"/>
                  <a:gd name="T53" fmla="*/ 31 h 353"/>
                  <a:gd name="T54" fmla="*/ 21 w 756"/>
                  <a:gd name="T55" fmla="*/ 23 h 353"/>
                  <a:gd name="T56" fmla="*/ 34 w 756"/>
                  <a:gd name="T57" fmla="*/ 15 h 353"/>
                  <a:gd name="T58" fmla="*/ 47 w 756"/>
                  <a:gd name="T59" fmla="*/ 7 h 353"/>
                  <a:gd name="T60" fmla="*/ 55 w 756"/>
                  <a:gd name="T61" fmla="*/ 2 h 353"/>
                  <a:gd name="T62" fmla="*/ 58 w 756"/>
                  <a:gd name="T63" fmla="*/ 0 h 353"/>
                  <a:gd name="T64" fmla="*/ 63 w 756"/>
                  <a:gd name="T65" fmla="*/ 0 h 353"/>
                  <a:gd name="T66" fmla="*/ 68 w 756"/>
                  <a:gd name="T67" fmla="*/ 0 h 35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6" h="353">
                    <a:moveTo>
                      <a:pt x="389" y="5"/>
                    </a:moveTo>
                    <a:lnTo>
                      <a:pt x="431" y="19"/>
                    </a:lnTo>
                    <a:lnTo>
                      <a:pt x="474" y="32"/>
                    </a:lnTo>
                    <a:lnTo>
                      <a:pt x="515" y="45"/>
                    </a:lnTo>
                    <a:lnTo>
                      <a:pt x="558" y="58"/>
                    </a:lnTo>
                    <a:lnTo>
                      <a:pt x="600" y="71"/>
                    </a:lnTo>
                    <a:lnTo>
                      <a:pt x="643" y="84"/>
                    </a:lnTo>
                    <a:lnTo>
                      <a:pt x="686" y="98"/>
                    </a:lnTo>
                    <a:lnTo>
                      <a:pt x="729" y="111"/>
                    </a:lnTo>
                    <a:lnTo>
                      <a:pt x="739" y="115"/>
                    </a:lnTo>
                    <a:lnTo>
                      <a:pt x="747" y="119"/>
                    </a:lnTo>
                    <a:lnTo>
                      <a:pt x="753" y="125"/>
                    </a:lnTo>
                    <a:lnTo>
                      <a:pt x="756" y="131"/>
                    </a:lnTo>
                    <a:lnTo>
                      <a:pt x="756" y="135"/>
                    </a:lnTo>
                    <a:lnTo>
                      <a:pt x="756" y="137"/>
                    </a:lnTo>
                    <a:lnTo>
                      <a:pt x="756" y="141"/>
                    </a:lnTo>
                    <a:lnTo>
                      <a:pt x="755" y="143"/>
                    </a:lnTo>
                    <a:lnTo>
                      <a:pt x="751" y="149"/>
                    </a:lnTo>
                    <a:lnTo>
                      <a:pt x="743" y="155"/>
                    </a:lnTo>
                    <a:lnTo>
                      <a:pt x="709" y="178"/>
                    </a:lnTo>
                    <a:lnTo>
                      <a:pt x="675" y="201"/>
                    </a:lnTo>
                    <a:lnTo>
                      <a:pt x="639" y="223"/>
                    </a:lnTo>
                    <a:lnTo>
                      <a:pt x="605" y="247"/>
                    </a:lnTo>
                    <a:lnTo>
                      <a:pt x="571" y="269"/>
                    </a:lnTo>
                    <a:lnTo>
                      <a:pt x="537" y="292"/>
                    </a:lnTo>
                    <a:lnTo>
                      <a:pt x="501" y="316"/>
                    </a:lnTo>
                    <a:lnTo>
                      <a:pt x="467" y="338"/>
                    </a:lnTo>
                    <a:lnTo>
                      <a:pt x="457" y="343"/>
                    </a:lnTo>
                    <a:lnTo>
                      <a:pt x="446" y="347"/>
                    </a:lnTo>
                    <a:lnTo>
                      <a:pt x="434" y="351"/>
                    </a:lnTo>
                    <a:lnTo>
                      <a:pt x="421" y="352"/>
                    </a:lnTo>
                    <a:lnTo>
                      <a:pt x="408" y="353"/>
                    </a:lnTo>
                    <a:lnTo>
                      <a:pt x="395" y="352"/>
                    </a:lnTo>
                    <a:lnTo>
                      <a:pt x="382" y="351"/>
                    </a:lnTo>
                    <a:lnTo>
                      <a:pt x="369" y="347"/>
                    </a:lnTo>
                    <a:lnTo>
                      <a:pt x="326" y="334"/>
                    </a:lnTo>
                    <a:lnTo>
                      <a:pt x="284" y="320"/>
                    </a:lnTo>
                    <a:lnTo>
                      <a:pt x="241" y="307"/>
                    </a:lnTo>
                    <a:lnTo>
                      <a:pt x="197" y="293"/>
                    </a:lnTo>
                    <a:lnTo>
                      <a:pt x="155" y="280"/>
                    </a:lnTo>
                    <a:lnTo>
                      <a:pt x="112" y="267"/>
                    </a:lnTo>
                    <a:lnTo>
                      <a:pt x="70" y="253"/>
                    </a:lnTo>
                    <a:lnTo>
                      <a:pt x="27" y="240"/>
                    </a:lnTo>
                    <a:lnTo>
                      <a:pt x="18" y="235"/>
                    </a:lnTo>
                    <a:lnTo>
                      <a:pt x="9" y="230"/>
                    </a:lnTo>
                    <a:lnTo>
                      <a:pt x="3" y="226"/>
                    </a:lnTo>
                    <a:lnTo>
                      <a:pt x="1" y="220"/>
                    </a:lnTo>
                    <a:lnTo>
                      <a:pt x="0" y="216"/>
                    </a:lnTo>
                    <a:lnTo>
                      <a:pt x="0" y="214"/>
                    </a:lnTo>
                    <a:lnTo>
                      <a:pt x="1" y="210"/>
                    </a:lnTo>
                    <a:lnTo>
                      <a:pt x="2" y="207"/>
                    </a:lnTo>
                    <a:lnTo>
                      <a:pt x="7" y="201"/>
                    </a:lnTo>
                    <a:lnTo>
                      <a:pt x="15" y="195"/>
                    </a:lnTo>
                    <a:lnTo>
                      <a:pt x="50" y="173"/>
                    </a:lnTo>
                    <a:lnTo>
                      <a:pt x="84" y="150"/>
                    </a:lnTo>
                    <a:lnTo>
                      <a:pt x="119" y="128"/>
                    </a:lnTo>
                    <a:lnTo>
                      <a:pt x="154" y="105"/>
                    </a:lnTo>
                    <a:lnTo>
                      <a:pt x="189" y="83"/>
                    </a:lnTo>
                    <a:lnTo>
                      <a:pt x="223" y="60"/>
                    </a:lnTo>
                    <a:lnTo>
                      <a:pt x="259" y="38"/>
                    </a:lnTo>
                    <a:lnTo>
                      <a:pt x="293" y="15"/>
                    </a:lnTo>
                    <a:lnTo>
                      <a:pt x="303" y="9"/>
                    </a:lnTo>
                    <a:lnTo>
                      <a:pt x="313" y="6"/>
                    </a:lnTo>
                    <a:lnTo>
                      <a:pt x="325" y="2"/>
                    </a:lnTo>
                    <a:lnTo>
                      <a:pt x="338" y="1"/>
                    </a:lnTo>
                    <a:lnTo>
                      <a:pt x="351" y="0"/>
                    </a:lnTo>
                    <a:lnTo>
                      <a:pt x="364" y="1"/>
                    </a:lnTo>
                    <a:lnTo>
                      <a:pt x="377" y="2"/>
                    </a:lnTo>
                    <a:lnTo>
                      <a:pt x="38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5210"/>
              <p:cNvSpPr>
                <a:spLocks/>
              </p:cNvSpPr>
              <p:nvPr userDrawn="1"/>
            </p:nvSpPr>
            <p:spPr bwMode="auto">
              <a:xfrm>
                <a:off x="3653" y="3038"/>
                <a:ext cx="136" cy="65"/>
              </a:xfrm>
              <a:custGeom>
                <a:avLst/>
                <a:gdLst>
                  <a:gd name="T0" fmla="*/ 77 w 760"/>
                  <a:gd name="T1" fmla="*/ 3 h 358"/>
                  <a:gd name="T2" fmla="*/ 92 w 760"/>
                  <a:gd name="T3" fmla="*/ 8 h 358"/>
                  <a:gd name="T4" fmla="*/ 108 w 760"/>
                  <a:gd name="T5" fmla="*/ 13 h 358"/>
                  <a:gd name="T6" fmla="*/ 123 w 760"/>
                  <a:gd name="T7" fmla="*/ 18 h 358"/>
                  <a:gd name="T8" fmla="*/ 133 w 760"/>
                  <a:gd name="T9" fmla="*/ 21 h 358"/>
                  <a:gd name="T10" fmla="*/ 135 w 760"/>
                  <a:gd name="T11" fmla="*/ 23 h 358"/>
                  <a:gd name="T12" fmla="*/ 136 w 760"/>
                  <a:gd name="T13" fmla="*/ 25 h 358"/>
                  <a:gd name="T14" fmla="*/ 136 w 760"/>
                  <a:gd name="T15" fmla="*/ 26 h 358"/>
                  <a:gd name="T16" fmla="*/ 135 w 760"/>
                  <a:gd name="T17" fmla="*/ 27 h 358"/>
                  <a:gd name="T18" fmla="*/ 128 w 760"/>
                  <a:gd name="T19" fmla="*/ 33 h 358"/>
                  <a:gd name="T20" fmla="*/ 115 w 760"/>
                  <a:gd name="T21" fmla="*/ 41 h 358"/>
                  <a:gd name="T22" fmla="*/ 103 w 760"/>
                  <a:gd name="T23" fmla="*/ 50 h 358"/>
                  <a:gd name="T24" fmla="*/ 91 w 760"/>
                  <a:gd name="T25" fmla="*/ 58 h 358"/>
                  <a:gd name="T26" fmla="*/ 83 w 760"/>
                  <a:gd name="T27" fmla="*/ 63 h 358"/>
                  <a:gd name="T28" fmla="*/ 79 w 760"/>
                  <a:gd name="T29" fmla="*/ 64 h 358"/>
                  <a:gd name="T30" fmla="*/ 74 w 760"/>
                  <a:gd name="T31" fmla="*/ 65 h 358"/>
                  <a:gd name="T32" fmla="*/ 69 w 760"/>
                  <a:gd name="T33" fmla="*/ 64 h 358"/>
                  <a:gd name="T34" fmla="*/ 59 w 760"/>
                  <a:gd name="T35" fmla="*/ 62 h 358"/>
                  <a:gd name="T36" fmla="*/ 44 w 760"/>
                  <a:gd name="T37" fmla="*/ 57 h 358"/>
                  <a:gd name="T38" fmla="*/ 28 w 760"/>
                  <a:gd name="T39" fmla="*/ 52 h 358"/>
                  <a:gd name="T40" fmla="*/ 13 w 760"/>
                  <a:gd name="T41" fmla="*/ 46 h 358"/>
                  <a:gd name="T42" fmla="*/ 3 w 760"/>
                  <a:gd name="T43" fmla="*/ 43 h 358"/>
                  <a:gd name="T44" fmla="*/ 1 w 760"/>
                  <a:gd name="T45" fmla="*/ 41 h 358"/>
                  <a:gd name="T46" fmla="*/ 0 w 760"/>
                  <a:gd name="T47" fmla="*/ 40 h 358"/>
                  <a:gd name="T48" fmla="*/ 0 w 760"/>
                  <a:gd name="T49" fmla="*/ 38 h 358"/>
                  <a:gd name="T50" fmla="*/ 1 w 760"/>
                  <a:gd name="T51" fmla="*/ 37 h 358"/>
                  <a:gd name="T52" fmla="*/ 9 w 760"/>
                  <a:gd name="T53" fmla="*/ 32 h 358"/>
                  <a:gd name="T54" fmla="*/ 21 w 760"/>
                  <a:gd name="T55" fmla="*/ 23 h 358"/>
                  <a:gd name="T56" fmla="*/ 33 w 760"/>
                  <a:gd name="T57" fmla="*/ 15 h 358"/>
                  <a:gd name="T58" fmla="*/ 46 w 760"/>
                  <a:gd name="T59" fmla="*/ 7 h 358"/>
                  <a:gd name="T60" fmla="*/ 54 w 760"/>
                  <a:gd name="T61" fmla="*/ 2 h 358"/>
                  <a:gd name="T62" fmla="*/ 58 w 760"/>
                  <a:gd name="T63" fmla="*/ 0 h 358"/>
                  <a:gd name="T64" fmla="*/ 62 w 760"/>
                  <a:gd name="T65" fmla="*/ 0 h 358"/>
                  <a:gd name="T66" fmla="*/ 67 w 760"/>
                  <a:gd name="T67" fmla="*/ 0 h 3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8">
                    <a:moveTo>
                      <a:pt x="385" y="4"/>
                    </a:moveTo>
                    <a:lnTo>
                      <a:pt x="429" y="17"/>
                    </a:lnTo>
                    <a:lnTo>
                      <a:pt x="471" y="30"/>
                    </a:lnTo>
                    <a:lnTo>
                      <a:pt x="515" y="44"/>
                    </a:lnTo>
                    <a:lnTo>
                      <a:pt x="559" y="57"/>
                    </a:lnTo>
                    <a:lnTo>
                      <a:pt x="601" y="72"/>
                    </a:lnTo>
                    <a:lnTo>
                      <a:pt x="645" y="85"/>
                    </a:lnTo>
                    <a:lnTo>
                      <a:pt x="689" y="99"/>
                    </a:lnTo>
                    <a:lnTo>
                      <a:pt x="733" y="112"/>
                    </a:lnTo>
                    <a:lnTo>
                      <a:pt x="742" y="115"/>
                    </a:lnTo>
                    <a:lnTo>
                      <a:pt x="750" y="121"/>
                    </a:lnTo>
                    <a:lnTo>
                      <a:pt x="756" y="126"/>
                    </a:lnTo>
                    <a:lnTo>
                      <a:pt x="759" y="132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60" y="141"/>
                    </a:lnTo>
                    <a:lnTo>
                      <a:pt x="759" y="145"/>
                    </a:lnTo>
                    <a:lnTo>
                      <a:pt x="754" y="151"/>
                    </a:lnTo>
                    <a:lnTo>
                      <a:pt x="747" y="157"/>
                    </a:lnTo>
                    <a:lnTo>
                      <a:pt x="713" y="180"/>
                    </a:lnTo>
                    <a:lnTo>
                      <a:pt x="678" y="203"/>
                    </a:lnTo>
                    <a:lnTo>
                      <a:pt x="644" y="226"/>
                    </a:lnTo>
                    <a:lnTo>
                      <a:pt x="610" y="249"/>
                    </a:lnTo>
                    <a:lnTo>
                      <a:pt x="575" y="273"/>
                    </a:lnTo>
                    <a:lnTo>
                      <a:pt x="541" y="296"/>
                    </a:lnTo>
                    <a:lnTo>
                      <a:pt x="506" y="319"/>
                    </a:lnTo>
                    <a:lnTo>
                      <a:pt x="471" y="342"/>
                    </a:lnTo>
                    <a:lnTo>
                      <a:pt x="462" y="348"/>
                    </a:lnTo>
                    <a:lnTo>
                      <a:pt x="451" y="352"/>
                    </a:lnTo>
                    <a:lnTo>
                      <a:pt x="440" y="355"/>
                    </a:lnTo>
                    <a:lnTo>
                      <a:pt x="427" y="358"/>
                    </a:lnTo>
                    <a:lnTo>
                      <a:pt x="414" y="358"/>
                    </a:lnTo>
                    <a:lnTo>
                      <a:pt x="401" y="358"/>
                    </a:lnTo>
                    <a:lnTo>
                      <a:pt x="388" y="355"/>
                    </a:lnTo>
                    <a:lnTo>
                      <a:pt x="376" y="353"/>
                    </a:lnTo>
                    <a:lnTo>
                      <a:pt x="332" y="339"/>
                    </a:lnTo>
                    <a:lnTo>
                      <a:pt x="288" y="326"/>
                    </a:lnTo>
                    <a:lnTo>
                      <a:pt x="245" y="312"/>
                    </a:lnTo>
                    <a:lnTo>
                      <a:pt x="201" y="297"/>
                    </a:lnTo>
                    <a:lnTo>
                      <a:pt x="157" y="284"/>
                    </a:lnTo>
                    <a:lnTo>
                      <a:pt x="115" y="270"/>
                    </a:lnTo>
                    <a:lnTo>
                      <a:pt x="71" y="256"/>
                    </a:lnTo>
                    <a:lnTo>
                      <a:pt x="27" y="243"/>
                    </a:lnTo>
                    <a:lnTo>
                      <a:pt x="16" y="238"/>
                    </a:lnTo>
                    <a:lnTo>
                      <a:pt x="9" y="234"/>
                    </a:lnTo>
                    <a:lnTo>
                      <a:pt x="3" y="228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6"/>
                    </a:lnTo>
                    <a:lnTo>
                      <a:pt x="0" y="212"/>
                    </a:lnTo>
                    <a:lnTo>
                      <a:pt x="2" y="210"/>
                    </a:lnTo>
                    <a:lnTo>
                      <a:pt x="6" y="203"/>
                    </a:lnTo>
                    <a:lnTo>
                      <a:pt x="13" y="197"/>
                    </a:lnTo>
                    <a:lnTo>
                      <a:pt x="48" y="174"/>
                    </a:lnTo>
                    <a:lnTo>
                      <a:pt x="83" y="152"/>
                    </a:lnTo>
                    <a:lnTo>
                      <a:pt x="117" y="128"/>
                    </a:lnTo>
                    <a:lnTo>
                      <a:pt x="152" y="106"/>
                    </a:lnTo>
                    <a:lnTo>
                      <a:pt x="187" y="82"/>
                    </a:lnTo>
                    <a:lnTo>
                      <a:pt x="221" y="60"/>
                    </a:lnTo>
                    <a:lnTo>
                      <a:pt x="255" y="37"/>
                    </a:lnTo>
                    <a:lnTo>
                      <a:pt x="291" y="14"/>
                    </a:lnTo>
                    <a:lnTo>
                      <a:pt x="299" y="9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4" y="0"/>
                    </a:lnTo>
                    <a:lnTo>
                      <a:pt x="347" y="0"/>
                    </a:lnTo>
                    <a:lnTo>
                      <a:pt x="360" y="0"/>
                    </a:lnTo>
                    <a:lnTo>
                      <a:pt x="373" y="1"/>
                    </a:lnTo>
                    <a:lnTo>
                      <a:pt x="38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5211"/>
              <p:cNvSpPr>
                <a:spLocks/>
              </p:cNvSpPr>
              <p:nvPr userDrawn="1"/>
            </p:nvSpPr>
            <p:spPr bwMode="auto">
              <a:xfrm>
                <a:off x="3762" y="3072"/>
                <a:ext cx="137" cy="66"/>
              </a:xfrm>
              <a:custGeom>
                <a:avLst/>
                <a:gdLst>
                  <a:gd name="T0" fmla="*/ 77 w 766"/>
                  <a:gd name="T1" fmla="*/ 3 h 366"/>
                  <a:gd name="T2" fmla="*/ 92 w 766"/>
                  <a:gd name="T3" fmla="*/ 8 h 366"/>
                  <a:gd name="T4" fmla="*/ 108 w 766"/>
                  <a:gd name="T5" fmla="*/ 13 h 366"/>
                  <a:gd name="T6" fmla="*/ 124 w 766"/>
                  <a:gd name="T7" fmla="*/ 18 h 366"/>
                  <a:gd name="T8" fmla="*/ 134 w 766"/>
                  <a:gd name="T9" fmla="*/ 21 h 366"/>
                  <a:gd name="T10" fmla="*/ 136 w 766"/>
                  <a:gd name="T11" fmla="*/ 23 h 366"/>
                  <a:gd name="T12" fmla="*/ 137 w 766"/>
                  <a:gd name="T13" fmla="*/ 25 h 366"/>
                  <a:gd name="T14" fmla="*/ 137 w 766"/>
                  <a:gd name="T15" fmla="*/ 26 h 366"/>
                  <a:gd name="T16" fmla="*/ 136 w 766"/>
                  <a:gd name="T17" fmla="*/ 28 h 366"/>
                  <a:gd name="T18" fmla="*/ 129 w 766"/>
                  <a:gd name="T19" fmla="*/ 33 h 366"/>
                  <a:gd name="T20" fmla="*/ 117 w 766"/>
                  <a:gd name="T21" fmla="*/ 42 h 366"/>
                  <a:gd name="T22" fmla="*/ 104 w 766"/>
                  <a:gd name="T23" fmla="*/ 50 h 366"/>
                  <a:gd name="T24" fmla="*/ 92 w 766"/>
                  <a:gd name="T25" fmla="*/ 59 h 366"/>
                  <a:gd name="T26" fmla="*/ 84 w 766"/>
                  <a:gd name="T27" fmla="*/ 64 h 366"/>
                  <a:gd name="T28" fmla="*/ 80 w 766"/>
                  <a:gd name="T29" fmla="*/ 65 h 366"/>
                  <a:gd name="T30" fmla="*/ 75 w 766"/>
                  <a:gd name="T31" fmla="*/ 66 h 366"/>
                  <a:gd name="T32" fmla="*/ 71 w 766"/>
                  <a:gd name="T33" fmla="*/ 65 h 366"/>
                  <a:gd name="T34" fmla="*/ 60 w 766"/>
                  <a:gd name="T35" fmla="*/ 62 h 366"/>
                  <a:gd name="T36" fmla="*/ 45 w 766"/>
                  <a:gd name="T37" fmla="*/ 57 h 366"/>
                  <a:gd name="T38" fmla="*/ 29 w 766"/>
                  <a:gd name="T39" fmla="*/ 52 h 366"/>
                  <a:gd name="T40" fmla="*/ 13 w 766"/>
                  <a:gd name="T41" fmla="*/ 47 h 366"/>
                  <a:gd name="T42" fmla="*/ 3 w 766"/>
                  <a:gd name="T43" fmla="*/ 44 h 366"/>
                  <a:gd name="T44" fmla="*/ 1 w 766"/>
                  <a:gd name="T45" fmla="*/ 42 h 366"/>
                  <a:gd name="T46" fmla="*/ 0 w 766"/>
                  <a:gd name="T47" fmla="*/ 40 h 366"/>
                  <a:gd name="T48" fmla="*/ 0 w 766"/>
                  <a:gd name="T49" fmla="*/ 39 h 366"/>
                  <a:gd name="T50" fmla="*/ 1 w 766"/>
                  <a:gd name="T51" fmla="*/ 38 h 366"/>
                  <a:gd name="T52" fmla="*/ 8 w 766"/>
                  <a:gd name="T53" fmla="*/ 32 h 366"/>
                  <a:gd name="T54" fmla="*/ 21 w 766"/>
                  <a:gd name="T55" fmla="*/ 24 h 366"/>
                  <a:gd name="T56" fmla="*/ 33 w 766"/>
                  <a:gd name="T57" fmla="*/ 16 h 366"/>
                  <a:gd name="T58" fmla="*/ 45 w 766"/>
                  <a:gd name="T59" fmla="*/ 7 h 366"/>
                  <a:gd name="T60" fmla="*/ 53 w 766"/>
                  <a:gd name="T61" fmla="*/ 2 h 366"/>
                  <a:gd name="T62" fmla="*/ 57 w 766"/>
                  <a:gd name="T63" fmla="*/ 1 h 366"/>
                  <a:gd name="T64" fmla="*/ 62 w 766"/>
                  <a:gd name="T65" fmla="*/ 0 h 366"/>
                  <a:gd name="T66" fmla="*/ 67 w 766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6">
                    <a:moveTo>
                      <a:pt x="384" y="5"/>
                    </a:moveTo>
                    <a:lnTo>
                      <a:pt x="428" y="19"/>
                    </a:lnTo>
                    <a:lnTo>
                      <a:pt x="472" y="32"/>
                    </a:lnTo>
                    <a:lnTo>
                      <a:pt x="516" y="47"/>
                    </a:lnTo>
                    <a:lnTo>
                      <a:pt x="560" y="60"/>
                    </a:lnTo>
                    <a:lnTo>
                      <a:pt x="604" y="74"/>
                    </a:lnTo>
                    <a:lnTo>
                      <a:pt x="648" y="88"/>
                    </a:lnTo>
                    <a:lnTo>
                      <a:pt x="693" y="101"/>
                    </a:lnTo>
                    <a:lnTo>
                      <a:pt x="737" y="115"/>
                    </a:lnTo>
                    <a:lnTo>
                      <a:pt x="747" y="119"/>
                    </a:lnTo>
                    <a:lnTo>
                      <a:pt x="756" y="125"/>
                    </a:lnTo>
                    <a:lnTo>
                      <a:pt x="761" y="129"/>
                    </a:lnTo>
                    <a:lnTo>
                      <a:pt x="765" y="136"/>
                    </a:lnTo>
                    <a:lnTo>
                      <a:pt x="766" y="139"/>
                    </a:lnTo>
                    <a:lnTo>
                      <a:pt x="766" y="142"/>
                    </a:lnTo>
                    <a:lnTo>
                      <a:pt x="766" y="146"/>
                    </a:lnTo>
                    <a:lnTo>
                      <a:pt x="765" y="148"/>
                    </a:lnTo>
                    <a:lnTo>
                      <a:pt x="760" y="155"/>
                    </a:lnTo>
                    <a:lnTo>
                      <a:pt x="754" y="161"/>
                    </a:lnTo>
                    <a:lnTo>
                      <a:pt x="720" y="185"/>
                    </a:lnTo>
                    <a:lnTo>
                      <a:pt x="686" y="208"/>
                    </a:lnTo>
                    <a:lnTo>
                      <a:pt x="652" y="232"/>
                    </a:lnTo>
                    <a:lnTo>
                      <a:pt x="618" y="256"/>
                    </a:lnTo>
                    <a:lnTo>
                      <a:pt x="584" y="279"/>
                    </a:lnTo>
                    <a:lnTo>
                      <a:pt x="550" y="303"/>
                    </a:lnTo>
                    <a:lnTo>
                      <a:pt x="516" y="327"/>
                    </a:lnTo>
                    <a:lnTo>
                      <a:pt x="481" y="350"/>
                    </a:lnTo>
                    <a:lnTo>
                      <a:pt x="472" y="355"/>
                    </a:lnTo>
                    <a:lnTo>
                      <a:pt x="461" y="360"/>
                    </a:lnTo>
                    <a:lnTo>
                      <a:pt x="448" y="363"/>
                    </a:lnTo>
                    <a:lnTo>
                      <a:pt x="435" y="364"/>
                    </a:lnTo>
                    <a:lnTo>
                      <a:pt x="422" y="366"/>
                    </a:lnTo>
                    <a:lnTo>
                      <a:pt x="408" y="364"/>
                    </a:lnTo>
                    <a:lnTo>
                      <a:pt x="395" y="363"/>
                    </a:lnTo>
                    <a:lnTo>
                      <a:pt x="382" y="360"/>
                    </a:lnTo>
                    <a:lnTo>
                      <a:pt x="338" y="346"/>
                    </a:lnTo>
                    <a:lnTo>
                      <a:pt x="295" y="333"/>
                    </a:lnTo>
                    <a:lnTo>
                      <a:pt x="250" y="318"/>
                    </a:lnTo>
                    <a:lnTo>
                      <a:pt x="206" y="304"/>
                    </a:lnTo>
                    <a:lnTo>
                      <a:pt x="161" y="290"/>
                    </a:lnTo>
                    <a:lnTo>
                      <a:pt x="117" y="276"/>
                    </a:lnTo>
                    <a:lnTo>
                      <a:pt x="72" y="262"/>
                    </a:lnTo>
                    <a:lnTo>
                      <a:pt x="29" y="247"/>
                    </a:lnTo>
                    <a:lnTo>
                      <a:pt x="18" y="244"/>
                    </a:lnTo>
                    <a:lnTo>
                      <a:pt x="10" y="239"/>
                    </a:lnTo>
                    <a:lnTo>
                      <a:pt x="4" y="233"/>
                    </a:lnTo>
                    <a:lnTo>
                      <a:pt x="0" y="227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8"/>
                    </a:lnTo>
                    <a:lnTo>
                      <a:pt x="1" y="214"/>
                    </a:lnTo>
                    <a:lnTo>
                      <a:pt x="6" y="208"/>
                    </a:lnTo>
                    <a:lnTo>
                      <a:pt x="13" y="201"/>
                    </a:lnTo>
                    <a:lnTo>
                      <a:pt x="47" y="179"/>
                    </a:lnTo>
                    <a:lnTo>
                      <a:pt x="82" y="155"/>
                    </a:lnTo>
                    <a:lnTo>
                      <a:pt x="116" y="132"/>
                    </a:lnTo>
                    <a:lnTo>
                      <a:pt x="150" y="108"/>
                    </a:lnTo>
                    <a:lnTo>
                      <a:pt x="185" y="86"/>
                    </a:lnTo>
                    <a:lnTo>
                      <a:pt x="219" y="62"/>
                    </a:lnTo>
                    <a:lnTo>
                      <a:pt x="253" y="38"/>
                    </a:lnTo>
                    <a:lnTo>
                      <a:pt x="287" y="16"/>
                    </a:lnTo>
                    <a:lnTo>
                      <a:pt x="297" y="10"/>
                    </a:lnTo>
                    <a:lnTo>
                      <a:pt x="308" y="6"/>
                    </a:lnTo>
                    <a:lnTo>
                      <a:pt x="319" y="3"/>
                    </a:lnTo>
                    <a:lnTo>
                      <a:pt x="332" y="0"/>
                    </a:lnTo>
                    <a:lnTo>
                      <a:pt x="345" y="0"/>
                    </a:lnTo>
                    <a:lnTo>
                      <a:pt x="360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5212"/>
              <p:cNvSpPr>
                <a:spLocks/>
              </p:cNvSpPr>
              <p:nvPr userDrawn="1"/>
            </p:nvSpPr>
            <p:spPr bwMode="auto">
              <a:xfrm>
                <a:off x="3873" y="3106"/>
                <a:ext cx="138" cy="67"/>
              </a:xfrm>
              <a:custGeom>
                <a:avLst/>
                <a:gdLst>
                  <a:gd name="T0" fmla="*/ 76 w 771"/>
                  <a:gd name="T1" fmla="*/ 3 h 371"/>
                  <a:gd name="T2" fmla="*/ 92 w 771"/>
                  <a:gd name="T3" fmla="*/ 8 h 371"/>
                  <a:gd name="T4" fmla="*/ 108 w 771"/>
                  <a:gd name="T5" fmla="*/ 13 h 371"/>
                  <a:gd name="T6" fmla="*/ 124 w 771"/>
                  <a:gd name="T7" fmla="*/ 19 h 371"/>
                  <a:gd name="T8" fmla="*/ 134 w 771"/>
                  <a:gd name="T9" fmla="*/ 22 h 371"/>
                  <a:gd name="T10" fmla="*/ 137 w 771"/>
                  <a:gd name="T11" fmla="*/ 24 h 371"/>
                  <a:gd name="T12" fmla="*/ 138 w 771"/>
                  <a:gd name="T13" fmla="*/ 25 h 371"/>
                  <a:gd name="T14" fmla="*/ 138 w 771"/>
                  <a:gd name="T15" fmla="*/ 27 h 371"/>
                  <a:gd name="T16" fmla="*/ 137 w 771"/>
                  <a:gd name="T17" fmla="*/ 28 h 371"/>
                  <a:gd name="T18" fmla="*/ 130 w 771"/>
                  <a:gd name="T19" fmla="*/ 34 h 371"/>
                  <a:gd name="T20" fmla="*/ 118 w 771"/>
                  <a:gd name="T21" fmla="*/ 42 h 371"/>
                  <a:gd name="T22" fmla="*/ 105 w 771"/>
                  <a:gd name="T23" fmla="*/ 51 h 371"/>
                  <a:gd name="T24" fmla="*/ 93 w 771"/>
                  <a:gd name="T25" fmla="*/ 60 h 371"/>
                  <a:gd name="T26" fmla="*/ 86 w 771"/>
                  <a:gd name="T27" fmla="*/ 65 h 371"/>
                  <a:gd name="T28" fmla="*/ 81 w 771"/>
                  <a:gd name="T29" fmla="*/ 67 h 371"/>
                  <a:gd name="T30" fmla="*/ 77 w 771"/>
                  <a:gd name="T31" fmla="*/ 67 h 371"/>
                  <a:gd name="T32" fmla="*/ 72 w 771"/>
                  <a:gd name="T33" fmla="*/ 67 h 371"/>
                  <a:gd name="T34" fmla="*/ 62 w 771"/>
                  <a:gd name="T35" fmla="*/ 64 h 371"/>
                  <a:gd name="T36" fmla="*/ 46 w 771"/>
                  <a:gd name="T37" fmla="*/ 59 h 371"/>
                  <a:gd name="T38" fmla="*/ 30 w 771"/>
                  <a:gd name="T39" fmla="*/ 53 h 371"/>
                  <a:gd name="T40" fmla="*/ 13 w 771"/>
                  <a:gd name="T41" fmla="*/ 48 h 371"/>
                  <a:gd name="T42" fmla="*/ 3 w 771"/>
                  <a:gd name="T43" fmla="*/ 45 h 371"/>
                  <a:gd name="T44" fmla="*/ 1 w 771"/>
                  <a:gd name="T45" fmla="*/ 43 h 371"/>
                  <a:gd name="T46" fmla="*/ 0 w 771"/>
                  <a:gd name="T47" fmla="*/ 41 h 371"/>
                  <a:gd name="T48" fmla="*/ 0 w 771"/>
                  <a:gd name="T49" fmla="*/ 40 h 371"/>
                  <a:gd name="T50" fmla="*/ 1 w 771"/>
                  <a:gd name="T51" fmla="*/ 38 h 371"/>
                  <a:gd name="T52" fmla="*/ 9 w 771"/>
                  <a:gd name="T53" fmla="*/ 33 h 371"/>
                  <a:gd name="T54" fmla="*/ 21 w 771"/>
                  <a:gd name="T55" fmla="*/ 24 h 371"/>
                  <a:gd name="T56" fmla="*/ 33 w 771"/>
                  <a:gd name="T57" fmla="*/ 16 h 371"/>
                  <a:gd name="T58" fmla="*/ 45 w 771"/>
                  <a:gd name="T59" fmla="*/ 7 h 371"/>
                  <a:gd name="T60" fmla="*/ 53 w 771"/>
                  <a:gd name="T61" fmla="*/ 2 h 371"/>
                  <a:gd name="T62" fmla="*/ 57 w 771"/>
                  <a:gd name="T63" fmla="*/ 0 h 371"/>
                  <a:gd name="T64" fmla="*/ 61 w 771"/>
                  <a:gd name="T65" fmla="*/ 0 h 371"/>
                  <a:gd name="T66" fmla="*/ 66 w 771"/>
                  <a:gd name="T67" fmla="*/ 0 h 3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1" h="371">
                    <a:moveTo>
                      <a:pt x="381" y="5"/>
                    </a:moveTo>
                    <a:lnTo>
                      <a:pt x="426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1" y="60"/>
                    </a:lnTo>
                    <a:lnTo>
                      <a:pt x="606" y="74"/>
                    </a:lnTo>
                    <a:lnTo>
                      <a:pt x="651" y="89"/>
                    </a:lnTo>
                    <a:lnTo>
                      <a:pt x="695" y="103"/>
                    </a:lnTo>
                    <a:lnTo>
                      <a:pt x="740" y="117"/>
                    </a:lnTo>
                    <a:lnTo>
                      <a:pt x="751" y="120"/>
                    </a:lnTo>
                    <a:lnTo>
                      <a:pt x="759" y="126"/>
                    </a:lnTo>
                    <a:lnTo>
                      <a:pt x="766" y="131"/>
                    </a:lnTo>
                    <a:lnTo>
                      <a:pt x="770" y="138"/>
                    </a:lnTo>
                    <a:lnTo>
                      <a:pt x="770" y="141"/>
                    </a:lnTo>
                    <a:lnTo>
                      <a:pt x="771" y="144"/>
                    </a:lnTo>
                    <a:lnTo>
                      <a:pt x="770" y="148"/>
                    </a:lnTo>
                    <a:lnTo>
                      <a:pt x="769" y="151"/>
                    </a:lnTo>
                    <a:lnTo>
                      <a:pt x="765" y="157"/>
                    </a:lnTo>
                    <a:lnTo>
                      <a:pt x="758" y="163"/>
                    </a:lnTo>
                    <a:lnTo>
                      <a:pt x="725" y="187"/>
                    </a:lnTo>
                    <a:lnTo>
                      <a:pt x="691" y="211"/>
                    </a:lnTo>
                    <a:lnTo>
                      <a:pt x="658" y="235"/>
                    </a:lnTo>
                    <a:lnTo>
                      <a:pt x="623" y="259"/>
                    </a:lnTo>
                    <a:lnTo>
                      <a:pt x="589" y="284"/>
                    </a:lnTo>
                    <a:lnTo>
                      <a:pt x="556" y="307"/>
                    </a:lnTo>
                    <a:lnTo>
                      <a:pt x="522" y="332"/>
                    </a:lnTo>
                    <a:lnTo>
                      <a:pt x="489" y="356"/>
                    </a:lnTo>
                    <a:lnTo>
                      <a:pt x="479" y="362"/>
                    </a:lnTo>
                    <a:lnTo>
                      <a:pt x="468" y="365"/>
                    </a:lnTo>
                    <a:lnTo>
                      <a:pt x="455" y="369"/>
                    </a:lnTo>
                    <a:lnTo>
                      <a:pt x="442" y="371"/>
                    </a:lnTo>
                    <a:lnTo>
                      <a:pt x="429" y="371"/>
                    </a:lnTo>
                    <a:lnTo>
                      <a:pt x="416" y="371"/>
                    </a:lnTo>
                    <a:lnTo>
                      <a:pt x="403" y="370"/>
                    </a:lnTo>
                    <a:lnTo>
                      <a:pt x="390" y="366"/>
                    </a:lnTo>
                    <a:lnTo>
                      <a:pt x="346" y="352"/>
                    </a:lnTo>
                    <a:lnTo>
                      <a:pt x="301" y="338"/>
                    </a:lnTo>
                    <a:lnTo>
                      <a:pt x="255" y="324"/>
                    </a:lnTo>
                    <a:lnTo>
                      <a:pt x="210" y="308"/>
                    </a:lnTo>
                    <a:lnTo>
                      <a:pt x="165" y="294"/>
                    </a:lnTo>
                    <a:lnTo>
                      <a:pt x="120" y="280"/>
                    </a:lnTo>
                    <a:lnTo>
                      <a:pt x="75" y="266"/>
                    </a:lnTo>
                    <a:lnTo>
                      <a:pt x="30" y="252"/>
                    </a:lnTo>
                    <a:lnTo>
                      <a:pt x="19" y="248"/>
                    </a:lnTo>
                    <a:lnTo>
                      <a:pt x="10" y="242"/>
                    </a:lnTo>
                    <a:lnTo>
                      <a:pt x="4" y="237"/>
                    </a:lnTo>
                    <a:lnTo>
                      <a:pt x="0" y="230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6" y="211"/>
                    </a:lnTo>
                    <a:lnTo>
                      <a:pt x="13" y="206"/>
                    </a:lnTo>
                    <a:lnTo>
                      <a:pt x="48" y="182"/>
                    </a:lnTo>
                    <a:lnTo>
                      <a:pt x="81" y="158"/>
                    </a:lnTo>
                    <a:lnTo>
                      <a:pt x="115" y="133"/>
                    </a:lnTo>
                    <a:lnTo>
                      <a:pt x="149" y="110"/>
                    </a:lnTo>
                    <a:lnTo>
                      <a:pt x="182" y="86"/>
                    </a:lnTo>
                    <a:lnTo>
                      <a:pt x="217" y="63"/>
                    </a:lnTo>
                    <a:lnTo>
                      <a:pt x="250" y="39"/>
                    </a:lnTo>
                    <a:lnTo>
                      <a:pt x="284" y="15"/>
                    </a:lnTo>
                    <a:lnTo>
                      <a:pt x="294" y="9"/>
                    </a:lnTo>
                    <a:lnTo>
                      <a:pt x="304" y="6"/>
                    </a:lnTo>
                    <a:lnTo>
                      <a:pt x="317" y="2"/>
                    </a:lnTo>
                    <a:lnTo>
                      <a:pt x="330" y="1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9" y="2"/>
                    </a:lnTo>
                    <a:lnTo>
                      <a:pt x="38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5213"/>
              <p:cNvSpPr>
                <a:spLocks/>
              </p:cNvSpPr>
              <p:nvPr userDrawn="1"/>
            </p:nvSpPr>
            <p:spPr bwMode="auto">
              <a:xfrm>
                <a:off x="3986" y="3142"/>
                <a:ext cx="139" cy="68"/>
              </a:xfrm>
              <a:custGeom>
                <a:avLst/>
                <a:gdLst>
                  <a:gd name="T0" fmla="*/ 76 w 777"/>
                  <a:gd name="T1" fmla="*/ 3 h 378"/>
                  <a:gd name="T2" fmla="*/ 92 w 777"/>
                  <a:gd name="T3" fmla="*/ 8 h 378"/>
                  <a:gd name="T4" fmla="*/ 109 w 777"/>
                  <a:gd name="T5" fmla="*/ 14 h 378"/>
                  <a:gd name="T6" fmla="*/ 125 w 777"/>
                  <a:gd name="T7" fmla="*/ 19 h 378"/>
                  <a:gd name="T8" fmla="*/ 135 w 777"/>
                  <a:gd name="T9" fmla="*/ 22 h 378"/>
                  <a:gd name="T10" fmla="*/ 138 w 777"/>
                  <a:gd name="T11" fmla="*/ 24 h 378"/>
                  <a:gd name="T12" fmla="*/ 139 w 777"/>
                  <a:gd name="T13" fmla="*/ 26 h 378"/>
                  <a:gd name="T14" fmla="*/ 139 w 777"/>
                  <a:gd name="T15" fmla="*/ 27 h 378"/>
                  <a:gd name="T16" fmla="*/ 138 w 777"/>
                  <a:gd name="T17" fmla="*/ 29 h 378"/>
                  <a:gd name="T18" fmla="*/ 131 w 777"/>
                  <a:gd name="T19" fmla="*/ 34 h 378"/>
                  <a:gd name="T20" fmla="*/ 119 w 777"/>
                  <a:gd name="T21" fmla="*/ 43 h 378"/>
                  <a:gd name="T22" fmla="*/ 107 w 777"/>
                  <a:gd name="T23" fmla="*/ 52 h 378"/>
                  <a:gd name="T24" fmla="*/ 95 w 777"/>
                  <a:gd name="T25" fmla="*/ 61 h 378"/>
                  <a:gd name="T26" fmla="*/ 87 w 777"/>
                  <a:gd name="T27" fmla="*/ 66 h 378"/>
                  <a:gd name="T28" fmla="*/ 83 w 777"/>
                  <a:gd name="T29" fmla="*/ 68 h 378"/>
                  <a:gd name="T30" fmla="*/ 79 w 777"/>
                  <a:gd name="T31" fmla="*/ 68 h 378"/>
                  <a:gd name="T32" fmla="*/ 73 w 777"/>
                  <a:gd name="T33" fmla="*/ 68 h 378"/>
                  <a:gd name="T34" fmla="*/ 63 w 777"/>
                  <a:gd name="T35" fmla="*/ 64 h 378"/>
                  <a:gd name="T36" fmla="*/ 47 w 777"/>
                  <a:gd name="T37" fmla="*/ 59 h 378"/>
                  <a:gd name="T38" fmla="*/ 30 w 777"/>
                  <a:gd name="T39" fmla="*/ 54 h 378"/>
                  <a:gd name="T40" fmla="*/ 14 w 777"/>
                  <a:gd name="T41" fmla="*/ 49 h 378"/>
                  <a:gd name="T42" fmla="*/ 4 w 777"/>
                  <a:gd name="T43" fmla="*/ 46 h 378"/>
                  <a:gd name="T44" fmla="*/ 1 w 777"/>
                  <a:gd name="T45" fmla="*/ 43 h 378"/>
                  <a:gd name="T46" fmla="*/ 0 w 777"/>
                  <a:gd name="T47" fmla="*/ 42 h 378"/>
                  <a:gd name="T48" fmla="*/ 0 w 777"/>
                  <a:gd name="T49" fmla="*/ 40 h 378"/>
                  <a:gd name="T50" fmla="*/ 1 w 777"/>
                  <a:gd name="T51" fmla="*/ 39 h 378"/>
                  <a:gd name="T52" fmla="*/ 8 w 777"/>
                  <a:gd name="T53" fmla="*/ 33 h 378"/>
                  <a:gd name="T54" fmla="*/ 20 w 777"/>
                  <a:gd name="T55" fmla="*/ 24 h 378"/>
                  <a:gd name="T56" fmla="*/ 32 w 777"/>
                  <a:gd name="T57" fmla="*/ 16 h 378"/>
                  <a:gd name="T58" fmla="*/ 44 w 777"/>
                  <a:gd name="T59" fmla="*/ 7 h 378"/>
                  <a:gd name="T60" fmla="*/ 52 w 777"/>
                  <a:gd name="T61" fmla="*/ 2 h 378"/>
                  <a:gd name="T62" fmla="*/ 56 w 777"/>
                  <a:gd name="T63" fmla="*/ 0 h 378"/>
                  <a:gd name="T64" fmla="*/ 61 w 777"/>
                  <a:gd name="T65" fmla="*/ 0 h 378"/>
                  <a:gd name="T66" fmla="*/ 66 w 777"/>
                  <a:gd name="T67" fmla="*/ 0 h 3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7" h="378">
                    <a:moveTo>
                      <a:pt x="380" y="6"/>
                    </a:moveTo>
                    <a:lnTo>
                      <a:pt x="425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2" y="61"/>
                    </a:lnTo>
                    <a:lnTo>
                      <a:pt x="608" y="76"/>
                    </a:lnTo>
                    <a:lnTo>
                      <a:pt x="653" y="90"/>
                    </a:lnTo>
                    <a:lnTo>
                      <a:pt x="699" y="105"/>
                    </a:lnTo>
                    <a:lnTo>
                      <a:pt x="745" y="119"/>
                    </a:lnTo>
                    <a:lnTo>
                      <a:pt x="757" y="123"/>
                    </a:lnTo>
                    <a:lnTo>
                      <a:pt x="765" y="129"/>
                    </a:lnTo>
                    <a:lnTo>
                      <a:pt x="771" y="135"/>
                    </a:lnTo>
                    <a:lnTo>
                      <a:pt x="776" y="141"/>
                    </a:lnTo>
                    <a:lnTo>
                      <a:pt x="777" y="144"/>
                    </a:lnTo>
                    <a:lnTo>
                      <a:pt x="777" y="148"/>
                    </a:lnTo>
                    <a:lnTo>
                      <a:pt x="777" y="150"/>
                    </a:lnTo>
                    <a:lnTo>
                      <a:pt x="776" y="154"/>
                    </a:lnTo>
                    <a:lnTo>
                      <a:pt x="772" y="161"/>
                    </a:lnTo>
                    <a:lnTo>
                      <a:pt x="765" y="167"/>
                    </a:lnTo>
                    <a:lnTo>
                      <a:pt x="732" y="191"/>
                    </a:lnTo>
                    <a:lnTo>
                      <a:pt x="699" y="215"/>
                    </a:lnTo>
                    <a:lnTo>
                      <a:pt x="665" y="240"/>
                    </a:lnTo>
                    <a:lnTo>
                      <a:pt x="631" y="265"/>
                    </a:lnTo>
                    <a:lnTo>
                      <a:pt x="598" y="288"/>
                    </a:lnTo>
                    <a:lnTo>
                      <a:pt x="565" y="313"/>
                    </a:lnTo>
                    <a:lnTo>
                      <a:pt x="531" y="338"/>
                    </a:lnTo>
                    <a:lnTo>
                      <a:pt x="498" y="363"/>
                    </a:lnTo>
                    <a:lnTo>
                      <a:pt x="488" y="367"/>
                    </a:lnTo>
                    <a:lnTo>
                      <a:pt x="478" y="372"/>
                    </a:lnTo>
                    <a:lnTo>
                      <a:pt x="465" y="376"/>
                    </a:lnTo>
                    <a:lnTo>
                      <a:pt x="452" y="378"/>
                    </a:lnTo>
                    <a:lnTo>
                      <a:pt x="439" y="378"/>
                    </a:lnTo>
                    <a:lnTo>
                      <a:pt x="425" y="378"/>
                    </a:lnTo>
                    <a:lnTo>
                      <a:pt x="410" y="376"/>
                    </a:lnTo>
                    <a:lnTo>
                      <a:pt x="397" y="372"/>
                    </a:lnTo>
                    <a:lnTo>
                      <a:pt x="351" y="358"/>
                    </a:lnTo>
                    <a:lnTo>
                      <a:pt x="306" y="344"/>
                    </a:lnTo>
                    <a:lnTo>
                      <a:pt x="260" y="330"/>
                    </a:lnTo>
                    <a:lnTo>
                      <a:pt x="214" y="314"/>
                    </a:lnTo>
                    <a:lnTo>
                      <a:pt x="168" y="300"/>
                    </a:lnTo>
                    <a:lnTo>
                      <a:pt x="122" y="286"/>
                    </a:lnTo>
                    <a:lnTo>
                      <a:pt x="77" y="271"/>
                    </a:lnTo>
                    <a:lnTo>
                      <a:pt x="31" y="256"/>
                    </a:lnTo>
                    <a:lnTo>
                      <a:pt x="20" y="253"/>
                    </a:lnTo>
                    <a:lnTo>
                      <a:pt x="11" y="247"/>
                    </a:lnTo>
                    <a:lnTo>
                      <a:pt x="5" y="241"/>
                    </a:lnTo>
                    <a:lnTo>
                      <a:pt x="1" y="235"/>
                    </a:lnTo>
                    <a:lnTo>
                      <a:pt x="0" y="232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1" y="222"/>
                    </a:lnTo>
                    <a:lnTo>
                      <a:pt x="6" y="215"/>
                    </a:lnTo>
                    <a:lnTo>
                      <a:pt x="12" y="209"/>
                    </a:lnTo>
                    <a:lnTo>
                      <a:pt x="46" y="184"/>
                    </a:lnTo>
                    <a:lnTo>
                      <a:pt x="81" y="161"/>
                    </a:lnTo>
                    <a:lnTo>
                      <a:pt x="114" y="136"/>
                    </a:lnTo>
                    <a:lnTo>
                      <a:pt x="147" y="112"/>
                    </a:lnTo>
                    <a:lnTo>
                      <a:pt x="181" y="87"/>
                    </a:lnTo>
                    <a:lnTo>
                      <a:pt x="214" y="64"/>
                    </a:lnTo>
                    <a:lnTo>
                      <a:pt x="247" y="40"/>
                    </a:lnTo>
                    <a:lnTo>
                      <a:pt x="282" y="15"/>
                    </a:lnTo>
                    <a:lnTo>
                      <a:pt x="290" y="11"/>
                    </a:lnTo>
                    <a:lnTo>
                      <a:pt x="300" y="6"/>
                    </a:lnTo>
                    <a:lnTo>
                      <a:pt x="313" y="2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7" y="2"/>
                    </a:lnTo>
                    <a:lnTo>
                      <a:pt x="380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5214"/>
              <p:cNvSpPr>
                <a:spLocks/>
              </p:cNvSpPr>
              <p:nvPr userDrawn="1"/>
            </p:nvSpPr>
            <p:spPr bwMode="auto">
              <a:xfrm>
                <a:off x="4101" y="3178"/>
                <a:ext cx="141" cy="69"/>
              </a:xfrm>
              <a:custGeom>
                <a:avLst/>
                <a:gdLst>
                  <a:gd name="T0" fmla="*/ 76 w 782"/>
                  <a:gd name="T1" fmla="*/ 4 h 386"/>
                  <a:gd name="T2" fmla="*/ 93 w 782"/>
                  <a:gd name="T3" fmla="*/ 9 h 386"/>
                  <a:gd name="T4" fmla="*/ 110 w 782"/>
                  <a:gd name="T5" fmla="*/ 14 h 386"/>
                  <a:gd name="T6" fmla="*/ 127 w 782"/>
                  <a:gd name="T7" fmla="*/ 19 h 386"/>
                  <a:gd name="T8" fmla="*/ 137 w 782"/>
                  <a:gd name="T9" fmla="*/ 23 h 386"/>
                  <a:gd name="T10" fmla="*/ 140 w 782"/>
                  <a:gd name="T11" fmla="*/ 25 h 386"/>
                  <a:gd name="T12" fmla="*/ 141 w 782"/>
                  <a:gd name="T13" fmla="*/ 26 h 386"/>
                  <a:gd name="T14" fmla="*/ 141 w 782"/>
                  <a:gd name="T15" fmla="*/ 28 h 386"/>
                  <a:gd name="T16" fmla="*/ 141 w 782"/>
                  <a:gd name="T17" fmla="*/ 29 h 386"/>
                  <a:gd name="T18" fmla="*/ 140 w 782"/>
                  <a:gd name="T19" fmla="*/ 30 h 386"/>
                  <a:gd name="T20" fmla="*/ 133 w 782"/>
                  <a:gd name="T21" fmla="*/ 35 h 386"/>
                  <a:gd name="T22" fmla="*/ 121 w 782"/>
                  <a:gd name="T23" fmla="*/ 44 h 386"/>
                  <a:gd name="T24" fmla="*/ 109 w 782"/>
                  <a:gd name="T25" fmla="*/ 53 h 386"/>
                  <a:gd name="T26" fmla="*/ 97 w 782"/>
                  <a:gd name="T27" fmla="*/ 61 h 386"/>
                  <a:gd name="T28" fmla="*/ 89 w 782"/>
                  <a:gd name="T29" fmla="*/ 67 h 386"/>
                  <a:gd name="T30" fmla="*/ 85 w 782"/>
                  <a:gd name="T31" fmla="*/ 68 h 386"/>
                  <a:gd name="T32" fmla="*/ 81 w 782"/>
                  <a:gd name="T33" fmla="*/ 69 h 386"/>
                  <a:gd name="T34" fmla="*/ 76 w 782"/>
                  <a:gd name="T35" fmla="*/ 68 h 386"/>
                  <a:gd name="T36" fmla="*/ 65 w 782"/>
                  <a:gd name="T37" fmla="*/ 65 h 386"/>
                  <a:gd name="T38" fmla="*/ 48 w 782"/>
                  <a:gd name="T39" fmla="*/ 60 h 386"/>
                  <a:gd name="T40" fmla="*/ 31 w 782"/>
                  <a:gd name="T41" fmla="*/ 55 h 386"/>
                  <a:gd name="T42" fmla="*/ 14 w 782"/>
                  <a:gd name="T43" fmla="*/ 50 h 386"/>
                  <a:gd name="T44" fmla="*/ 4 w 782"/>
                  <a:gd name="T45" fmla="*/ 46 h 386"/>
                  <a:gd name="T46" fmla="*/ 1 w 782"/>
                  <a:gd name="T47" fmla="*/ 44 h 386"/>
                  <a:gd name="T48" fmla="*/ 0 w 782"/>
                  <a:gd name="T49" fmla="*/ 42 h 386"/>
                  <a:gd name="T50" fmla="*/ 0 w 782"/>
                  <a:gd name="T51" fmla="*/ 41 h 386"/>
                  <a:gd name="T52" fmla="*/ 1 w 782"/>
                  <a:gd name="T53" fmla="*/ 39 h 386"/>
                  <a:gd name="T54" fmla="*/ 8 w 782"/>
                  <a:gd name="T55" fmla="*/ 34 h 386"/>
                  <a:gd name="T56" fmla="*/ 20 w 782"/>
                  <a:gd name="T57" fmla="*/ 25 h 386"/>
                  <a:gd name="T58" fmla="*/ 32 w 782"/>
                  <a:gd name="T59" fmla="*/ 16 h 386"/>
                  <a:gd name="T60" fmla="*/ 44 w 782"/>
                  <a:gd name="T61" fmla="*/ 7 h 386"/>
                  <a:gd name="T62" fmla="*/ 52 w 782"/>
                  <a:gd name="T63" fmla="*/ 2 h 386"/>
                  <a:gd name="T64" fmla="*/ 56 w 782"/>
                  <a:gd name="T65" fmla="*/ 1 h 386"/>
                  <a:gd name="T66" fmla="*/ 61 w 782"/>
                  <a:gd name="T67" fmla="*/ 0 h 386"/>
                  <a:gd name="T68" fmla="*/ 66 w 782"/>
                  <a:gd name="T69" fmla="*/ 1 h 38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82" h="386">
                    <a:moveTo>
                      <a:pt x="377" y="6"/>
                    </a:moveTo>
                    <a:lnTo>
                      <a:pt x="423" y="21"/>
                    </a:lnTo>
                    <a:lnTo>
                      <a:pt x="469" y="35"/>
                    </a:lnTo>
                    <a:lnTo>
                      <a:pt x="516" y="49"/>
                    </a:lnTo>
                    <a:lnTo>
                      <a:pt x="563" y="64"/>
                    </a:lnTo>
                    <a:lnTo>
                      <a:pt x="610" y="78"/>
                    </a:lnTo>
                    <a:lnTo>
                      <a:pt x="656" y="93"/>
                    </a:lnTo>
                    <a:lnTo>
                      <a:pt x="703" y="108"/>
                    </a:lnTo>
                    <a:lnTo>
                      <a:pt x="749" y="122"/>
                    </a:lnTo>
                    <a:lnTo>
                      <a:pt x="761" y="127"/>
                    </a:lnTo>
                    <a:lnTo>
                      <a:pt x="769" y="132"/>
                    </a:lnTo>
                    <a:lnTo>
                      <a:pt x="776" y="138"/>
                    </a:lnTo>
                    <a:lnTo>
                      <a:pt x="780" y="143"/>
                    </a:lnTo>
                    <a:lnTo>
                      <a:pt x="781" y="147"/>
                    </a:lnTo>
                    <a:lnTo>
                      <a:pt x="782" y="151"/>
                    </a:lnTo>
                    <a:lnTo>
                      <a:pt x="782" y="154"/>
                    </a:lnTo>
                    <a:lnTo>
                      <a:pt x="781" y="158"/>
                    </a:lnTo>
                    <a:lnTo>
                      <a:pt x="780" y="161"/>
                    </a:lnTo>
                    <a:lnTo>
                      <a:pt x="778" y="164"/>
                    </a:lnTo>
                    <a:lnTo>
                      <a:pt x="774" y="167"/>
                    </a:lnTo>
                    <a:lnTo>
                      <a:pt x="771" y="171"/>
                    </a:lnTo>
                    <a:lnTo>
                      <a:pt x="737" y="195"/>
                    </a:lnTo>
                    <a:lnTo>
                      <a:pt x="704" y="220"/>
                    </a:lnTo>
                    <a:lnTo>
                      <a:pt x="671" y="245"/>
                    </a:lnTo>
                    <a:lnTo>
                      <a:pt x="638" y="270"/>
                    </a:lnTo>
                    <a:lnTo>
                      <a:pt x="605" y="295"/>
                    </a:lnTo>
                    <a:lnTo>
                      <a:pt x="572" y="320"/>
                    </a:lnTo>
                    <a:lnTo>
                      <a:pt x="539" y="344"/>
                    </a:lnTo>
                    <a:lnTo>
                      <a:pt x="506" y="369"/>
                    </a:lnTo>
                    <a:lnTo>
                      <a:pt x="496" y="375"/>
                    </a:lnTo>
                    <a:lnTo>
                      <a:pt x="486" y="380"/>
                    </a:lnTo>
                    <a:lnTo>
                      <a:pt x="474" y="383"/>
                    </a:lnTo>
                    <a:lnTo>
                      <a:pt x="461" y="384"/>
                    </a:lnTo>
                    <a:lnTo>
                      <a:pt x="447" y="386"/>
                    </a:lnTo>
                    <a:lnTo>
                      <a:pt x="432" y="386"/>
                    </a:lnTo>
                    <a:lnTo>
                      <a:pt x="419" y="383"/>
                    </a:lnTo>
                    <a:lnTo>
                      <a:pt x="406" y="381"/>
                    </a:lnTo>
                    <a:lnTo>
                      <a:pt x="359" y="366"/>
                    </a:lnTo>
                    <a:lnTo>
                      <a:pt x="313" y="350"/>
                    </a:lnTo>
                    <a:lnTo>
                      <a:pt x="266" y="336"/>
                    </a:lnTo>
                    <a:lnTo>
                      <a:pt x="219" y="321"/>
                    </a:lnTo>
                    <a:lnTo>
                      <a:pt x="172" y="307"/>
                    </a:lnTo>
                    <a:lnTo>
                      <a:pt x="125" y="291"/>
                    </a:lnTo>
                    <a:lnTo>
                      <a:pt x="78" y="277"/>
                    </a:lnTo>
                    <a:lnTo>
                      <a:pt x="32" y="262"/>
                    </a:lnTo>
                    <a:lnTo>
                      <a:pt x="21" y="257"/>
                    </a:lnTo>
                    <a:lnTo>
                      <a:pt x="12" y="252"/>
                    </a:lnTo>
                    <a:lnTo>
                      <a:pt x="6" y="246"/>
                    </a:lnTo>
                    <a:lnTo>
                      <a:pt x="1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1" y="226"/>
                    </a:lnTo>
                    <a:lnTo>
                      <a:pt x="5" y="220"/>
                    </a:lnTo>
                    <a:lnTo>
                      <a:pt x="12" y="213"/>
                    </a:lnTo>
                    <a:lnTo>
                      <a:pt x="45" y="188"/>
                    </a:lnTo>
                    <a:lnTo>
                      <a:pt x="79" y="164"/>
                    </a:lnTo>
                    <a:lnTo>
                      <a:pt x="112" y="140"/>
                    </a:lnTo>
                    <a:lnTo>
                      <a:pt x="145" y="115"/>
                    </a:lnTo>
                    <a:lnTo>
                      <a:pt x="178" y="90"/>
                    </a:lnTo>
                    <a:lnTo>
                      <a:pt x="213" y="65"/>
                    </a:lnTo>
                    <a:lnTo>
                      <a:pt x="246" y="41"/>
                    </a:lnTo>
                    <a:lnTo>
                      <a:pt x="279" y="17"/>
                    </a:lnTo>
                    <a:lnTo>
                      <a:pt x="288" y="11"/>
                    </a:lnTo>
                    <a:lnTo>
                      <a:pt x="299" y="6"/>
                    </a:lnTo>
                    <a:lnTo>
                      <a:pt x="311" y="4"/>
                    </a:lnTo>
                    <a:lnTo>
                      <a:pt x="324" y="2"/>
                    </a:lnTo>
                    <a:lnTo>
                      <a:pt x="338" y="0"/>
                    </a:lnTo>
                    <a:lnTo>
                      <a:pt x="351" y="2"/>
                    </a:lnTo>
                    <a:lnTo>
                      <a:pt x="364" y="3"/>
                    </a:lnTo>
                    <a:lnTo>
                      <a:pt x="37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5215"/>
              <p:cNvSpPr>
                <a:spLocks/>
              </p:cNvSpPr>
              <p:nvPr userDrawn="1"/>
            </p:nvSpPr>
            <p:spPr bwMode="auto">
              <a:xfrm>
                <a:off x="4218" y="3214"/>
                <a:ext cx="142" cy="71"/>
              </a:xfrm>
              <a:custGeom>
                <a:avLst/>
                <a:gdLst>
                  <a:gd name="T0" fmla="*/ 76 w 789"/>
                  <a:gd name="T1" fmla="*/ 4 h 392"/>
                  <a:gd name="T2" fmla="*/ 93 w 789"/>
                  <a:gd name="T3" fmla="*/ 9 h 392"/>
                  <a:gd name="T4" fmla="*/ 110 w 789"/>
                  <a:gd name="T5" fmla="*/ 14 h 392"/>
                  <a:gd name="T6" fmla="*/ 127 w 789"/>
                  <a:gd name="T7" fmla="*/ 19 h 392"/>
                  <a:gd name="T8" fmla="*/ 138 w 789"/>
                  <a:gd name="T9" fmla="*/ 23 h 392"/>
                  <a:gd name="T10" fmla="*/ 141 w 789"/>
                  <a:gd name="T11" fmla="*/ 25 h 392"/>
                  <a:gd name="T12" fmla="*/ 142 w 789"/>
                  <a:gd name="T13" fmla="*/ 27 h 392"/>
                  <a:gd name="T14" fmla="*/ 142 w 789"/>
                  <a:gd name="T15" fmla="*/ 28 h 392"/>
                  <a:gd name="T16" fmla="*/ 141 w 789"/>
                  <a:gd name="T17" fmla="*/ 30 h 392"/>
                  <a:gd name="T18" fmla="*/ 141 w 789"/>
                  <a:gd name="T19" fmla="*/ 31 h 392"/>
                  <a:gd name="T20" fmla="*/ 134 w 789"/>
                  <a:gd name="T21" fmla="*/ 36 h 392"/>
                  <a:gd name="T22" fmla="*/ 123 w 789"/>
                  <a:gd name="T23" fmla="*/ 45 h 392"/>
                  <a:gd name="T24" fmla="*/ 111 w 789"/>
                  <a:gd name="T25" fmla="*/ 54 h 392"/>
                  <a:gd name="T26" fmla="*/ 99 w 789"/>
                  <a:gd name="T27" fmla="*/ 63 h 392"/>
                  <a:gd name="T28" fmla="*/ 92 w 789"/>
                  <a:gd name="T29" fmla="*/ 69 h 392"/>
                  <a:gd name="T30" fmla="*/ 87 w 789"/>
                  <a:gd name="T31" fmla="*/ 70 h 392"/>
                  <a:gd name="T32" fmla="*/ 82 w 789"/>
                  <a:gd name="T33" fmla="*/ 71 h 392"/>
                  <a:gd name="T34" fmla="*/ 77 w 789"/>
                  <a:gd name="T35" fmla="*/ 71 h 392"/>
                  <a:gd name="T36" fmla="*/ 66 w 789"/>
                  <a:gd name="T37" fmla="*/ 67 h 392"/>
                  <a:gd name="T38" fmla="*/ 49 w 789"/>
                  <a:gd name="T39" fmla="*/ 62 h 392"/>
                  <a:gd name="T40" fmla="*/ 32 w 789"/>
                  <a:gd name="T41" fmla="*/ 56 h 392"/>
                  <a:gd name="T42" fmla="*/ 15 w 789"/>
                  <a:gd name="T43" fmla="*/ 51 h 392"/>
                  <a:gd name="T44" fmla="*/ 4 w 789"/>
                  <a:gd name="T45" fmla="*/ 47 h 392"/>
                  <a:gd name="T46" fmla="*/ 1 w 789"/>
                  <a:gd name="T47" fmla="*/ 45 h 392"/>
                  <a:gd name="T48" fmla="*/ 0 w 789"/>
                  <a:gd name="T49" fmla="*/ 43 h 392"/>
                  <a:gd name="T50" fmla="*/ 0 w 789"/>
                  <a:gd name="T51" fmla="*/ 42 h 392"/>
                  <a:gd name="T52" fmla="*/ 1 w 789"/>
                  <a:gd name="T53" fmla="*/ 41 h 392"/>
                  <a:gd name="T54" fmla="*/ 2 w 789"/>
                  <a:gd name="T55" fmla="*/ 39 h 392"/>
                  <a:gd name="T56" fmla="*/ 8 w 789"/>
                  <a:gd name="T57" fmla="*/ 34 h 392"/>
                  <a:gd name="T58" fmla="*/ 20 w 789"/>
                  <a:gd name="T59" fmla="*/ 25 h 392"/>
                  <a:gd name="T60" fmla="*/ 32 w 789"/>
                  <a:gd name="T61" fmla="*/ 16 h 392"/>
                  <a:gd name="T62" fmla="*/ 44 w 789"/>
                  <a:gd name="T63" fmla="*/ 7 h 392"/>
                  <a:gd name="T64" fmla="*/ 51 w 789"/>
                  <a:gd name="T65" fmla="*/ 2 h 392"/>
                  <a:gd name="T66" fmla="*/ 56 w 789"/>
                  <a:gd name="T67" fmla="*/ 0 h 392"/>
                  <a:gd name="T68" fmla="*/ 60 w 789"/>
                  <a:gd name="T69" fmla="*/ 0 h 392"/>
                  <a:gd name="T70" fmla="*/ 65 w 789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9" h="392">
                    <a:moveTo>
                      <a:pt x="376" y="4"/>
                    </a:moveTo>
                    <a:lnTo>
                      <a:pt x="422" y="20"/>
                    </a:lnTo>
                    <a:lnTo>
                      <a:pt x="470" y="34"/>
                    </a:lnTo>
                    <a:lnTo>
                      <a:pt x="517" y="48"/>
                    </a:lnTo>
                    <a:lnTo>
                      <a:pt x="564" y="64"/>
                    </a:lnTo>
                    <a:lnTo>
                      <a:pt x="611" y="78"/>
                    </a:lnTo>
                    <a:lnTo>
                      <a:pt x="660" y="93"/>
                    </a:lnTo>
                    <a:lnTo>
                      <a:pt x="707" y="107"/>
                    </a:lnTo>
                    <a:lnTo>
                      <a:pt x="754" y="123"/>
                    </a:lnTo>
                    <a:lnTo>
                      <a:pt x="766" y="127"/>
                    </a:lnTo>
                    <a:lnTo>
                      <a:pt x="776" y="132"/>
                    </a:lnTo>
                    <a:lnTo>
                      <a:pt x="783" y="139"/>
                    </a:lnTo>
                    <a:lnTo>
                      <a:pt x="788" y="145"/>
                    </a:lnTo>
                    <a:lnTo>
                      <a:pt x="789" y="149"/>
                    </a:lnTo>
                    <a:lnTo>
                      <a:pt x="789" y="152"/>
                    </a:lnTo>
                    <a:lnTo>
                      <a:pt x="789" y="156"/>
                    </a:lnTo>
                    <a:lnTo>
                      <a:pt x="789" y="159"/>
                    </a:lnTo>
                    <a:lnTo>
                      <a:pt x="786" y="163"/>
                    </a:lnTo>
                    <a:lnTo>
                      <a:pt x="785" y="165"/>
                    </a:lnTo>
                    <a:lnTo>
                      <a:pt x="782" y="169"/>
                    </a:lnTo>
                    <a:lnTo>
                      <a:pt x="778" y="172"/>
                    </a:lnTo>
                    <a:lnTo>
                      <a:pt x="746" y="197"/>
                    </a:lnTo>
                    <a:lnTo>
                      <a:pt x="713" y="223"/>
                    </a:lnTo>
                    <a:lnTo>
                      <a:pt x="681" y="248"/>
                    </a:lnTo>
                    <a:lnTo>
                      <a:pt x="648" y="273"/>
                    </a:lnTo>
                    <a:lnTo>
                      <a:pt x="615" y="299"/>
                    </a:lnTo>
                    <a:lnTo>
                      <a:pt x="583" y="323"/>
                    </a:lnTo>
                    <a:lnTo>
                      <a:pt x="550" y="349"/>
                    </a:lnTo>
                    <a:lnTo>
                      <a:pt x="517" y="375"/>
                    </a:lnTo>
                    <a:lnTo>
                      <a:pt x="509" y="380"/>
                    </a:lnTo>
                    <a:lnTo>
                      <a:pt x="497" y="385"/>
                    </a:lnTo>
                    <a:lnTo>
                      <a:pt x="485" y="388"/>
                    </a:lnTo>
                    <a:lnTo>
                      <a:pt x="471" y="391"/>
                    </a:lnTo>
                    <a:lnTo>
                      <a:pt x="458" y="392"/>
                    </a:lnTo>
                    <a:lnTo>
                      <a:pt x="444" y="391"/>
                    </a:lnTo>
                    <a:lnTo>
                      <a:pt x="429" y="390"/>
                    </a:lnTo>
                    <a:lnTo>
                      <a:pt x="416" y="386"/>
                    </a:lnTo>
                    <a:lnTo>
                      <a:pt x="368" y="371"/>
                    </a:lnTo>
                    <a:lnTo>
                      <a:pt x="319" y="355"/>
                    </a:lnTo>
                    <a:lnTo>
                      <a:pt x="272" y="340"/>
                    </a:lnTo>
                    <a:lnTo>
                      <a:pt x="224" y="325"/>
                    </a:lnTo>
                    <a:lnTo>
                      <a:pt x="176" y="310"/>
                    </a:lnTo>
                    <a:lnTo>
                      <a:pt x="129" y="295"/>
                    </a:lnTo>
                    <a:lnTo>
                      <a:pt x="82" y="280"/>
                    </a:lnTo>
                    <a:lnTo>
                      <a:pt x="35" y="264"/>
                    </a:lnTo>
                    <a:lnTo>
                      <a:pt x="23" y="261"/>
                    </a:lnTo>
                    <a:lnTo>
                      <a:pt x="13" y="255"/>
                    </a:lnTo>
                    <a:lnTo>
                      <a:pt x="7" y="249"/>
                    </a:lnTo>
                    <a:lnTo>
                      <a:pt x="3" y="243"/>
                    </a:lnTo>
                    <a:lnTo>
                      <a:pt x="2" y="240"/>
                    </a:lnTo>
                    <a:lnTo>
                      <a:pt x="0" y="236"/>
                    </a:lnTo>
                    <a:lnTo>
                      <a:pt x="0" y="232"/>
                    </a:lnTo>
                    <a:lnTo>
                      <a:pt x="2" y="229"/>
                    </a:lnTo>
                    <a:lnTo>
                      <a:pt x="3" y="225"/>
                    </a:lnTo>
                    <a:lnTo>
                      <a:pt x="5" y="222"/>
                    </a:lnTo>
                    <a:lnTo>
                      <a:pt x="9" y="218"/>
                    </a:lnTo>
                    <a:lnTo>
                      <a:pt x="12" y="216"/>
                    </a:lnTo>
                    <a:lnTo>
                      <a:pt x="45" y="190"/>
                    </a:lnTo>
                    <a:lnTo>
                      <a:pt x="78" y="165"/>
                    </a:lnTo>
                    <a:lnTo>
                      <a:pt x="111" y="140"/>
                    </a:lnTo>
                    <a:lnTo>
                      <a:pt x="145" y="116"/>
                    </a:lnTo>
                    <a:lnTo>
                      <a:pt x="178" y="91"/>
                    </a:lnTo>
                    <a:lnTo>
                      <a:pt x="211" y="65"/>
                    </a:lnTo>
                    <a:lnTo>
                      <a:pt x="243" y="40"/>
                    </a:lnTo>
                    <a:lnTo>
                      <a:pt x="276" y="15"/>
                    </a:lnTo>
                    <a:lnTo>
                      <a:pt x="285" y="9"/>
                    </a:lnTo>
                    <a:lnTo>
                      <a:pt x="296" y="6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0"/>
                    </a:lnTo>
                    <a:lnTo>
                      <a:pt x="349" y="0"/>
                    </a:lnTo>
                    <a:lnTo>
                      <a:pt x="363" y="1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5216"/>
              <p:cNvSpPr>
                <a:spLocks/>
              </p:cNvSpPr>
              <p:nvPr userDrawn="1"/>
            </p:nvSpPr>
            <p:spPr bwMode="auto">
              <a:xfrm>
                <a:off x="4338" y="3251"/>
                <a:ext cx="143" cy="72"/>
              </a:xfrm>
              <a:custGeom>
                <a:avLst/>
                <a:gdLst>
                  <a:gd name="T0" fmla="*/ 76 w 793"/>
                  <a:gd name="T1" fmla="*/ 4 h 400"/>
                  <a:gd name="T2" fmla="*/ 93 w 793"/>
                  <a:gd name="T3" fmla="*/ 9 h 400"/>
                  <a:gd name="T4" fmla="*/ 110 w 793"/>
                  <a:gd name="T5" fmla="*/ 15 h 400"/>
                  <a:gd name="T6" fmla="*/ 128 w 793"/>
                  <a:gd name="T7" fmla="*/ 20 h 400"/>
                  <a:gd name="T8" fmla="*/ 139 w 793"/>
                  <a:gd name="T9" fmla="*/ 24 h 400"/>
                  <a:gd name="T10" fmla="*/ 142 w 793"/>
                  <a:gd name="T11" fmla="*/ 26 h 400"/>
                  <a:gd name="T12" fmla="*/ 143 w 793"/>
                  <a:gd name="T13" fmla="*/ 28 h 400"/>
                  <a:gd name="T14" fmla="*/ 143 w 793"/>
                  <a:gd name="T15" fmla="*/ 29 h 400"/>
                  <a:gd name="T16" fmla="*/ 143 w 793"/>
                  <a:gd name="T17" fmla="*/ 30 h 400"/>
                  <a:gd name="T18" fmla="*/ 142 w 793"/>
                  <a:gd name="T19" fmla="*/ 31 h 400"/>
                  <a:gd name="T20" fmla="*/ 135 w 793"/>
                  <a:gd name="T21" fmla="*/ 36 h 400"/>
                  <a:gd name="T22" fmla="*/ 124 w 793"/>
                  <a:gd name="T23" fmla="*/ 46 h 400"/>
                  <a:gd name="T24" fmla="*/ 112 w 793"/>
                  <a:gd name="T25" fmla="*/ 55 h 400"/>
                  <a:gd name="T26" fmla="*/ 100 w 793"/>
                  <a:gd name="T27" fmla="*/ 64 h 400"/>
                  <a:gd name="T28" fmla="*/ 93 w 793"/>
                  <a:gd name="T29" fmla="*/ 70 h 400"/>
                  <a:gd name="T30" fmla="*/ 89 w 793"/>
                  <a:gd name="T31" fmla="*/ 71 h 400"/>
                  <a:gd name="T32" fmla="*/ 84 w 793"/>
                  <a:gd name="T33" fmla="*/ 72 h 400"/>
                  <a:gd name="T34" fmla="*/ 79 w 793"/>
                  <a:gd name="T35" fmla="*/ 71 h 400"/>
                  <a:gd name="T36" fmla="*/ 68 w 793"/>
                  <a:gd name="T37" fmla="*/ 68 h 400"/>
                  <a:gd name="T38" fmla="*/ 50 w 793"/>
                  <a:gd name="T39" fmla="*/ 63 h 400"/>
                  <a:gd name="T40" fmla="*/ 32 w 793"/>
                  <a:gd name="T41" fmla="*/ 57 h 400"/>
                  <a:gd name="T42" fmla="*/ 15 w 793"/>
                  <a:gd name="T43" fmla="*/ 51 h 400"/>
                  <a:gd name="T44" fmla="*/ 4 w 793"/>
                  <a:gd name="T45" fmla="*/ 48 h 400"/>
                  <a:gd name="T46" fmla="*/ 1 w 793"/>
                  <a:gd name="T47" fmla="*/ 46 h 400"/>
                  <a:gd name="T48" fmla="*/ 0 w 793"/>
                  <a:gd name="T49" fmla="*/ 44 h 400"/>
                  <a:gd name="T50" fmla="*/ 0 w 793"/>
                  <a:gd name="T51" fmla="*/ 43 h 400"/>
                  <a:gd name="T52" fmla="*/ 0 w 793"/>
                  <a:gd name="T53" fmla="*/ 42 h 400"/>
                  <a:gd name="T54" fmla="*/ 1 w 793"/>
                  <a:gd name="T55" fmla="*/ 40 h 400"/>
                  <a:gd name="T56" fmla="*/ 8 w 793"/>
                  <a:gd name="T57" fmla="*/ 35 h 400"/>
                  <a:gd name="T58" fmla="*/ 20 w 793"/>
                  <a:gd name="T59" fmla="*/ 26 h 400"/>
                  <a:gd name="T60" fmla="*/ 31 w 793"/>
                  <a:gd name="T61" fmla="*/ 17 h 400"/>
                  <a:gd name="T62" fmla="*/ 43 w 793"/>
                  <a:gd name="T63" fmla="*/ 8 h 400"/>
                  <a:gd name="T64" fmla="*/ 50 w 793"/>
                  <a:gd name="T65" fmla="*/ 2 h 400"/>
                  <a:gd name="T66" fmla="*/ 55 w 793"/>
                  <a:gd name="T67" fmla="*/ 1 h 400"/>
                  <a:gd name="T68" fmla="*/ 60 w 793"/>
                  <a:gd name="T69" fmla="*/ 0 h 400"/>
                  <a:gd name="T70" fmla="*/ 65 w 793"/>
                  <a:gd name="T71" fmla="*/ 1 h 40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3" h="400">
                    <a:moveTo>
                      <a:pt x="372" y="6"/>
                    </a:moveTo>
                    <a:lnTo>
                      <a:pt x="420" y="22"/>
                    </a:lnTo>
                    <a:lnTo>
                      <a:pt x="468" y="36"/>
                    </a:lnTo>
                    <a:lnTo>
                      <a:pt x="517" y="51"/>
                    </a:lnTo>
                    <a:lnTo>
                      <a:pt x="565" y="66"/>
                    </a:lnTo>
                    <a:lnTo>
                      <a:pt x="612" y="81"/>
                    </a:lnTo>
                    <a:lnTo>
                      <a:pt x="662" y="96"/>
                    </a:lnTo>
                    <a:lnTo>
                      <a:pt x="710" y="111"/>
                    </a:lnTo>
                    <a:lnTo>
                      <a:pt x="759" y="127"/>
                    </a:lnTo>
                    <a:lnTo>
                      <a:pt x="771" y="131"/>
                    </a:lnTo>
                    <a:lnTo>
                      <a:pt x="780" y="136"/>
                    </a:lnTo>
                    <a:lnTo>
                      <a:pt x="786" y="142"/>
                    </a:lnTo>
                    <a:lnTo>
                      <a:pt x="791" y="149"/>
                    </a:lnTo>
                    <a:lnTo>
                      <a:pt x="792" y="153"/>
                    </a:lnTo>
                    <a:lnTo>
                      <a:pt x="793" y="156"/>
                    </a:lnTo>
                    <a:lnTo>
                      <a:pt x="793" y="160"/>
                    </a:lnTo>
                    <a:lnTo>
                      <a:pt x="792" y="163"/>
                    </a:lnTo>
                    <a:lnTo>
                      <a:pt x="791" y="167"/>
                    </a:lnTo>
                    <a:lnTo>
                      <a:pt x="788" y="169"/>
                    </a:lnTo>
                    <a:lnTo>
                      <a:pt x="786" y="173"/>
                    </a:lnTo>
                    <a:lnTo>
                      <a:pt x="782" y="176"/>
                    </a:lnTo>
                    <a:lnTo>
                      <a:pt x="751" y="202"/>
                    </a:lnTo>
                    <a:lnTo>
                      <a:pt x="719" y="228"/>
                    </a:lnTo>
                    <a:lnTo>
                      <a:pt x="686" y="253"/>
                    </a:lnTo>
                    <a:lnTo>
                      <a:pt x="654" y="279"/>
                    </a:lnTo>
                    <a:lnTo>
                      <a:pt x="622" y="305"/>
                    </a:lnTo>
                    <a:lnTo>
                      <a:pt x="589" y="331"/>
                    </a:lnTo>
                    <a:lnTo>
                      <a:pt x="557" y="357"/>
                    </a:lnTo>
                    <a:lnTo>
                      <a:pt x="525" y="383"/>
                    </a:lnTo>
                    <a:lnTo>
                      <a:pt x="515" y="389"/>
                    </a:lnTo>
                    <a:lnTo>
                      <a:pt x="505" y="394"/>
                    </a:lnTo>
                    <a:lnTo>
                      <a:pt x="492" y="397"/>
                    </a:lnTo>
                    <a:lnTo>
                      <a:pt x="479" y="400"/>
                    </a:lnTo>
                    <a:lnTo>
                      <a:pt x="465" y="400"/>
                    </a:lnTo>
                    <a:lnTo>
                      <a:pt x="450" y="400"/>
                    </a:lnTo>
                    <a:lnTo>
                      <a:pt x="437" y="397"/>
                    </a:lnTo>
                    <a:lnTo>
                      <a:pt x="423" y="394"/>
                    </a:lnTo>
                    <a:lnTo>
                      <a:pt x="375" y="378"/>
                    </a:lnTo>
                    <a:lnTo>
                      <a:pt x="326" y="363"/>
                    </a:lnTo>
                    <a:lnTo>
                      <a:pt x="277" y="348"/>
                    </a:lnTo>
                    <a:lnTo>
                      <a:pt x="228" y="332"/>
                    </a:lnTo>
                    <a:lnTo>
                      <a:pt x="180" y="317"/>
                    </a:lnTo>
                    <a:lnTo>
                      <a:pt x="131" y="302"/>
                    </a:lnTo>
                    <a:lnTo>
                      <a:pt x="83" y="286"/>
                    </a:lnTo>
                    <a:lnTo>
                      <a:pt x="35" y="271"/>
                    </a:lnTo>
                    <a:lnTo>
                      <a:pt x="24" y="266"/>
                    </a:lnTo>
                    <a:lnTo>
                      <a:pt x="13" y="261"/>
                    </a:lnTo>
                    <a:lnTo>
                      <a:pt x="6" y="254"/>
                    </a:lnTo>
                    <a:lnTo>
                      <a:pt x="1" y="248"/>
                    </a:lnTo>
                    <a:lnTo>
                      <a:pt x="0" y="245"/>
                    </a:lnTo>
                    <a:lnTo>
                      <a:pt x="0" y="241"/>
                    </a:lnTo>
                    <a:lnTo>
                      <a:pt x="0" y="238"/>
                    </a:lnTo>
                    <a:lnTo>
                      <a:pt x="1" y="234"/>
                    </a:lnTo>
                    <a:lnTo>
                      <a:pt x="2" y="231"/>
                    </a:lnTo>
                    <a:lnTo>
                      <a:pt x="5" y="227"/>
                    </a:lnTo>
                    <a:lnTo>
                      <a:pt x="7" y="224"/>
                    </a:lnTo>
                    <a:lnTo>
                      <a:pt x="11" y="221"/>
                    </a:lnTo>
                    <a:lnTo>
                      <a:pt x="44" y="195"/>
                    </a:lnTo>
                    <a:lnTo>
                      <a:pt x="77" y="169"/>
                    </a:lnTo>
                    <a:lnTo>
                      <a:pt x="109" y="144"/>
                    </a:lnTo>
                    <a:lnTo>
                      <a:pt x="142" y="118"/>
                    </a:lnTo>
                    <a:lnTo>
                      <a:pt x="174" y="94"/>
                    </a:lnTo>
                    <a:lnTo>
                      <a:pt x="207" y="68"/>
                    </a:lnTo>
                    <a:lnTo>
                      <a:pt x="239" y="43"/>
                    </a:lnTo>
                    <a:lnTo>
                      <a:pt x="272" y="17"/>
                    </a:lnTo>
                    <a:lnTo>
                      <a:pt x="280" y="11"/>
                    </a:lnTo>
                    <a:lnTo>
                      <a:pt x="291" y="6"/>
                    </a:lnTo>
                    <a:lnTo>
                      <a:pt x="304" y="4"/>
                    </a:lnTo>
                    <a:lnTo>
                      <a:pt x="317" y="1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9" y="3"/>
                    </a:lnTo>
                    <a:lnTo>
                      <a:pt x="37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5217"/>
              <p:cNvSpPr>
                <a:spLocks/>
              </p:cNvSpPr>
              <p:nvPr userDrawn="1"/>
            </p:nvSpPr>
            <p:spPr bwMode="auto">
              <a:xfrm>
                <a:off x="4460" y="3289"/>
                <a:ext cx="144" cy="73"/>
              </a:xfrm>
              <a:custGeom>
                <a:avLst/>
                <a:gdLst>
                  <a:gd name="T0" fmla="*/ 75 w 799"/>
                  <a:gd name="T1" fmla="*/ 4 h 407"/>
                  <a:gd name="T2" fmla="*/ 93 w 799"/>
                  <a:gd name="T3" fmla="*/ 9 h 407"/>
                  <a:gd name="T4" fmla="*/ 111 w 799"/>
                  <a:gd name="T5" fmla="*/ 15 h 407"/>
                  <a:gd name="T6" fmla="*/ 129 w 799"/>
                  <a:gd name="T7" fmla="*/ 20 h 407"/>
                  <a:gd name="T8" fmla="*/ 140 w 799"/>
                  <a:gd name="T9" fmla="*/ 24 h 407"/>
                  <a:gd name="T10" fmla="*/ 143 w 799"/>
                  <a:gd name="T11" fmla="*/ 26 h 407"/>
                  <a:gd name="T12" fmla="*/ 144 w 799"/>
                  <a:gd name="T13" fmla="*/ 28 h 407"/>
                  <a:gd name="T14" fmla="*/ 144 w 799"/>
                  <a:gd name="T15" fmla="*/ 29 h 407"/>
                  <a:gd name="T16" fmla="*/ 144 w 799"/>
                  <a:gd name="T17" fmla="*/ 30 h 407"/>
                  <a:gd name="T18" fmla="*/ 143 w 799"/>
                  <a:gd name="T19" fmla="*/ 32 h 407"/>
                  <a:gd name="T20" fmla="*/ 137 w 799"/>
                  <a:gd name="T21" fmla="*/ 37 h 407"/>
                  <a:gd name="T22" fmla="*/ 125 w 799"/>
                  <a:gd name="T23" fmla="*/ 46 h 407"/>
                  <a:gd name="T24" fmla="*/ 114 w 799"/>
                  <a:gd name="T25" fmla="*/ 56 h 407"/>
                  <a:gd name="T26" fmla="*/ 102 w 799"/>
                  <a:gd name="T27" fmla="*/ 65 h 407"/>
                  <a:gd name="T28" fmla="*/ 95 w 799"/>
                  <a:gd name="T29" fmla="*/ 71 h 407"/>
                  <a:gd name="T30" fmla="*/ 91 w 799"/>
                  <a:gd name="T31" fmla="*/ 72 h 407"/>
                  <a:gd name="T32" fmla="*/ 86 w 799"/>
                  <a:gd name="T33" fmla="*/ 73 h 407"/>
                  <a:gd name="T34" fmla="*/ 81 w 799"/>
                  <a:gd name="T35" fmla="*/ 72 h 407"/>
                  <a:gd name="T36" fmla="*/ 69 w 799"/>
                  <a:gd name="T37" fmla="*/ 69 h 407"/>
                  <a:gd name="T38" fmla="*/ 51 w 799"/>
                  <a:gd name="T39" fmla="*/ 63 h 407"/>
                  <a:gd name="T40" fmla="*/ 33 w 799"/>
                  <a:gd name="T41" fmla="*/ 58 h 407"/>
                  <a:gd name="T42" fmla="*/ 15 w 799"/>
                  <a:gd name="T43" fmla="*/ 52 h 407"/>
                  <a:gd name="T44" fmla="*/ 4 w 799"/>
                  <a:gd name="T45" fmla="*/ 48 h 407"/>
                  <a:gd name="T46" fmla="*/ 1 w 799"/>
                  <a:gd name="T47" fmla="*/ 46 h 407"/>
                  <a:gd name="T48" fmla="*/ 0 w 799"/>
                  <a:gd name="T49" fmla="*/ 45 h 407"/>
                  <a:gd name="T50" fmla="*/ 0 w 799"/>
                  <a:gd name="T51" fmla="*/ 43 h 407"/>
                  <a:gd name="T52" fmla="*/ 0 w 799"/>
                  <a:gd name="T53" fmla="*/ 42 h 407"/>
                  <a:gd name="T54" fmla="*/ 1 w 799"/>
                  <a:gd name="T55" fmla="*/ 41 h 407"/>
                  <a:gd name="T56" fmla="*/ 8 w 799"/>
                  <a:gd name="T57" fmla="*/ 36 h 407"/>
                  <a:gd name="T58" fmla="*/ 19 w 799"/>
                  <a:gd name="T59" fmla="*/ 26 h 407"/>
                  <a:gd name="T60" fmla="*/ 31 w 799"/>
                  <a:gd name="T61" fmla="*/ 17 h 407"/>
                  <a:gd name="T62" fmla="*/ 43 w 799"/>
                  <a:gd name="T63" fmla="*/ 8 h 407"/>
                  <a:gd name="T64" fmla="*/ 50 w 799"/>
                  <a:gd name="T65" fmla="*/ 2 h 407"/>
                  <a:gd name="T66" fmla="*/ 54 w 799"/>
                  <a:gd name="T67" fmla="*/ 1 h 407"/>
                  <a:gd name="T68" fmla="*/ 59 w 799"/>
                  <a:gd name="T69" fmla="*/ 0 h 407"/>
                  <a:gd name="T70" fmla="*/ 64 w 799"/>
                  <a:gd name="T71" fmla="*/ 0 h 4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9" h="407">
                    <a:moveTo>
                      <a:pt x="369" y="6"/>
                    </a:moveTo>
                    <a:lnTo>
                      <a:pt x="418" y="21"/>
                    </a:lnTo>
                    <a:lnTo>
                      <a:pt x="467" y="36"/>
                    </a:lnTo>
                    <a:lnTo>
                      <a:pt x="516" y="52"/>
                    </a:lnTo>
                    <a:lnTo>
                      <a:pt x="565" y="67"/>
                    </a:lnTo>
                    <a:lnTo>
                      <a:pt x="615" y="82"/>
                    </a:lnTo>
                    <a:lnTo>
                      <a:pt x="665" y="98"/>
                    </a:lnTo>
                    <a:lnTo>
                      <a:pt x="713" y="113"/>
                    </a:lnTo>
                    <a:lnTo>
                      <a:pt x="764" y="128"/>
                    </a:lnTo>
                    <a:lnTo>
                      <a:pt x="776" y="133"/>
                    </a:lnTo>
                    <a:lnTo>
                      <a:pt x="785" y="138"/>
                    </a:lnTo>
                    <a:lnTo>
                      <a:pt x="792" y="145"/>
                    </a:lnTo>
                    <a:lnTo>
                      <a:pt x="797" y="151"/>
                    </a:lnTo>
                    <a:lnTo>
                      <a:pt x="799" y="154"/>
                    </a:lnTo>
                    <a:lnTo>
                      <a:pt x="799" y="158"/>
                    </a:lnTo>
                    <a:lnTo>
                      <a:pt x="799" y="162"/>
                    </a:lnTo>
                    <a:lnTo>
                      <a:pt x="799" y="165"/>
                    </a:lnTo>
                    <a:lnTo>
                      <a:pt x="798" y="169"/>
                    </a:lnTo>
                    <a:lnTo>
                      <a:pt x="796" y="172"/>
                    </a:lnTo>
                    <a:lnTo>
                      <a:pt x="794" y="176"/>
                    </a:lnTo>
                    <a:lnTo>
                      <a:pt x="790" y="179"/>
                    </a:lnTo>
                    <a:lnTo>
                      <a:pt x="758" y="205"/>
                    </a:lnTo>
                    <a:lnTo>
                      <a:pt x="726" y="231"/>
                    </a:lnTo>
                    <a:lnTo>
                      <a:pt x="694" y="257"/>
                    </a:lnTo>
                    <a:lnTo>
                      <a:pt x="662" y="284"/>
                    </a:lnTo>
                    <a:lnTo>
                      <a:pt x="630" y="310"/>
                    </a:lnTo>
                    <a:lnTo>
                      <a:pt x="599" y="336"/>
                    </a:lnTo>
                    <a:lnTo>
                      <a:pt x="567" y="364"/>
                    </a:lnTo>
                    <a:lnTo>
                      <a:pt x="535" y="390"/>
                    </a:lnTo>
                    <a:lnTo>
                      <a:pt x="526" y="396"/>
                    </a:lnTo>
                    <a:lnTo>
                      <a:pt x="515" y="400"/>
                    </a:lnTo>
                    <a:lnTo>
                      <a:pt x="503" y="404"/>
                    </a:lnTo>
                    <a:lnTo>
                      <a:pt x="490" y="406"/>
                    </a:lnTo>
                    <a:lnTo>
                      <a:pt x="476" y="407"/>
                    </a:lnTo>
                    <a:lnTo>
                      <a:pt x="461" y="406"/>
                    </a:lnTo>
                    <a:lnTo>
                      <a:pt x="447" y="404"/>
                    </a:lnTo>
                    <a:lnTo>
                      <a:pt x="433" y="401"/>
                    </a:lnTo>
                    <a:lnTo>
                      <a:pt x="383" y="385"/>
                    </a:lnTo>
                    <a:lnTo>
                      <a:pt x="333" y="370"/>
                    </a:lnTo>
                    <a:lnTo>
                      <a:pt x="283" y="354"/>
                    </a:lnTo>
                    <a:lnTo>
                      <a:pt x="233" y="338"/>
                    </a:lnTo>
                    <a:lnTo>
                      <a:pt x="184" y="322"/>
                    </a:lnTo>
                    <a:lnTo>
                      <a:pt x="134" y="307"/>
                    </a:lnTo>
                    <a:lnTo>
                      <a:pt x="86" y="292"/>
                    </a:lnTo>
                    <a:lnTo>
                      <a:pt x="36" y="275"/>
                    </a:lnTo>
                    <a:lnTo>
                      <a:pt x="24" y="270"/>
                    </a:lnTo>
                    <a:lnTo>
                      <a:pt x="15" y="266"/>
                    </a:lnTo>
                    <a:lnTo>
                      <a:pt x="8" y="258"/>
                    </a:lnTo>
                    <a:lnTo>
                      <a:pt x="3" y="253"/>
                    </a:lnTo>
                    <a:lnTo>
                      <a:pt x="0" y="249"/>
                    </a:lnTo>
                    <a:lnTo>
                      <a:pt x="0" y="245"/>
                    </a:lnTo>
                    <a:lnTo>
                      <a:pt x="0" y="242"/>
                    </a:lnTo>
                    <a:lnTo>
                      <a:pt x="0" y="238"/>
                    </a:lnTo>
                    <a:lnTo>
                      <a:pt x="2" y="235"/>
                    </a:lnTo>
                    <a:lnTo>
                      <a:pt x="4" y="231"/>
                    </a:lnTo>
                    <a:lnTo>
                      <a:pt x="8" y="228"/>
                    </a:lnTo>
                    <a:lnTo>
                      <a:pt x="11" y="224"/>
                    </a:lnTo>
                    <a:lnTo>
                      <a:pt x="43" y="198"/>
                    </a:lnTo>
                    <a:lnTo>
                      <a:pt x="75" y="172"/>
                    </a:lnTo>
                    <a:lnTo>
                      <a:pt x="108" y="146"/>
                    </a:lnTo>
                    <a:lnTo>
                      <a:pt x="140" y="120"/>
                    </a:lnTo>
                    <a:lnTo>
                      <a:pt x="172" y="94"/>
                    </a:lnTo>
                    <a:lnTo>
                      <a:pt x="204" y="68"/>
                    </a:lnTo>
                    <a:lnTo>
                      <a:pt x="236" y="42"/>
                    </a:lnTo>
                    <a:lnTo>
                      <a:pt x="268" y="16"/>
                    </a:lnTo>
                    <a:lnTo>
                      <a:pt x="276" y="10"/>
                    </a:lnTo>
                    <a:lnTo>
                      <a:pt x="288" y="6"/>
                    </a:lnTo>
                    <a:lnTo>
                      <a:pt x="299" y="3"/>
                    </a:lnTo>
                    <a:lnTo>
                      <a:pt x="314" y="1"/>
                    </a:lnTo>
                    <a:lnTo>
                      <a:pt x="328" y="0"/>
                    </a:lnTo>
                    <a:lnTo>
                      <a:pt x="342" y="1"/>
                    </a:lnTo>
                    <a:lnTo>
                      <a:pt x="356" y="2"/>
                    </a:lnTo>
                    <a:lnTo>
                      <a:pt x="36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5218"/>
              <p:cNvSpPr>
                <a:spLocks/>
              </p:cNvSpPr>
              <p:nvPr userDrawn="1"/>
            </p:nvSpPr>
            <p:spPr bwMode="auto">
              <a:xfrm>
                <a:off x="4585" y="3328"/>
                <a:ext cx="145" cy="74"/>
              </a:xfrm>
              <a:custGeom>
                <a:avLst/>
                <a:gdLst>
                  <a:gd name="T0" fmla="*/ 75 w 805"/>
                  <a:gd name="T1" fmla="*/ 4 h 414"/>
                  <a:gd name="T2" fmla="*/ 93 w 805"/>
                  <a:gd name="T3" fmla="*/ 9 h 414"/>
                  <a:gd name="T4" fmla="*/ 111 w 805"/>
                  <a:gd name="T5" fmla="*/ 15 h 414"/>
                  <a:gd name="T6" fmla="*/ 129 w 805"/>
                  <a:gd name="T7" fmla="*/ 21 h 414"/>
                  <a:gd name="T8" fmla="*/ 140 w 805"/>
                  <a:gd name="T9" fmla="*/ 24 h 414"/>
                  <a:gd name="T10" fmla="*/ 144 w 805"/>
                  <a:gd name="T11" fmla="*/ 26 h 414"/>
                  <a:gd name="T12" fmla="*/ 145 w 805"/>
                  <a:gd name="T13" fmla="*/ 28 h 414"/>
                  <a:gd name="T14" fmla="*/ 145 w 805"/>
                  <a:gd name="T15" fmla="*/ 29 h 414"/>
                  <a:gd name="T16" fmla="*/ 145 w 805"/>
                  <a:gd name="T17" fmla="*/ 31 h 414"/>
                  <a:gd name="T18" fmla="*/ 144 w 805"/>
                  <a:gd name="T19" fmla="*/ 32 h 414"/>
                  <a:gd name="T20" fmla="*/ 138 w 805"/>
                  <a:gd name="T21" fmla="*/ 38 h 414"/>
                  <a:gd name="T22" fmla="*/ 126 w 805"/>
                  <a:gd name="T23" fmla="*/ 47 h 414"/>
                  <a:gd name="T24" fmla="*/ 115 w 805"/>
                  <a:gd name="T25" fmla="*/ 57 h 414"/>
                  <a:gd name="T26" fmla="*/ 104 w 805"/>
                  <a:gd name="T27" fmla="*/ 66 h 414"/>
                  <a:gd name="T28" fmla="*/ 97 w 805"/>
                  <a:gd name="T29" fmla="*/ 72 h 414"/>
                  <a:gd name="T30" fmla="*/ 92 w 805"/>
                  <a:gd name="T31" fmla="*/ 74 h 414"/>
                  <a:gd name="T32" fmla="*/ 87 w 805"/>
                  <a:gd name="T33" fmla="*/ 74 h 414"/>
                  <a:gd name="T34" fmla="*/ 82 w 805"/>
                  <a:gd name="T35" fmla="*/ 74 h 414"/>
                  <a:gd name="T36" fmla="*/ 70 w 805"/>
                  <a:gd name="T37" fmla="*/ 70 h 414"/>
                  <a:gd name="T38" fmla="*/ 52 w 805"/>
                  <a:gd name="T39" fmla="*/ 65 h 414"/>
                  <a:gd name="T40" fmla="*/ 34 w 805"/>
                  <a:gd name="T41" fmla="*/ 59 h 414"/>
                  <a:gd name="T42" fmla="*/ 16 w 805"/>
                  <a:gd name="T43" fmla="*/ 53 h 414"/>
                  <a:gd name="T44" fmla="*/ 5 w 805"/>
                  <a:gd name="T45" fmla="*/ 49 h 414"/>
                  <a:gd name="T46" fmla="*/ 1 w 805"/>
                  <a:gd name="T47" fmla="*/ 47 h 414"/>
                  <a:gd name="T48" fmla="*/ 0 w 805"/>
                  <a:gd name="T49" fmla="*/ 45 h 414"/>
                  <a:gd name="T50" fmla="*/ 0 w 805"/>
                  <a:gd name="T51" fmla="*/ 44 h 414"/>
                  <a:gd name="T52" fmla="*/ 0 w 805"/>
                  <a:gd name="T53" fmla="*/ 43 h 414"/>
                  <a:gd name="T54" fmla="*/ 1 w 805"/>
                  <a:gd name="T55" fmla="*/ 41 h 414"/>
                  <a:gd name="T56" fmla="*/ 7 w 805"/>
                  <a:gd name="T57" fmla="*/ 36 h 414"/>
                  <a:gd name="T58" fmla="*/ 19 w 805"/>
                  <a:gd name="T59" fmla="*/ 27 h 414"/>
                  <a:gd name="T60" fmla="*/ 30 w 805"/>
                  <a:gd name="T61" fmla="*/ 17 h 414"/>
                  <a:gd name="T62" fmla="*/ 42 w 805"/>
                  <a:gd name="T63" fmla="*/ 8 h 414"/>
                  <a:gd name="T64" fmla="*/ 49 w 805"/>
                  <a:gd name="T65" fmla="*/ 2 h 414"/>
                  <a:gd name="T66" fmla="*/ 53 w 805"/>
                  <a:gd name="T67" fmla="*/ 1 h 414"/>
                  <a:gd name="T68" fmla="*/ 58 w 805"/>
                  <a:gd name="T69" fmla="*/ 0 h 414"/>
                  <a:gd name="T70" fmla="*/ 63 w 805"/>
                  <a:gd name="T71" fmla="*/ 0 h 4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4">
                    <a:moveTo>
                      <a:pt x="365" y="5"/>
                    </a:moveTo>
                    <a:lnTo>
                      <a:pt x="415" y="21"/>
                    </a:lnTo>
                    <a:lnTo>
                      <a:pt x="466" y="37"/>
                    </a:lnTo>
                    <a:lnTo>
                      <a:pt x="515" y="53"/>
                    </a:lnTo>
                    <a:lnTo>
                      <a:pt x="565" y="68"/>
                    </a:lnTo>
                    <a:lnTo>
                      <a:pt x="616" y="83"/>
                    </a:lnTo>
                    <a:lnTo>
                      <a:pt x="667" y="100"/>
                    </a:lnTo>
                    <a:lnTo>
                      <a:pt x="716" y="115"/>
                    </a:lnTo>
                    <a:lnTo>
                      <a:pt x="767" y="131"/>
                    </a:lnTo>
                    <a:lnTo>
                      <a:pt x="780" y="135"/>
                    </a:lnTo>
                    <a:lnTo>
                      <a:pt x="790" y="141"/>
                    </a:lnTo>
                    <a:lnTo>
                      <a:pt x="797" y="147"/>
                    </a:lnTo>
                    <a:lnTo>
                      <a:pt x="803" y="154"/>
                    </a:lnTo>
                    <a:lnTo>
                      <a:pt x="804" y="158"/>
                    </a:lnTo>
                    <a:lnTo>
                      <a:pt x="805" y="161"/>
                    </a:lnTo>
                    <a:lnTo>
                      <a:pt x="805" y="165"/>
                    </a:lnTo>
                    <a:lnTo>
                      <a:pt x="805" y="169"/>
                    </a:lnTo>
                    <a:lnTo>
                      <a:pt x="804" y="173"/>
                    </a:lnTo>
                    <a:lnTo>
                      <a:pt x="803" y="177"/>
                    </a:lnTo>
                    <a:lnTo>
                      <a:pt x="799" y="179"/>
                    </a:lnTo>
                    <a:lnTo>
                      <a:pt x="796" y="183"/>
                    </a:lnTo>
                    <a:lnTo>
                      <a:pt x="765" y="210"/>
                    </a:lnTo>
                    <a:lnTo>
                      <a:pt x="734" y="236"/>
                    </a:lnTo>
                    <a:lnTo>
                      <a:pt x="702" y="263"/>
                    </a:lnTo>
                    <a:lnTo>
                      <a:pt x="671" y="290"/>
                    </a:lnTo>
                    <a:lnTo>
                      <a:pt x="640" y="317"/>
                    </a:lnTo>
                    <a:lnTo>
                      <a:pt x="608" y="343"/>
                    </a:lnTo>
                    <a:lnTo>
                      <a:pt x="577" y="371"/>
                    </a:lnTo>
                    <a:lnTo>
                      <a:pt x="545" y="398"/>
                    </a:lnTo>
                    <a:lnTo>
                      <a:pt x="537" y="404"/>
                    </a:lnTo>
                    <a:lnTo>
                      <a:pt x="525" y="408"/>
                    </a:lnTo>
                    <a:lnTo>
                      <a:pt x="513" y="412"/>
                    </a:lnTo>
                    <a:lnTo>
                      <a:pt x="499" y="414"/>
                    </a:lnTo>
                    <a:lnTo>
                      <a:pt x="485" y="414"/>
                    </a:lnTo>
                    <a:lnTo>
                      <a:pt x="469" y="414"/>
                    </a:lnTo>
                    <a:lnTo>
                      <a:pt x="455" y="412"/>
                    </a:lnTo>
                    <a:lnTo>
                      <a:pt x="442" y="408"/>
                    </a:lnTo>
                    <a:lnTo>
                      <a:pt x="391" y="393"/>
                    </a:lnTo>
                    <a:lnTo>
                      <a:pt x="339" y="377"/>
                    </a:lnTo>
                    <a:lnTo>
                      <a:pt x="289" y="361"/>
                    </a:lnTo>
                    <a:lnTo>
                      <a:pt x="239" y="345"/>
                    </a:lnTo>
                    <a:lnTo>
                      <a:pt x="188" y="329"/>
                    </a:lnTo>
                    <a:lnTo>
                      <a:pt x="137" y="313"/>
                    </a:lnTo>
                    <a:lnTo>
                      <a:pt x="88" y="297"/>
                    </a:lnTo>
                    <a:lnTo>
                      <a:pt x="37" y="281"/>
                    </a:lnTo>
                    <a:lnTo>
                      <a:pt x="25" y="276"/>
                    </a:lnTo>
                    <a:lnTo>
                      <a:pt x="14" y="270"/>
                    </a:lnTo>
                    <a:lnTo>
                      <a:pt x="7" y="264"/>
                    </a:lnTo>
                    <a:lnTo>
                      <a:pt x="2" y="257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1" y="239"/>
                    </a:lnTo>
                    <a:lnTo>
                      <a:pt x="4" y="236"/>
                    </a:lnTo>
                    <a:lnTo>
                      <a:pt x="6" y="232"/>
                    </a:lnTo>
                    <a:lnTo>
                      <a:pt x="10" y="229"/>
                    </a:lnTo>
                    <a:lnTo>
                      <a:pt x="41" y="203"/>
                    </a:lnTo>
                    <a:lnTo>
                      <a:pt x="73" y="176"/>
                    </a:lnTo>
                    <a:lnTo>
                      <a:pt x="105" y="150"/>
                    </a:lnTo>
                    <a:lnTo>
                      <a:pt x="137" y="122"/>
                    </a:lnTo>
                    <a:lnTo>
                      <a:pt x="169" y="96"/>
                    </a:lnTo>
                    <a:lnTo>
                      <a:pt x="200" y="70"/>
                    </a:lnTo>
                    <a:lnTo>
                      <a:pt x="232" y="43"/>
                    </a:lnTo>
                    <a:lnTo>
                      <a:pt x="264" y="17"/>
                    </a:lnTo>
                    <a:lnTo>
                      <a:pt x="273" y="11"/>
                    </a:lnTo>
                    <a:lnTo>
                      <a:pt x="284" y="7"/>
                    </a:lnTo>
                    <a:lnTo>
                      <a:pt x="296" y="3"/>
                    </a:lnTo>
                    <a:lnTo>
                      <a:pt x="309" y="1"/>
                    </a:lnTo>
                    <a:lnTo>
                      <a:pt x="323" y="0"/>
                    </a:lnTo>
                    <a:lnTo>
                      <a:pt x="337" y="1"/>
                    </a:lnTo>
                    <a:lnTo>
                      <a:pt x="352" y="2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5219"/>
              <p:cNvSpPr>
                <a:spLocks/>
              </p:cNvSpPr>
              <p:nvPr userDrawn="1"/>
            </p:nvSpPr>
            <p:spPr bwMode="auto">
              <a:xfrm>
                <a:off x="2952" y="2896"/>
                <a:ext cx="133" cy="59"/>
              </a:xfrm>
              <a:custGeom>
                <a:avLst/>
                <a:gdLst>
                  <a:gd name="T0" fmla="*/ 80 w 740"/>
                  <a:gd name="T1" fmla="*/ 3 h 332"/>
                  <a:gd name="T2" fmla="*/ 94 w 740"/>
                  <a:gd name="T3" fmla="*/ 7 h 332"/>
                  <a:gd name="T4" fmla="*/ 108 w 740"/>
                  <a:gd name="T5" fmla="*/ 12 h 332"/>
                  <a:gd name="T6" fmla="*/ 122 w 740"/>
                  <a:gd name="T7" fmla="*/ 16 h 332"/>
                  <a:gd name="T8" fmla="*/ 130 w 740"/>
                  <a:gd name="T9" fmla="*/ 19 h 332"/>
                  <a:gd name="T10" fmla="*/ 133 w 740"/>
                  <a:gd name="T11" fmla="*/ 21 h 332"/>
                  <a:gd name="T12" fmla="*/ 133 w 740"/>
                  <a:gd name="T13" fmla="*/ 23 h 332"/>
                  <a:gd name="T14" fmla="*/ 132 w 740"/>
                  <a:gd name="T15" fmla="*/ 25 h 332"/>
                  <a:gd name="T16" fmla="*/ 124 w 740"/>
                  <a:gd name="T17" fmla="*/ 30 h 332"/>
                  <a:gd name="T18" fmla="*/ 111 w 740"/>
                  <a:gd name="T19" fmla="*/ 37 h 332"/>
                  <a:gd name="T20" fmla="*/ 97 w 740"/>
                  <a:gd name="T21" fmla="*/ 45 h 332"/>
                  <a:gd name="T22" fmla="*/ 84 w 740"/>
                  <a:gd name="T23" fmla="*/ 53 h 332"/>
                  <a:gd name="T24" fmla="*/ 76 w 740"/>
                  <a:gd name="T25" fmla="*/ 57 h 332"/>
                  <a:gd name="T26" fmla="*/ 71 w 740"/>
                  <a:gd name="T27" fmla="*/ 59 h 332"/>
                  <a:gd name="T28" fmla="*/ 67 w 740"/>
                  <a:gd name="T29" fmla="*/ 59 h 332"/>
                  <a:gd name="T30" fmla="*/ 63 w 740"/>
                  <a:gd name="T31" fmla="*/ 59 h 332"/>
                  <a:gd name="T32" fmla="*/ 53 w 740"/>
                  <a:gd name="T33" fmla="*/ 56 h 332"/>
                  <a:gd name="T34" fmla="*/ 39 w 740"/>
                  <a:gd name="T35" fmla="*/ 51 h 332"/>
                  <a:gd name="T36" fmla="*/ 25 w 740"/>
                  <a:gd name="T37" fmla="*/ 47 h 332"/>
                  <a:gd name="T38" fmla="*/ 11 w 740"/>
                  <a:gd name="T39" fmla="*/ 42 h 332"/>
                  <a:gd name="T40" fmla="*/ 2 w 740"/>
                  <a:gd name="T41" fmla="*/ 40 h 332"/>
                  <a:gd name="T42" fmla="*/ 1 w 740"/>
                  <a:gd name="T43" fmla="*/ 38 h 332"/>
                  <a:gd name="T44" fmla="*/ 0 w 740"/>
                  <a:gd name="T45" fmla="*/ 36 h 332"/>
                  <a:gd name="T46" fmla="*/ 2 w 740"/>
                  <a:gd name="T47" fmla="*/ 34 h 332"/>
                  <a:gd name="T48" fmla="*/ 10 w 740"/>
                  <a:gd name="T49" fmla="*/ 29 h 332"/>
                  <a:gd name="T50" fmla="*/ 23 w 740"/>
                  <a:gd name="T51" fmla="*/ 22 h 332"/>
                  <a:gd name="T52" fmla="*/ 36 w 740"/>
                  <a:gd name="T53" fmla="*/ 14 h 332"/>
                  <a:gd name="T54" fmla="*/ 50 w 740"/>
                  <a:gd name="T55" fmla="*/ 6 h 332"/>
                  <a:gd name="T56" fmla="*/ 58 w 740"/>
                  <a:gd name="T57" fmla="*/ 2 h 332"/>
                  <a:gd name="T58" fmla="*/ 62 w 740"/>
                  <a:gd name="T59" fmla="*/ 1 h 332"/>
                  <a:gd name="T60" fmla="*/ 67 w 740"/>
                  <a:gd name="T61" fmla="*/ 0 h 332"/>
                  <a:gd name="T62" fmla="*/ 71 w 740"/>
                  <a:gd name="T63" fmla="*/ 1 h 3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40" h="332">
                    <a:moveTo>
                      <a:pt x="406" y="5"/>
                    </a:moveTo>
                    <a:lnTo>
                      <a:pt x="444" y="17"/>
                    </a:lnTo>
                    <a:lnTo>
                      <a:pt x="483" y="30"/>
                    </a:lnTo>
                    <a:lnTo>
                      <a:pt x="522" y="42"/>
                    </a:lnTo>
                    <a:lnTo>
                      <a:pt x="561" y="55"/>
                    </a:lnTo>
                    <a:lnTo>
                      <a:pt x="600" y="67"/>
                    </a:lnTo>
                    <a:lnTo>
                      <a:pt x="639" y="80"/>
                    </a:lnTo>
                    <a:lnTo>
                      <a:pt x="678" y="91"/>
                    </a:lnTo>
                    <a:lnTo>
                      <a:pt x="717" y="104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7"/>
                    </a:lnTo>
                    <a:lnTo>
                      <a:pt x="740" y="123"/>
                    </a:lnTo>
                    <a:lnTo>
                      <a:pt x="740" y="129"/>
                    </a:lnTo>
                    <a:lnTo>
                      <a:pt x="738" y="135"/>
                    </a:lnTo>
                    <a:lnTo>
                      <a:pt x="733" y="141"/>
                    </a:lnTo>
                    <a:lnTo>
                      <a:pt x="725" y="146"/>
                    </a:lnTo>
                    <a:lnTo>
                      <a:pt x="688" y="167"/>
                    </a:lnTo>
                    <a:lnTo>
                      <a:pt x="652" y="189"/>
                    </a:lnTo>
                    <a:lnTo>
                      <a:pt x="615" y="211"/>
                    </a:lnTo>
                    <a:lnTo>
                      <a:pt x="578" y="232"/>
                    </a:lnTo>
                    <a:lnTo>
                      <a:pt x="542" y="253"/>
                    </a:lnTo>
                    <a:lnTo>
                      <a:pt x="505" y="276"/>
                    </a:lnTo>
                    <a:lnTo>
                      <a:pt x="468" y="297"/>
                    </a:lnTo>
                    <a:lnTo>
                      <a:pt x="432" y="318"/>
                    </a:lnTo>
                    <a:lnTo>
                      <a:pt x="421" y="323"/>
                    </a:lnTo>
                    <a:lnTo>
                      <a:pt x="410" y="327"/>
                    </a:lnTo>
                    <a:lnTo>
                      <a:pt x="397" y="330"/>
                    </a:lnTo>
                    <a:lnTo>
                      <a:pt x="386" y="331"/>
                    </a:lnTo>
                    <a:lnTo>
                      <a:pt x="373" y="332"/>
                    </a:lnTo>
                    <a:lnTo>
                      <a:pt x="360" y="331"/>
                    </a:lnTo>
                    <a:lnTo>
                      <a:pt x="348" y="330"/>
                    </a:lnTo>
                    <a:lnTo>
                      <a:pt x="336" y="328"/>
                    </a:lnTo>
                    <a:lnTo>
                      <a:pt x="297" y="315"/>
                    </a:lnTo>
                    <a:lnTo>
                      <a:pt x="257" y="302"/>
                    </a:lnTo>
                    <a:lnTo>
                      <a:pt x="218" y="289"/>
                    </a:lnTo>
                    <a:lnTo>
                      <a:pt x="179" y="276"/>
                    </a:lnTo>
                    <a:lnTo>
                      <a:pt x="139" y="264"/>
                    </a:lnTo>
                    <a:lnTo>
                      <a:pt x="100" y="251"/>
                    </a:lnTo>
                    <a:lnTo>
                      <a:pt x="62" y="238"/>
                    </a:lnTo>
                    <a:lnTo>
                      <a:pt x="23" y="226"/>
                    </a:lnTo>
                    <a:lnTo>
                      <a:pt x="13" y="223"/>
                    </a:lnTo>
                    <a:lnTo>
                      <a:pt x="6" y="218"/>
                    </a:lnTo>
                    <a:lnTo>
                      <a:pt x="3" y="212"/>
                    </a:lnTo>
                    <a:lnTo>
                      <a:pt x="0" y="207"/>
                    </a:lnTo>
                    <a:lnTo>
                      <a:pt x="0" y="201"/>
                    </a:lnTo>
                    <a:lnTo>
                      <a:pt x="4" y="195"/>
                    </a:lnTo>
                    <a:lnTo>
                      <a:pt x="9" y="189"/>
                    </a:lnTo>
                    <a:lnTo>
                      <a:pt x="17" y="185"/>
                    </a:lnTo>
                    <a:lnTo>
                      <a:pt x="54" y="163"/>
                    </a:lnTo>
                    <a:lnTo>
                      <a:pt x="91" y="142"/>
                    </a:lnTo>
                    <a:lnTo>
                      <a:pt x="128" y="121"/>
                    </a:lnTo>
                    <a:lnTo>
                      <a:pt x="165" y="100"/>
                    </a:lnTo>
                    <a:lnTo>
                      <a:pt x="202" y="78"/>
                    </a:lnTo>
                    <a:lnTo>
                      <a:pt x="239" y="57"/>
                    </a:lnTo>
                    <a:lnTo>
                      <a:pt x="276" y="36"/>
                    </a:lnTo>
                    <a:lnTo>
                      <a:pt x="312" y="15"/>
                    </a:lnTo>
                    <a:lnTo>
                      <a:pt x="322" y="10"/>
                    </a:lnTo>
                    <a:lnTo>
                      <a:pt x="334" y="5"/>
                    </a:lnTo>
                    <a:lnTo>
                      <a:pt x="345" y="3"/>
                    </a:lnTo>
                    <a:lnTo>
                      <a:pt x="357" y="2"/>
                    </a:lnTo>
                    <a:lnTo>
                      <a:pt x="370" y="0"/>
                    </a:lnTo>
                    <a:lnTo>
                      <a:pt x="382" y="0"/>
                    </a:lnTo>
                    <a:lnTo>
                      <a:pt x="394" y="3"/>
                    </a:lnTo>
                    <a:lnTo>
                      <a:pt x="40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5220"/>
              <p:cNvSpPr>
                <a:spLocks/>
              </p:cNvSpPr>
              <p:nvPr userDrawn="1"/>
            </p:nvSpPr>
            <p:spPr bwMode="auto">
              <a:xfrm>
                <a:off x="3050" y="2927"/>
                <a:ext cx="134" cy="61"/>
              </a:xfrm>
              <a:custGeom>
                <a:avLst/>
                <a:gdLst>
                  <a:gd name="T0" fmla="*/ 80 w 747"/>
                  <a:gd name="T1" fmla="*/ 3 h 338"/>
                  <a:gd name="T2" fmla="*/ 94 w 747"/>
                  <a:gd name="T3" fmla="*/ 8 h 338"/>
                  <a:gd name="T4" fmla="*/ 108 w 747"/>
                  <a:gd name="T5" fmla="*/ 12 h 338"/>
                  <a:gd name="T6" fmla="*/ 122 w 747"/>
                  <a:gd name="T7" fmla="*/ 17 h 338"/>
                  <a:gd name="T8" fmla="*/ 131 w 747"/>
                  <a:gd name="T9" fmla="*/ 20 h 338"/>
                  <a:gd name="T10" fmla="*/ 133 w 747"/>
                  <a:gd name="T11" fmla="*/ 21 h 338"/>
                  <a:gd name="T12" fmla="*/ 134 w 747"/>
                  <a:gd name="T13" fmla="*/ 23 h 338"/>
                  <a:gd name="T14" fmla="*/ 134 w 747"/>
                  <a:gd name="T15" fmla="*/ 24 h 338"/>
                  <a:gd name="T16" fmla="*/ 132 w 747"/>
                  <a:gd name="T17" fmla="*/ 26 h 338"/>
                  <a:gd name="T18" fmla="*/ 125 w 747"/>
                  <a:gd name="T19" fmla="*/ 31 h 338"/>
                  <a:gd name="T20" fmla="*/ 111 w 747"/>
                  <a:gd name="T21" fmla="*/ 39 h 338"/>
                  <a:gd name="T22" fmla="*/ 98 w 747"/>
                  <a:gd name="T23" fmla="*/ 47 h 338"/>
                  <a:gd name="T24" fmla="*/ 85 w 747"/>
                  <a:gd name="T25" fmla="*/ 54 h 338"/>
                  <a:gd name="T26" fmla="*/ 77 w 747"/>
                  <a:gd name="T27" fmla="*/ 59 h 338"/>
                  <a:gd name="T28" fmla="*/ 73 w 747"/>
                  <a:gd name="T29" fmla="*/ 61 h 338"/>
                  <a:gd name="T30" fmla="*/ 68 w 747"/>
                  <a:gd name="T31" fmla="*/ 61 h 338"/>
                  <a:gd name="T32" fmla="*/ 64 w 747"/>
                  <a:gd name="T33" fmla="*/ 61 h 338"/>
                  <a:gd name="T34" fmla="*/ 54 w 747"/>
                  <a:gd name="T35" fmla="*/ 58 h 338"/>
                  <a:gd name="T36" fmla="*/ 40 w 747"/>
                  <a:gd name="T37" fmla="*/ 53 h 338"/>
                  <a:gd name="T38" fmla="*/ 26 w 747"/>
                  <a:gd name="T39" fmla="*/ 48 h 338"/>
                  <a:gd name="T40" fmla="*/ 11 w 747"/>
                  <a:gd name="T41" fmla="*/ 44 h 338"/>
                  <a:gd name="T42" fmla="*/ 3 w 747"/>
                  <a:gd name="T43" fmla="*/ 41 h 338"/>
                  <a:gd name="T44" fmla="*/ 0 w 747"/>
                  <a:gd name="T45" fmla="*/ 39 h 338"/>
                  <a:gd name="T46" fmla="*/ 0 w 747"/>
                  <a:gd name="T47" fmla="*/ 37 h 338"/>
                  <a:gd name="T48" fmla="*/ 0 w 747"/>
                  <a:gd name="T49" fmla="*/ 36 h 338"/>
                  <a:gd name="T50" fmla="*/ 1 w 747"/>
                  <a:gd name="T51" fmla="*/ 35 h 338"/>
                  <a:gd name="T52" fmla="*/ 10 w 747"/>
                  <a:gd name="T53" fmla="*/ 30 h 338"/>
                  <a:gd name="T54" fmla="*/ 23 w 747"/>
                  <a:gd name="T55" fmla="*/ 22 h 338"/>
                  <a:gd name="T56" fmla="*/ 36 w 747"/>
                  <a:gd name="T57" fmla="*/ 14 h 338"/>
                  <a:gd name="T58" fmla="*/ 49 w 747"/>
                  <a:gd name="T59" fmla="*/ 6 h 338"/>
                  <a:gd name="T60" fmla="*/ 57 w 747"/>
                  <a:gd name="T61" fmla="*/ 2 h 338"/>
                  <a:gd name="T62" fmla="*/ 61 w 747"/>
                  <a:gd name="T63" fmla="*/ 0 h 338"/>
                  <a:gd name="T64" fmla="*/ 66 w 747"/>
                  <a:gd name="T65" fmla="*/ 0 h 338"/>
                  <a:gd name="T66" fmla="*/ 70 w 747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38">
                    <a:moveTo>
                      <a:pt x="404" y="5"/>
                    </a:moveTo>
                    <a:lnTo>
                      <a:pt x="444" y="18"/>
                    </a:lnTo>
                    <a:lnTo>
                      <a:pt x="483" y="30"/>
                    </a:lnTo>
                    <a:lnTo>
                      <a:pt x="523" y="43"/>
                    </a:lnTo>
                    <a:lnTo>
                      <a:pt x="562" y="56"/>
                    </a:lnTo>
                    <a:lnTo>
                      <a:pt x="602" y="67"/>
                    </a:lnTo>
                    <a:lnTo>
                      <a:pt x="643" y="80"/>
                    </a:lnTo>
                    <a:lnTo>
                      <a:pt x="682" y="93"/>
                    </a:lnTo>
                    <a:lnTo>
                      <a:pt x="722" y="106"/>
                    </a:lnTo>
                    <a:lnTo>
                      <a:pt x="731" y="110"/>
                    </a:lnTo>
                    <a:lnTo>
                      <a:pt x="738" y="115"/>
                    </a:lnTo>
                    <a:lnTo>
                      <a:pt x="743" y="119"/>
                    </a:lnTo>
                    <a:lnTo>
                      <a:pt x="747" y="125"/>
                    </a:lnTo>
                    <a:lnTo>
                      <a:pt x="747" y="128"/>
                    </a:lnTo>
                    <a:lnTo>
                      <a:pt x="747" y="131"/>
                    </a:lnTo>
                    <a:lnTo>
                      <a:pt x="745" y="134"/>
                    </a:lnTo>
                    <a:lnTo>
                      <a:pt x="744" y="137"/>
                    </a:lnTo>
                    <a:lnTo>
                      <a:pt x="738" y="143"/>
                    </a:lnTo>
                    <a:lnTo>
                      <a:pt x="731" y="148"/>
                    </a:lnTo>
                    <a:lnTo>
                      <a:pt x="695" y="170"/>
                    </a:lnTo>
                    <a:lnTo>
                      <a:pt x="658" y="192"/>
                    </a:lnTo>
                    <a:lnTo>
                      <a:pt x="621" y="214"/>
                    </a:lnTo>
                    <a:lnTo>
                      <a:pt x="585" y="235"/>
                    </a:lnTo>
                    <a:lnTo>
                      <a:pt x="548" y="258"/>
                    </a:lnTo>
                    <a:lnTo>
                      <a:pt x="513" y="280"/>
                    </a:lnTo>
                    <a:lnTo>
                      <a:pt x="476" y="301"/>
                    </a:lnTo>
                    <a:lnTo>
                      <a:pt x="439" y="324"/>
                    </a:lnTo>
                    <a:lnTo>
                      <a:pt x="429" y="329"/>
                    </a:lnTo>
                    <a:lnTo>
                      <a:pt x="418" y="332"/>
                    </a:lnTo>
                    <a:lnTo>
                      <a:pt x="405" y="336"/>
                    </a:lnTo>
                    <a:lnTo>
                      <a:pt x="393" y="337"/>
                    </a:lnTo>
                    <a:lnTo>
                      <a:pt x="379" y="338"/>
                    </a:lnTo>
                    <a:lnTo>
                      <a:pt x="366" y="337"/>
                    </a:lnTo>
                    <a:lnTo>
                      <a:pt x="354" y="336"/>
                    </a:lnTo>
                    <a:lnTo>
                      <a:pt x="342" y="332"/>
                    </a:lnTo>
                    <a:lnTo>
                      <a:pt x="303" y="320"/>
                    </a:lnTo>
                    <a:lnTo>
                      <a:pt x="263" y="307"/>
                    </a:lnTo>
                    <a:lnTo>
                      <a:pt x="223" y="294"/>
                    </a:lnTo>
                    <a:lnTo>
                      <a:pt x="183" y="281"/>
                    </a:lnTo>
                    <a:lnTo>
                      <a:pt x="143" y="268"/>
                    </a:lnTo>
                    <a:lnTo>
                      <a:pt x="104" y="255"/>
                    </a:lnTo>
                    <a:lnTo>
                      <a:pt x="63" y="242"/>
                    </a:lnTo>
                    <a:lnTo>
                      <a:pt x="23" y="229"/>
                    </a:lnTo>
                    <a:lnTo>
                      <a:pt x="14" y="226"/>
                    </a:lnTo>
                    <a:lnTo>
                      <a:pt x="7" y="221"/>
                    </a:lnTo>
                    <a:lnTo>
                      <a:pt x="2" y="215"/>
                    </a:lnTo>
                    <a:lnTo>
                      <a:pt x="0" y="210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1" y="201"/>
                    </a:lnTo>
                    <a:lnTo>
                      <a:pt x="3" y="199"/>
                    </a:lnTo>
                    <a:lnTo>
                      <a:pt x="8" y="193"/>
                    </a:lnTo>
                    <a:lnTo>
                      <a:pt x="16" y="187"/>
                    </a:lnTo>
                    <a:lnTo>
                      <a:pt x="53" y="166"/>
                    </a:lnTo>
                    <a:lnTo>
                      <a:pt x="89" y="144"/>
                    </a:lnTo>
                    <a:lnTo>
                      <a:pt x="126" y="122"/>
                    </a:lnTo>
                    <a:lnTo>
                      <a:pt x="163" y="101"/>
                    </a:lnTo>
                    <a:lnTo>
                      <a:pt x="199" y="79"/>
                    </a:lnTo>
                    <a:lnTo>
                      <a:pt x="236" y="57"/>
                    </a:lnTo>
                    <a:lnTo>
                      <a:pt x="273" y="36"/>
                    </a:lnTo>
                    <a:lnTo>
                      <a:pt x="309" y="14"/>
                    </a:lnTo>
                    <a:lnTo>
                      <a:pt x="319" y="10"/>
                    </a:lnTo>
                    <a:lnTo>
                      <a:pt x="329" y="5"/>
                    </a:lnTo>
                    <a:lnTo>
                      <a:pt x="342" y="2"/>
                    </a:lnTo>
                    <a:lnTo>
                      <a:pt x="354" y="0"/>
                    </a:lnTo>
                    <a:lnTo>
                      <a:pt x="367" y="0"/>
                    </a:lnTo>
                    <a:lnTo>
                      <a:pt x="380" y="0"/>
                    </a:lnTo>
                    <a:lnTo>
                      <a:pt x="393" y="2"/>
                    </a:lnTo>
                    <a:lnTo>
                      <a:pt x="40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5221"/>
              <p:cNvSpPr>
                <a:spLocks/>
              </p:cNvSpPr>
              <p:nvPr userDrawn="1"/>
            </p:nvSpPr>
            <p:spPr bwMode="auto">
              <a:xfrm>
                <a:off x="3151" y="2959"/>
                <a:ext cx="135" cy="61"/>
              </a:xfrm>
              <a:custGeom>
                <a:avLst/>
                <a:gdLst>
                  <a:gd name="T0" fmla="*/ 80 w 750"/>
                  <a:gd name="T1" fmla="*/ 3 h 343"/>
                  <a:gd name="T2" fmla="*/ 94 w 750"/>
                  <a:gd name="T3" fmla="*/ 8 h 343"/>
                  <a:gd name="T4" fmla="*/ 109 w 750"/>
                  <a:gd name="T5" fmla="*/ 12 h 343"/>
                  <a:gd name="T6" fmla="*/ 123 w 750"/>
                  <a:gd name="T7" fmla="*/ 17 h 343"/>
                  <a:gd name="T8" fmla="*/ 132 w 750"/>
                  <a:gd name="T9" fmla="*/ 20 h 343"/>
                  <a:gd name="T10" fmla="*/ 135 w 750"/>
                  <a:gd name="T11" fmla="*/ 22 h 343"/>
                  <a:gd name="T12" fmla="*/ 135 w 750"/>
                  <a:gd name="T13" fmla="*/ 23 h 343"/>
                  <a:gd name="T14" fmla="*/ 135 w 750"/>
                  <a:gd name="T15" fmla="*/ 24 h 343"/>
                  <a:gd name="T16" fmla="*/ 134 w 750"/>
                  <a:gd name="T17" fmla="*/ 26 h 343"/>
                  <a:gd name="T18" fmla="*/ 126 w 750"/>
                  <a:gd name="T19" fmla="*/ 31 h 343"/>
                  <a:gd name="T20" fmla="*/ 113 w 750"/>
                  <a:gd name="T21" fmla="*/ 39 h 343"/>
                  <a:gd name="T22" fmla="*/ 100 w 750"/>
                  <a:gd name="T23" fmla="*/ 47 h 343"/>
                  <a:gd name="T24" fmla="*/ 87 w 750"/>
                  <a:gd name="T25" fmla="*/ 54 h 343"/>
                  <a:gd name="T26" fmla="*/ 78 w 750"/>
                  <a:gd name="T27" fmla="*/ 59 h 343"/>
                  <a:gd name="T28" fmla="*/ 74 w 750"/>
                  <a:gd name="T29" fmla="*/ 61 h 343"/>
                  <a:gd name="T30" fmla="*/ 69 w 750"/>
                  <a:gd name="T31" fmla="*/ 61 h 343"/>
                  <a:gd name="T32" fmla="*/ 65 w 750"/>
                  <a:gd name="T33" fmla="*/ 61 h 343"/>
                  <a:gd name="T34" fmla="*/ 55 w 750"/>
                  <a:gd name="T35" fmla="*/ 58 h 343"/>
                  <a:gd name="T36" fmla="*/ 41 w 750"/>
                  <a:gd name="T37" fmla="*/ 53 h 343"/>
                  <a:gd name="T38" fmla="*/ 26 w 750"/>
                  <a:gd name="T39" fmla="*/ 48 h 343"/>
                  <a:gd name="T40" fmla="*/ 11 w 750"/>
                  <a:gd name="T41" fmla="*/ 44 h 343"/>
                  <a:gd name="T42" fmla="*/ 3 w 750"/>
                  <a:gd name="T43" fmla="*/ 41 h 343"/>
                  <a:gd name="T44" fmla="*/ 0 w 750"/>
                  <a:gd name="T45" fmla="*/ 39 h 343"/>
                  <a:gd name="T46" fmla="*/ 0 w 750"/>
                  <a:gd name="T47" fmla="*/ 38 h 343"/>
                  <a:gd name="T48" fmla="*/ 0 w 750"/>
                  <a:gd name="T49" fmla="*/ 36 h 343"/>
                  <a:gd name="T50" fmla="*/ 1 w 750"/>
                  <a:gd name="T51" fmla="*/ 35 h 343"/>
                  <a:gd name="T52" fmla="*/ 9 w 750"/>
                  <a:gd name="T53" fmla="*/ 30 h 343"/>
                  <a:gd name="T54" fmla="*/ 23 w 750"/>
                  <a:gd name="T55" fmla="*/ 22 h 343"/>
                  <a:gd name="T56" fmla="*/ 36 w 750"/>
                  <a:gd name="T57" fmla="*/ 14 h 343"/>
                  <a:gd name="T58" fmla="*/ 49 w 750"/>
                  <a:gd name="T59" fmla="*/ 6 h 343"/>
                  <a:gd name="T60" fmla="*/ 57 w 750"/>
                  <a:gd name="T61" fmla="*/ 2 h 343"/>
                  <a:gd name="T62" fmla="*/ 61 w 750"/>
                  <a:gd name="T63" fmla="*/ 1 h 343"/>
                  <a:gd name="T64" fmla="*/ 66 w 750"/>
                  <a:gd name="T65" fmla="*/ 0 h 343"/>
                  <a:gd name="T66" fmla="*/ 70 w 750"/>
                  <a:gd name="T67" fmla="*/ 0 h 3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0" h="343">
                    <a:moveTo>
                      <a:pt x="401" y="5"/>
                    </a:moveTo>
                    <a:lnTo>
                      <a:pt x="442" y="17"/>
                    </a:lnTo>
                    <a:lnTo>
                      <a:pt x="482" y="30"/>
                    </a:lnTo>
                    <a:lnTo>
                      <a:pt x="522" y="43"/>
                    </a:lnTo>
                    <a:lnTo>
                      <a:pt x="563" y="56"/>
                    </a:lnTo>
                    <a:lnTo>
                      <a:pt x="604" y="69"/>
                    </a:lnTo>
                    <a:lnTo>
                      <a:pt x="644" y="82"/>
                    </a:lnTo>
                    <a:lnTo>
                      <a:pt x="685" y="95"/>
                    </a:lnTo>
                    <a:lnTo>
                      <a:pt x="725" y="108"/>
                    </a:lnTo>
                    <a:lnTo>
                      <a:pt x="735" y="111"/>
                    </a:lnTo>
                    <a:lnTo>
                      <a:pt x="743" y="116"/>
                    </a:lnTo>
                    <a:lnTo>
                      <a:pt x="748" y="121"/>
                    </a:lnTo>
                    <a:lnTo>
                      <a:pt x="750" y="127"/>
                    </a:lnTo>
                    <a:lnTo>
                      <a:pt x="750" y="130"/>
                    </a:lnTo>
                    <a:lnTo>
                      <a:pt x="750" y="133"/>
                    </a:lnTo>
                    <a:lnTo>
                      <a:pt x="749" y="136"/>
                    </a:lnTo>
                    <a:lnTo>
                      <a:pt x="748" y="139"/>
                    </a:lnTo>
                    <a:lnTo>
                      <a:pt x="743" y="145"/>
                    </a:lnTo>
                    <a:lnTo>
                      <a:pt x="736" y="150"/>
                    </a:lnTo>
                    <a:lnTo>
                      <a:pt x="699" y="173"/>
                    </a:lnTo>
                    <a:lnTo>
                      <a:pt x="663" y="195"/>
                    </a:lnTo>
                    <a:lnTo>
                      <a:pt x="627" y="217"/>
                    </a:lnTo>
                    <a:lnTo>
                      <a:pt x="591" y="239"/>
                    </a:lnTo>
                    <a:lnTo>
                      <a:pt x="554" y="262"/>
                    </a:lnTo>
                    <a:lnTo>
                      <a:pt x="517" y="284"/>
                    </a:lnTo>
                    <a:lnTo>
                      <a:pt x="481" y="306"/>
                    </a:lnTo>
                    <a:lnTo>
                      <a:pt x="445" y="329"/>
                    </a:lnTo>
                    <a:lnTo>
                      <a:pt x="434" y="334"/>
                    </a:lnTo>
                    <a:lnTo>
                      <a:pt x="424" y="337"/>
                    </a:lnTo>
                    <a:lnTo>
                      <a:pt x="411" y="341"/>
                    </a:lnTo>
                    <a:lnTo>
                      <a:pt x="399" y="342"/>
                    </a:lnTo>
                    <a:lnTo>
                      <a:pt x="385" y="343"/>
                    </a:lnTo>
                    <a:lnTo>
                      <a:pt x="373" y="343"/>
                    </a:lnTo>
                    <a:lnTo>
                      <a:pt x="360" y="341"/>
                    </a:lnTo>
                    <a:lnTo>
                      <a:pt x="349" y="338"/>
                    </a:lnTo>
                    <a:lnTo>
                      <a:pt x="308" y="325"/>
                    </a:lnTo>
                    <a:lnTo>
                      <a:pt x="267" y="311"/>
                    </a:lnTo>
                    <a:lnTo>
                      <a:pt x="226" y="298"/>
                    </a:lnTo>
                    <a:lnTo>
                      <a:pt x="185" y="285"/>
                    </a:lnTo>
                    <a:lnTo>
                      <a:pt x="145" y="272"/>
                    </a:lnTo>
                    <a:lnTo>
                      <a:pt x="104" y="259"/>
                    </a:lnTo>
                    <a:lnTo>
                      <a:pt x="63" y="246"/>
                    </a:lnTo>
                    <a:lnTo>
                      <a:pt x="23" y="233"/>
                    </a:lnTo>
                    <a:lnTo>
                      <a:pt x="14" y="230"/>
                    </a:lnTo>
                    <a:lnTo>
                      <a:pt x="7" y="225"/>
                    </a:lnTo>
                    <a:lnTo>
                      <a:pt x="2" y="219"/>
                    </a:lnTo>
                    <a:lnTo>
                      <a:pt x="0" y="213"/>
                    </a:lnTo>
                    <a:lnTo>
                      <a:pt x="0" y="211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2" y="201"/>
                    </a:lnTo>
                    <a:lnTo>
                      <a:pt x="8" y="195"/>
                    </a:lnTo>
                    <a:lnTo>
                      <a:pt x="15" y="189"/>
                    </a:lnTo>
                    <a:lnTo>
                      <a:pt x="52" y="168"/>
                    </a:lnTo>
                    <a:lnTo>
                      <a:pt x="88" y="146"/>
                    </a:lnTo>
                    <a:lnTo>
                      <a:pt x="125" y="124"/>
                    </a:lnTo>
                    <a:lnTo>
                      <a:pt x="161" y="102"/>
                    </a:lnTo>
                    <a:lnTo>
                      <a:pt x="198" y="80"/>
                    </a:lnTo>
                    <a:lnTo>
                      <a:pt x="235" y="58"/>
                    </a:lnTo>
                    <a:lnTo>
                      <a:pt x="271" y="36"/>
                    </a:lnTo>
                    <a:lnTo>
                      <a:pt x="308" y="15"/>
                    </a:lnTo>
                    <a:lnTo>
                      <a:pt x="317" y="10"/>
                    </a:lnTo>
                    <a:lnTo>
                      <a:pt x="328" y="5"/>
                    </a:lnTo>
                    <a:lnTo>
                      <a:pt x="340" y="3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9" y="0"/>
                    </a:lnTo>
                    <a:lnTo>
                      <a:pt x="391" y="2"/>
                    </a:lnTo>
                    <a:lnTo>
                      <a:pt x="40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5222"/>
              <p:cNvSpPr>
                <a:spLocks/>
              </p:cNvSpPr>
              <p:nvPr userDrawn="1"/>
            </p:nvSpPr>
            <p:spPr bwMode="auto">
              <a:xfrm>
                <a:off x="3252" y="2991"/>
                <a:ext cx="137" cy="63"/>
              </a:xfrm>
              <a:custGeom>
                <a:avLst/>
                <a:gdLst>
                  <a:gd name="T0" fmla="*/ 80 w 758"/>
                  <a:gd name="T1" fmla="*/ 3 h 349"/>
                  <a:gd name="T2" fmla="*/ 95 w 758"/>
                  <a:gd name="T3" fmla="*/ 8 h 349"/>
                  <a:gd name="T4" fmla="*/ 110 w 758"/>
                  <a:gd name="T5" fmla="*/ 13 h 349"/>
                  <a:gd name="T6" fmla="*/ 125 w 758"/>
                  <a:gd name="T7" fmla="*/ 18 h 349"/>
                  <a:gd name="T8" fmla="*/ 134 w 758"/>
                  <a:gd name="T9" fmla="*/ 20 h 349"/>
                  <a:gd name="T10" fmla="*/ 136 w 758"/>
                  <a:gd name="T11" fmla="*/ 22 h 349"/>
                  <a:gd name="T12" fmla="*/ 137 w 758"/>
                  <a:gd name="T13" fmla="*/ 24 h 349"/>
                  <a:gd name="T14" fmla="*/ 137 w 758"/>
                  <a:gd name="T15" fmla="*/ 25 h 349"/>
                  <a:gd name="T16" fmla="*/ 136 w 758"/>
                  <a:gd name="T17" fmla="*/ 27 h 349"/>
                  <a:gd name="T18" fmla="*/ 128 w 758"/>
                  <a:gd name="T19" fmla="*/ 32 h 349"/>
                  <a:gd name="T20" fmla="*/ 115 w 758"/>
                  <a:gd name="T21" fmla="*/ 40 h 349"/>
                  <a:gd name="T22" fmla="*/ 102 w 758"/>
                  <a:gd name="T23" fmla="*/ 48 h 349"/>
                  <a:gd name="T24" fmla="*/ 89 w 758"/>
                  <a:gd name="T25" fmla="*/ 56 h 349"/>
                  <a:gd name="T26" fmla="*/ 80 w 758"/>
                  <a:gd name="T27" fmla="*/ 61 h 349"/>
                  <a:gd name="T28" fmla="*/ 76 w 758"/>
                  <a:gd name="T29" fmla="*/ 62 h 349"/>
                  <a:gd name="T30" fmla="*/ 71 w 758"/>
                  <a:gd name="T31" fmla="*/ 63 h 349"/>
                  <a:gd name="T32" fmla="*/ 67 w 758"/>
                  <a:gd name="T33" fmla="*/ 63 h 349"/>
                  <a:gd name="T34" fmla="*/ 57 w 758"/>
                  <a:gd name="T35" fmla="*/ 60 h 349"/>
                  <a:gd name="T36" fmla="*/ 42 w 758"/>
                  <a:gd name="T37" fmla="*/ 55 h 349"/>
                  <a:gd name="T38" fmla="*/ 27 w 758"/>
                  <a:gd name="T39" fmla="*/ 50 h 349"/>
                  <a:gd name="T40" fmla="*/ 12 w 758"/>
                  <a:gd name="T41" fmla="*/ 45 h 349"/>
                  <a:gd name="T42" fmla="*/ 3 w 758"/>
                  <a:gd name="T43" fmla="*/ 42 h 349"/>
                  <a:gd name="T44" fmla="*/ 1 w 758"/>
                  <a:gd name="T45" fmla="*/ 40 h 349"/>
                  <a:gd name="T46" fmla="*/ 0 w 758"/>
                  <a:gd name="T47" fmla="*/ 39 h 349"/>
                  <a:gd name="T48" fmla="*/ 0 w 758"/>
                  <a:gd name="T49" fmla="*/ 38 h 349"/>
                  <a:gd name="T50" fmla="*/ 1 w 758"/>
                  <a:gd name="T51" fmla="*/ 36 h 349"/>
                  <a:gd name="T52" fmla="*/ 9 w 758"/>
                  <a:gd name="T53" fmla="*/ 31 h 349"/>
                  <a:gd name="T54" fmla="*/ 22 w 758"/>
                  <a:gd name="T55" fmla="*/ 23 h 349"/>
                  <a:gd name="T56" fmla="*/ 36 w 758"/>
                  <a:gd name="T57" fmla="*/ 15 h 349"/>
                  <a:gd name="T58" fmla="*/ 49 w 758"/>
                  <a:gd name="T59" fmla="*/ 7 h 349"/>
                  <a:gd name="T60" fmla="*/ 57 w 758"/>
                  <a:gd name="T61" fmla="*/ 2 h 349"/>
                  <a:gd name="T62" fmla="*/ 61 w 758"/>
                  <a:gd name="T63" fmla="*/ 0 h 349"/>
                  <a:gd name="T64" fmla="*/ 66 w 758"/>
                  <a:gd name="T65" fmla="*/ 0 h 349"/>
                  <a:gd name="T66" fmla="*/ 70 w 758"/>
                  <a:gd name="T67" fmla="*/ 0 h 3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8" h="349">
                    <a:moveTo>
                      <a:pt x="402" y="5"/>
                    </a:moveTo>
                    <a:lnTo>
                      <a:pt x="442" y="18"/>
                    </a:lnTo>
                    <a:lnTo>
                      <a:pt x="483" y="31"/>
                    </a:lnTo>
                    <a:lnTo>
                      <a:pt x="525" y="44"/>
                    </a:lnTo>
                    <a:lnTo>
                      <a:pt x="565" y="57"/>
                    </a:lnTo>
                    <a:lnTo>
                      <a:pt x="606" y="70"/>
                    </a:lnTo>
                    <a:lnTo>
                      <a:pt x="648" y="83"/>
                    </a:lnTo>
                    <a:lnTo>
                      <a:pt x="689" y="97"/>
                    </a:lnTo>
                    <a:lnTo>
                      <a:pt x="730" y="110"/>
                    </a:lnTo>
                    <a:lnTo>
                      <a:pt x="741" y="113"/>
                    </a:lnTo>
                    <a:lnTo>
                      <a:pt x="748" y="118"/>
                    </a:lnTo>
                    <a:lnTo>
                      <a:pt x="754" y="124"/>
                    </a:lnTo>
                    <a:lnTo>
                      <a:pt x="756" y="130"/>
                    </a:lnTo>
                    <a:lnTo>
                      <a:pt x="758" y="132"/>
                    </a:lnTo>
                    <a:lnTo>
                      <a:pt x="758" y="136"/>
                    </a:lnTo>
                    <a:lnTo>
                      <a:pt x="756" y="138"/>
                    </a:lnTo>
                    <a:lnTo>
                      <a:pt x="755" y="142"/>
                    </a:lnTo>
                    <a:lnTo>
                      <a:pt x="750" y="148"/>
                    </a:lnTo>
                    <a:lnTo>
                      <a:pt x="742" y="154"/>
                    </a:lnTo>
                    <a:lnTo>
                      <a:pt x="707" y="176"/>
                    </a:lnTo>
                    <a:lnTo>
                      <a:pt x="670" y="199"/>
                    </a:lnTo>
                    <a:lnTo>
                      <a:pt x="635" y="221"/>
                    </a:lnTo>
                    <a:lnTo>
                      <a:pt x="598" y="243"/>
                    </a:lnTo>
                    <a:lnTo>
                      <a:pt x="563" y="266"/>
                    </a:lnTo>
                    <a:lnTo>
                      <a:pt x="526" y="290"/>
                    </a:lnTo>
                    <a:lnTo>
                      <a:pt x="490" y="312"/>
                    </a:lnTo>
                    <a:lnTo>
                      <a:pt x="454" y="334"/>
                    </a:lnTo>
                    <a:lnTo>
                      <a:pt x="444" y="339"/>
                    </a:lnTo>
                    <a:lnTo>
                      <a:pt x="432" y="344"/>
                    </a:lnTo>
                    <a:lnTo>
                      <a:pt x="421" y="346"/>
                    </a:lnTo>
                    <a:lnTo>
                      <a:pt x="408" y="349"/>
                    </a:lnTo>
                    <a:lnTo>
                      <a:pt x="395" y="349"/>
                    </a:lnTo>
                    <a:lnTo>
                      <a:pt x="382" y="349"/>
                    </a:lnTo>
                    <a:lnTo>
                      <a:pt x="369" y="347"/>
                    </a:lnTo>
                    <a:lnTo>
                      <a:pt x="357" y="344"/>
                    </a:lnTo>
                    <a:lnTo>
                      <a:pt x="315" y="331"/>
                    </a:lnTo>
                    <a:lnTo>
                      <a:pt x="273" y="317"/>
                    </a:lnTo>
                    <a:lnTo>
                      <a:pt x="232" y="304"/>
                    </a:lnTo>
                    <a:lnTo>
                      <a:pt x="190" y="291"/>
                    </a:lnTo>
                    <a:lnTo>
                      <a:pt x="149" y="277"/>
                    </a:lnTo>
                    <a:lnTo>
                      <a:pt x="107" y="264"/>
                    </a:lnTo>
                    <a:lnTo>
                      <a:pt x="66" y="251"/>
                    </a:lnTo>
                    <a:lnTo>
                      <a:pt x="26" y="238"/>
                    </a:lnTo>
                    <a:lnTo>
                      <a:pt x="15" y="233"/>
                    </a:lnTo>
                    <a:lnTo>
                      <a:pt x="8" y="228"/>
                    </a:lnTo>
                    <a:lnTo>
                      <a:pt x="3" y="222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0" y="210"/>
                    </a:lnTo>
                    <a:lnTo>
                      <a:pt x="1" y="208"/>
                    </a:lnTo>
                    <a:lnTo>
                      <a:pt x="2" y="204"/>
                    </a:lnTo>
                    <a:lnTo>
                      <a:pt x="8" y="199"/>
                    </a:lnTo>
                    <a:lnTo>
                      <a:pt x="15" y="193"/>
                    </a:lnTo>
                    <a:lnTo>
                      <a:pt x="52" y="170"/>
                    </a:lnTo>
                    <a:lnTo>
                      <a:pt x="89" y="148"/>
                    </a:lnTo>
                    <a:lnTo>
                      <a:pt x="124" y="126"/>
                    </a:lnTo>
                    <a:lnTo>
                      <a:pt x="161" y="104"/>
                    </a:lnTo>
                    <a:lnTo>
                      <a:pt x="197" y="82"/>
                    </a:lnTo>
                    <a:lnTo>
                      <a:pt x="233" y="59"/>
                    </a:lnTo>
                    <a:lnTo>
                      <a:pt x="269" y="37"/>
                    </a:lnTo>
                    <a:lnTo>
                      <a:pt x="306" y="14"/>
                    </a:lnTo>
                    <a:lnTo>
                      <a:pt x="315" y="9"/>
                    </a:lnTo>
                    <a:lnTo>
                      <a:pt x="326" y="5"/>
                    </a:lnTo>
                    <a:lnTo>
                      <a:pt x="339" y="2"/>
                    </a:lnTo>
                    <a:lnTo>
                      <a:pt x="351" y="0"/>
                    </a:lnTo>
                    <a:lnTo>
                      <a:pt x="364" y="0"/>
                    </a:lnTo>
                    <a:lnTo>
                      <a:pt x="377" y="0"/>
                    </a:lnTo>
                    <a:lnTo>
                      <a:pt x="390" y="2"/>
                    </a:lnTo>
                    <a:lnTo>
                      <a:pt x="40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5223"/>
              <p:cNvSpPr>
                <a:spLocks/>
              </p:cNvSpPr>
              <p:nvPr userDrawn="1"/>
            </p:nvSpPr>
            <p:spPr bwMode="auto">
              <a:xfrm>
                <a:off x="3357" y="3024"/>
                <a:ext cx="137" cy="64"/>
              </a:xfrm>
              <a:custGeom>
                <a:avLst/>
                <a:gdLst>
                  <a:gd name="T0" fmla="*/ 79 w 760"/>
                  <a:gd name="T1" fmla="*/ 3 h 356"/>
                  <a:gd name="T2" fmla="*/ 94 w 760"/>
                  <a:gd name="T3" fmla="*/ 8 h 356"/>
                  <a:gd name="T4" fmla="*/ 110 w 760"/>
                  <a:gd name="T5" fmla="*/ 13 h 356"/>
                  <a:gd name="T6" fmla="*/ 125 w 760"/>
                  <a:gd name="T7" fmla="*/ 18 h 356"/>
                  <a:gd name="T8" fmla="*/ 134 w 760"/>
                  <a:gd name="T9" fmla="*/ 21 h 356"/>
                  <a:gd name="T10" fmla="*/ 136 w 760"/>
                  <a:gd name="T11" fmla="*/ 22 h 356"/>
                  <a:gd name="T12" fmla="*/ 137 w 760"/>
                  <a:gd name="T13" fmla="*/ 24 h 356"/>
                  <a:gd name="T14" fmla="*/ 137 w 760"/>
                  <a:gd name="T15" fmla="*/ 25 h 356"/>
                  <a:gd name="T16" fmla="*/ 136 w 760"/>
                  <a:gd name="T17" fmla="*/ 27 h 356"/>
                  <a:gd name="T18" fmla="*/ 128 w 760"/>
                  <a:gd name="T19" fmla="*/ 32 h 356"/>
                  <a:gd name="T20" fmla="*/ 115 w 760"/>
                  <a:gd name="T21" fmla="*/ 40 h 356"/>
                  <a:gd name="T22" fmla="*/ 102 w 760"/>
                  <a:gd name="T23" fmla="*/ 49 h 356"/>
                  <a:gd name="T24" fmla="*/ 89 w 760"/>
                  <a:gd name="T25" fmla="*/ 57 h 356"/>
                  <a:gd name="T26" fmla="*/ 81 w 760"/>
                  <a:gd name="T27" fmla="*/ 62 h 356"/>
                  <a:gd name="T28" fmla="*/ 77 w 760"/>
                  <a:gd name="T29" fmla="*/ 63 h 356"/>
                  <a:gd name="T30" fmla="*/ 72 w 760"/>
                  <a:gd name="T31" fmla="*/ 64 h 356"/>
                  <a:gd name="T32" fmla="*/ 68 w 760"/>
                  <a:gd name="T33" fmla="*/ 64 h 356"/>
                  <a:gd name="T34" fmla="*/ 58 w 760"/>
                  <a:gd name="T35" fmla="*/ 61 h 356"/>
                  <a:gd name="T36" fmla="*/ 43 w 760"/>
                  <a:gd name="T37" fmla="*/ 56 h 356"/>
                  <a:gd name="T38" fmla="*/ 27 w 760"/>
                  <a:gd name="T39" fmla="*/ 51 h 356"/>
                  <a:gd name="T40" fmla="*/ 12 w 760"/>
                  <a:gd name="T41" fmla="*/ 46 h 356"/>
                  <a:gd name="T42" fmla="*/ 3 w 760"/>
                  <a:gd name="T43" fmla="*/ 43 h 356"/>
                  <a:gd name="T44" fmla="*/ 0 w 760"/>
                  <a:gd name="T45" fmla="*/ 41 h 356"/>
                  <a:gd name="T46" fmla="*/ 0 w 760"/>
                  <a:gd name="T47" fmla="*/ 39 h 356"/>
                  <a:gd name="T48" fmla="*/ 0 w 760"/>
                  <a:gd name="T49" fmla="*/ 38 h 356"/>
                  <a:gd name="T50" fmla="*/ 1 w 760"/>
                  <a:gd name="T51" fmla="*/ 36 h 356"/>
                  <a:gd name="T52" fmla="*/ 9 w 760"/>
                  <a:gd name="T53" fmla="*/ 31 h 356"/>
                  <a:gd name="T54" fmla="*/ 22 w 760"/>
                  <a:gd name="T55" fmla="*/ 23 h 356"/>
                  <a:gd name="T56" fmla="*/ 35 w 760"/>
                  <a:gd name="T57" fmla="*/ 15 h 356"/>
                  <a:gd name="T58" fmla="*/ 48 w 760"/>
                  <a:gd name="T59" fmla="*/ 7 h 356"/>
                  <a:gd name="T60" fmla="*/ 56 w 760"/>
                  <a:gd name="T61" fmla="*/ 2 h 356"/>
                  <a:gd name="T62" fmla="*/ 61 w 760"/>
                  <a:gd name="T63" fmla="*/ 1 h 356"/>
                  <a:gd name="T64" fmla="*/ 65 w 760"/>
                  <a:gd name="T65" fmla="*/ 0 h 356"/>
                  <a:gd name="T66" fmla="*/ 70 w 760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6">
                    <a:moveTo>
                      <a:pt x="398" y="5"/>
                    </a:moveTo>
                    <a:lnTo>
                      <a:pt x="440" y="18"/>
                    </a:lnTo>
                    <a:lnTo>
                      <a:pt x="482" y="31"/>
                    </a:lnTo>
                    <a:lnTo>
                      <a:pt x="524" y="45"/>
                    </a:lnTo>
                    <a:lnTo>
                      <a:pt x="566" y="58"/>
                    </a:lnTo>
                    <a:lnTo>
                      <a:pt x="608" y="71"/>
                    </a:lnTo>
                    <a:lnTo>
                      <a:pt x="650" y="85"/>
                    </a:lnTo>
                    <a:lnTo>
                      <a:pt x="693" y="98"/>
                    </a:lnTo>
                    <a:lnTo>
                      <a:pt x="734" y="111"/>
                    </a:lnTo>
                    <a:lnTo>
                      <a:pt x="745" y="116"/>
                    </a:lnTo>
                    <a:lnTo>
                      <a:pt x="752" y="121"/>
                    </a:lnTo>
                    <a:lnTo>
                      <a:pt x="757" y="125"/>
                    </a:lnTo>
                    <a:lnTo>
                      <a:pt x="760" y="131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59" y="141"/>
                    </a:lnTo>
                    <a:lnTo>
                      <a:pt x="758" y="144"/>
                    </a:lnTo>
                    <a:lnTo>
                      <a:pt x="753" y="150"/>
                    </a:lnTo>
                    <a:lnTo>
                      <a:pt x="746" y="156"/>
                    </a:lnTo>
                    <a:lnTo>
                      <a:pt x="710" y="179"/>
                    </a:lnTo>
                    <a:lnTo>
                      <a:pt x="675" y="202"/>
                    </a:lnTo>
                    <a:lnTo>
                      <a:pt x="638" y="225"/>
                    </a:lnTo>
                    <a:lnTo>
                      <a:pt x="603" y="248"/>
                    </a:lnTo>
                    <a:lnTo>
                      <a:pt x="567" y="271"/>
                    </a:lnTo>
                    <a:lnTo>
                      <a:pt x="532" y="294"/>
                    </a:lnTo>
                    <a:lnTo>
                      <a:pt x="495" y="317"/>
                    </a:lnTo>
                    <a:lnTo>
                      <a:pt x="460" y="341"/>
                    </a:lnTo>
                    <a:lnTo>
                      <a:pt x="450" y="345"/>
                    </a:lnTo>
                    <a:lnTo>
                      <a:pt x="439" y="350"/>
                    </a:lnTo>
                    <a:lnTo>
                      <a:pt x="427" y="352"/>
                    </a:lnTo>
                    <a:lnTo>
                      <a:pt x="414" y="355"/>
                    </a:lnTo>
                    <a:lnTo>
                      <a:pt x="401" y="356"/>
                    </a:lnTo>
                    <a:lnTo>
                      <a:pt x="388" y="355"/>
                    </a:lnTo>
                    <a:lnTo>
                      <a:pt x="375" y="354"/>
                    </a:lnTo>
                    <a:lnTo>
                      <a:pt x="363" y="350"/>
                    </a:lnTo>
                    <a:lnTo>
                      <a:pt x="320" y="337"/>
                    </a:lnTo>
                    <a:lnTo>
                      <a:pt x="278" y="323"/>
                    </a:lnTo>
                    <a:lnTo>
                      <a:pt x="236" y="310"/>
                    </a:lnTo>
                    <a:lnTo>
                      <a:pt x="194" y="296"/>
                    </a:lnTo>
                    <a:lnTo>
                      <a:pt x="151" y="281"/>
                    </a:lnTo>
                    <a:lnTo>
                      <a:pt x="110" y="268"/>
                    </a:lnTo>
                    <a:lnTo>
                      <a:pt x="67" y="254"/>
                    </a:lnTo>
                    <a:lnTo>
                      <a:pt x="25" y="241"/>
                    </a:lnTo>
                    <a:lnTo>
                      <a:pt x="15" y="237"/>
                    </a:lnTo>
                    <a:lnTo>
                      <a:pt x="8" y="232"/>
                    </a:lnTo>
                    <a:lnTo>
                      <a:pt x="2" y="227"/>
                    </a:lnTo>
                    <a:lnTo>
                      <a:pt x="0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1" y="212"/>
                    </a:lnTo>
                    <a:lnTo>
                      <a:pt x="2" y="208"/>
                    </a:lnTo>
                    <a:lnTo>
                      <a:pt x="7" y="202"/>
                    </a:lnTo>
                    <a:lnTo>
                      <a:pt x="14" y="196"/>
                    </a:lnTo>
                    <a:lnTo>
                      <a:pt x="51" y="174"/>
                    </a:lnTo>
                    <a:lnTo>
                      <a:pt x="88" y="151"/>
                    </a:lnTo>
                    <a:lnTo>
                      <a:pt x="123" y="128"/>
                    </a:lnTo>
                    <a:lnTo>
                      <a:pt x="158" y="105"/>
                    </a:lnTo>
                    <a:lnTo>
                      <a:pt x="195" y="83"/>
                    </a:lnTo>
                    <a:lnTo>
                      <a:pt x="231" y="60"/>
                    </a:lnTo>
                    <a:lnTo>
                      <a:pt x="267" y="38"/>
                    </a:lnTo>
                    <a:lnTo>
                      <a:pt x="303" y="14"/>
                    </a:lnTo>
                    <a:lnTo>
                      <a:pt x="312" y="10"/>
                    </a:lnTo>
                    <a:lnTo>
                      <a:pt x="323" y="6"/>
                    </a:lnTo>
                    <a:lnTo>
                      <a:pt x="336" y="3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4" y="0"/>
                    </a:lnTo>
                    <a:lnTo>
                      <a:pt x="387" y="1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5224"/>
              <p:cNvSpPr>
                <a:spLocks/>
              </p:cNvSpPr>
              <p:nvPr userDrawn="1"/>
            </p:nvSpPr>
            <p:spPr bwMode="auto">
              <a:xfrm>
                <a:off x="4261" y="3310"/>
                <a:ext cx="145" cy="74"/>
              </a:xfrm>
              <a:custGeom>
                <a:avLst/>
                <a:gdLst>
                  <a:gd name="T0" fmla="*/ 77 w 805"/>
                  <a:gd name="T1" fmla="*/ 4 h 410"/>
                  <a:gd name="T2" fmla="*/ 95 w 805"/>
                  <a:gd name="T3" fmla="*/ 9 h 410"/>
                  <a:gd name="T4" fmla="*/ 112 w 805"/>
                  <a:gd name="T5" fmla="*/ 15 h 410"/>
                  <a:gd name="T6" fmla="*/ 130 w 805"/>
                  <a:gd name="T7" fmla="*/ 20 h 410"/>
                  <a:gd name="T8" fmla="*/ 141 w 805"/>
                  <a:gd name="T9" fmla="*/ 24 h 410"/>
                  <a:gd name="T10" fmla="*/ 144 w 805"/>
                  <a:gd name="T11" fmla="*/ 26 h 410"/>
                  <a:gd name="T12" fmla="*/ 145 w 805"/>
                  <a:gd name="T13" fmla="*/ 28 h 410"/>
                  <a:gd name="T14" fmla="*/ 145 w 805"/>
                  <a:gd name="T15" fmla="*/ 29 h 410"/>
                  <a:gd name="T16" fmla="*/ 145 w 805"/>
                  <a:gd name="T17" fmla="*/ 31 h 410"/>
                  <a:gd name="T18" fmla="*/ 144 w 805"/>
                  <a:gd name="T19" fmla="*/ 32 h 410"/>
                  <a:gd name="T20" fmla="*/ 137 w 805"/>
                  <a:gd name="T21" fmla="*/ 37 h 410"/>
                  <a:gd name="T22" fmla="*/ 125 w 805"/>
                  <a:gd name="T23" fmla="*/ 47 h 410"/>
                  <a:gd name="T24" fmla="*/ 113 w 805"/>
                  <a:gd name="T25" fmla="*/ 56 h 410"/>
                  <a:gd name="T26" fmla="*/ 101 w 805"/>
                  <a:gd name="T27" fmla="*/ 66 h 410"/>
                  <a:gd name="T28" fmla="*/ 93 w 805"/>
                  <a:gd name="T29" fmla="*/ 72 h 410"/>
                  <a:gd name="T30" fmla="*/ 89 w 805"/>
                  <a:gd name="T31" fmla="*/ 74 h 410"/>
                  <a:gd name="T32" fmla="*/ 84 w 805"/>
                  <a:gd name="T33" fmla="*/ 74 h 410"/>
                  <a:gd name="T34" fmla="*/ 79 w 805"/>
                  <a:gd name="T35" fmla="*/ 74 h 410"/>
                  <a:gd name="T36" fmla="*/ 68 w 805"/>
                  <a:gd name="T37" fmla="*/ 70 h 410"/>
                  <a:gd name="T38" fmla="*/ 50 w 805"/>
                  <a:gd name="T39" fmla="*/ 64 h 410"/>
                  <a:gd name="T40" fmla="*/ 33 w 805"/>
                  <a:gd name="T41" fmla="*/ 59 h 410"/>
                  <a:gd name="T42" fmla="*/ 15 w 805"/>
                  <a:gd name="T43" fmla="*/ 53 h 410"/>
                  <a:gd name="T44" fmla="*/ 4 w 805"/>
                  <a:gd name="T45" fmla="*/ 49 h 410"/>
                  <a:gd name="T46" fmla="*/ 1 w 805"/>
                  <a:gd name="T47" fmla="*/ 47 h 410"/>
                  <a:gd name="T48" fmla="*/ 0 w 805"/>
                  <a:gd name="T49" fmla="*/ 45 h 410"/>
                  <a:gd name="T50" fmla="*/ 0 w 805"/>
                  <a:gd name="T51" fmla="*/ 44 h 410"/>
                  <a:gd name="T52" fmla="*/ 0 w 805"/>
                  <a:gd name="T53" fmla="*/ 43 h 410"/>
                  <a:gd name="T54" fmla="*/ 1 w 805"/>
                  <a:gd name="T55" fmla="*/ 41 h 410"/>
                  <a:gd name="T56" fmla="*/ 8 w 805"/>
                  <a:gd name="T57" fmla="*/ 36 h 410"/>
                  <a:gd name="T58" fmla="*/ 20 w 805"/>
                  <a:gd name="T59" fmla="*/ 27 h 410"/>
                  <a:gd name="T60" fmla="*/ 32 w 805"/>
                  <a:gd name="T61" fmla="*/ 17 h 410"/>
                  <a:gd name="T62" fmla="*/ 44 w 805"/>
                  <a:gd name="T63" fmla="*/ 8 h 410"/>
                  <a:gd name="T64" fmla="*/ 52 w 805"/>
                  <a:gd name="T65" fmla="*/ 2 h 410"/>
                  <a:gd name="T66" fmla="*/ 56 w 805"/>
                  <a:gd name="T67" fmla="*/ 0 h 410"/>
                  <a:gd name="T68" fmla="*/ 61 w 805"/>
                  <a:gd name="T69" fmla="*/ 0 h 410"/>
                  <a:gd name="T70" fmla="*/ 66 w 805"/>
                  <a:gd name="T71" fmla="*/ 0 h 41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0">
                    <a:moveTo>
                      <a:pt x="381" y="6"/>
                    </a:moveTo>
                    <a:lnTo>
                      <a:pt x="429" y="21"/>
                    </a:lnTo>
                    <a:lnTo>
                      <a:pt x="478" y="37"/>
                    </a:lnTo>
                    <a:lnTo>
                      <a:pt x="526" y="52"/>
                    </a:lnTo>
                    <a:lnTo>
                      <a:pt x="575" y="67"/>
                    </a:lnTo>
                    <a:lnTo>
                      <a:pt x="623" y="83"/>
                    </a:lnTo>
                    <a:lnTo>
                      <a:pt x="671" y="98"/>
                    </a:lnTo>
                    <a:lnTo>
                      <a:pt x="721" y="113"/>
                    </a:lnTo>
                    <a:lnTo>
                      <a:pt x="770" y="130"/>
                    </a:lnTo>
                    <a:lnTo>
                      <a:pt x="781" y="135"/>
                    </a:lnTo>
                    <a:lnTo>
                      <a:pt x="791" y="139"/>
                    </a:lnTo>
                    <a:lnTo>
                      <a:pt x="798" y="145"/>
                    </a:lnTo>
                    <a:lnTo>
                      <a:pt x="803" y="152"/>
                    </a:lnTo>
                    <a:lnTo>
                      <a:pt x="804" y="156"/>
                    </a:lnTo>
                    <a:lnTo>
                      <a:pt x="805" y="160"/>
                    </a:lnTo>
                    <a:lnTo>
                      <a:pt x="805" y="163"/>
                    </a:lnTo>
                    <a:lnTo>
                      <a:pt x="804" y="167"/>
                    </a:lnTo>
                    <a:lnTo>
                      <a:pt x="803" y="170"/>
                    </a:lnTo>
                    <a:lnTo>
                      <a:pt x="800" y="174"/>
                    </a:lnTo>
                    <a:lnTo>
                      <a:pt x="797" y="177"/>
                    </a:lnTo>
                    <a:lnTo>
                      <a:pt x="793" y="181"/>
                    </a:lnTo>
                    <a:lnTo>
                      <a:pt x="760" y="207"/>
                    </a:lnTo>
                    <a:lnTo>
                      <a:pt x="727" y="234"/>
                    </a:lnTo>
                    <a:lnTo>
                      <a:pt x="694" y="260"/>
                    </a:lnTo>
                    <a:lnTo>
                      <a:pt x="661" y="286"/>
                    </a:lnTo>
                    <a:lnTo>
                      <a:pt x="628" y="313"/>
                    </a:lnTo>
                    <a:lnTo>
                      <a:pt x="595" y="340"/>
                    </a:lnTo>
                    <a:lnTo>
                      <a:pt x="562" y="366"/>
                    </a:lnTo>
                    <a:lnTo>
                      <a:pt x="528" y="394"/>
                    </a:lnTo>
                    <a:lnTo>
                      <a:pt x="519" y="399"/>
                    </a:lnTo>
                    <a:lnTo>
                      <a:pt x="508" y="404"/>
                    </a:lnTo>
                    <a:lnTo>
                      <a:pt x="495" y="408"/>
                    </a:lnTo>
                    <a:lnTo>
                      <a:pt x="482" y="410"/>
                    </a:lnTo>
                    <a:lnTo>
                      <a:pt x="468" y="410"/>
                    </a:lnTo>
                    <a:lnTo>
                      <a:pt x="454" y="410"/>
                    </a:lnTo>
                    <a:lnTo>
                      <a:pt x="440" y="408"/>
                    </a:lnTo>
                    <a:lnTo>
                      <a:pt x="427" y="404"/>
                    </a:lnTo>
                    <a:lnTo>
                      <a:pt x="377" y="389"/>
                    </a:lnTo>
                    <a:lnTo>
                      <a:pt x="328" y="372"/>
                    </a:lnTo>
                    <a:lnTo>
                      <a:pt x="278" y="357"/>
                    </a:lnTo>
                    <a:lnTo>
                      <a:pt x="229" y="342"/>
                    </a:lnTo>
                    <a:lnTo>
                      <a:pt x="181" y="325"/>
                    </a:lnTo>
                    <a:lnTo>
                      <a:pt x="131" y="310"/>
                    </a:lnTo>
                    <a:lnTo>
                      <a:pt x="83" y="294"/>
                    </a:lnTo>
                    <a:lnTo>
                      <a:pt x="34" y="278"/>
                    </a:lnTo>
                    <a:lnTo>
                      <a:pt x="23" y="273"/>
                    </a:lnTo>
                    <a:lnTo>
                      <a:pt x="13" y="267"/>
                    </a:lnTo>
                    <a:lnTo>
                      <a:pt x="6" y="261"/>
                    </a:lnTo>
                    <a:lnTo>
                      <a:pt x="1" y="254"/>
                    </a:lnTo>
                    <a:lnTo>
                      <a:pt x="0" y="251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0" y="240"/>
                    </a:lnTo>
                    <a:lnTo>
                      <a:pt x="2" y="236"/>
                    </a:lnTo>
                    <a:lnTo>
                      <a:pt x="5" y="233"/>
                    </a:lnTo>
                    <a:lnTo>
                      <a:pt x="7" y="229"/>
                    </a:lnTo>
                    <a:lnTo>
                      <a:pt x="11" y="226"/>
                    </a:lnTo>
                    <a:lnTo>
                      <a:pt x="45" y="200"/>
                    </a:lnTo>
                    <a:lnTo>
                      <a:pt x="78" y="174"/>
                    </a:lnTo>
                    <a:lnTo>
                      <a:pt x="111" y="148"/>
                    </a:lnTo>
                    <a:lnTo>
                      <a:pt x="145" y="122"/>
                    </a:lnTo>
                    <a:lnTo>
                      <a:pt x="179" y="95"/>
                    </a:lnTo>
                    <a:lnTo>
                      <a:pt x="212" y="69"/>
                    </a:lnTo>
                    <a:lnTo>
                      <a:pt x="245" y="43"/>
                    </a:lnTo>
                    <a:lnTo>
                      <a:pt x="279" y="17"/>
                    </a:lnTo>
                    <a:lnTo>
                      <a:pt x="287" y="11"/>
                    </a:lnTo>
                    <a:lnTo>
                      <a:pt x="299" y="6"/>
                    </a:lnTo>
                    <a:lnTo>
                      <a:pt x="311" y="2"/>
                    </a:lnTo>
                    <a:lnTo>
                      <a:pt x="325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8" y="2"/>
                    </a:lnTo>
                    <a:lnTo>
                      <a:pt x="38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5225"/>
              <p:cNvSpPr>
                <a:spLocks/>
              </p:cNvSpPr>
              <p:nvPr userDrawn="1"/>
            </p:nvSpPr>
            <p:spPr bwMode="auto">
              <a:xfrm>
                <a:off x="4384" y="3349"/>
                <a:ext cx="146" cy="76"/>
              </a:xfrm>
              <a:custGeom>
                <a:avLst/>
                <a:gdLst>
                  <a:gd name="T0" fmla="*/ 77 w 812"/>
                  <a:gd name="T1" fmla="*/ 4 h 419"/>
                  <a:gd name="T2" fmla="*/ 95 w 812"/>
                  <a:gd name="T3" fmla="*/ 10 h 419"/>
                  <a:gd name="T4" fmla="*/ 113 w 812"/>
                  <a:gd name="T5" fmla="*/ 15 h 419"/>
                  <a:gd name="T6" fmla="*/ 131 w 812"/>
                  <a:gd name="T7" fmla="*/ 21 h 419"/>
                  <a:gd name="T8" fmla="*/ 142 w 812"/>
                  <a:gd name="T9" fmla="*/ 25 h 419"/>
                  <a:gd name="T10" fmla="*/ 145 w 812"/>
                  <a:gd name="T11" fmla="*/ 27 h 419"/>
                  <a:gd name="T12" fmla="*/ 146 w 812"/>
                  <a:gd name="T13" fmla="*/ 29 h 419"/>
                  <a:gd name="T14" fmla="*/ 146 w 812"/>
                  <a:gd name="T15" fmla="*/ 30 h 419"/>
                  <a:gd name="T16" fmla="*/ 146 w 812"/>
                  <a:gd name="T17" fmla="*/ 32 h 419"/>
                  <a:gd name="T18" fmla="*/ 145 w 812"/>
                  <a:gd name="T19" fmla="*/ 33 h 419"/>
                  <a:gd name="T20" fmla="*/ 138 w 812"/>
                  <a:gd name="T21" fmla="*/ 38 h 419"/>
                  <a:gd name="T22" fmla="*/ 127 w 812"/>
                  <a:gd name="T23" fmla="*/ 48 h 419"/>
                  <a:gd name="T24" fmla="*/ 115 w 812"/>
                  <a:gd name="T25" fmla="*/ 58 h 419"/>
                  <a:gd name="T26" fmla="*/ 103 w 812"/>
                  <a:gd name="T27" fmla="*/ 68 h 419"/>
                  <a:gd name="T28" fmla="*/ 95 w 812"/>
                  <a:gd name="T29" fmla="*/ 74 h 419"/>
                  <a:gd name="T30" fmla="*/ 91 w 812"/>
                  <a:gd name="T31" fmla="*/ 75 h 419"/>
                  <a:gd name="T32" fmla="*/ 86 w 812"/>
                  <a:gd name="T33" fmla="*/ 76 h 419"/>
                  <a:gd name="T34" fmla="*/ 81 w 812"/>
                  <a:gd name="T35" fmla="*/ 75 h 419"/>
                  <a:gd name="T36" fmla="*/ 69 w 812"/>
                  <a:gd name="T37" fmla="*/ 72 h 419"/>
                  <a:gd name="T38" fmla="*/ 51 w 812"/>
                  <a:gd name="T39" fmla="*/ 66 h 419"/>
                  <a:gd name="T40" fmla="*/ 33 w 812"/>
                  <a:gd name="T41" fmla="*/ 60 h 419"/>
                  <a:gd name="T42" fmla="*/ 15 w 812"/>
                  <a:gd name="T43" fmla="*/ 54 h 419"/>
                  <a:gd name="T44" fmla="*/ 4 w 812"/>
                  <a:gd name="T45" fmla="*/ 51 h 419"/>
                  <a:gd name="T46" fmla="*/ 1 w 812"/>
                  <a:gd name="T47" fmla="*/ 48 h 419"/>
                  <a:gd name="T48" fmla="*/ 0 w 812"/>
                  <a:gd name="T49" fmla="*/ 46 h 419"/>
                  <a:gd name="T50" fmla="*/ 0 w 812"/>
                  <a:gd name="T51" fmla="*/ 45 h 419"/>
                  <a:gd name="T52" fmla="*/ 1 w 812"/>
                  <a:gd name="T53" fmla="*/ 44 h 419"/>
                  <a:gd name="T54" fmla="*/ 1 w 812"/>
                  <a:gd name="T55" fmla="*/ 42 h 419"/>
                  <a:gd name="T56" fmla="*/ 8 w 812"/>
                  <a:gd name="T57" fmla="*/ 37 h 419"/>
                  <a:gd name="T58" fmla="*/ 20 w 812"/>
                  <a:gd name="T59" fmla="*/ 27 h 419"/>
                  <a:gd name="T60" fmla="*/ 32 w 812"/>
                  <a:gd name="T61" fmla="*/ 18 h 419"/>
                  <a:gd name="T62" fmla="*/ 44 w 812"/>
                  <a:gd name="T63" fmla="*/ 8 h 419"/>
                  <a:gd name="T64" fmla="*/ 51 w 812"/>
                  <a:gd name="T65" fmla="*/ 2 h 419"/>
                  <a:gd name="T66" fmla="*/ 55 w 812"/>
                  <a:gd name="T67" fmla="*/ 1 h 419"/>
                  <a:gd name="T68" fmla="*/ 60 w 812"/>
                  <a:gd name="T69" fmla="*/ 0 h 419"/>
                  <a:gd name="T70" fmla="*/ 66 w 812"/>
                  <a:gd name="T71" fmla="*/ 1 h 41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2" h="419">
                    <a:moveTo>
                      <a:pt x="379" y="6"/>
                    </a:moveTo>
                    <a:lnTo>
                      <a:pt x="428" y="22"/>
                    </a:lnTo>
                    <a:lnTo>
                      <a:pt x="478" y="37"/>
                    </a:lnTo>
                    <a:lnTo>
                      <a:pt x="526" y="53"/>
                    </a:lnTo>
                    <a:lnTo>
                      <a:pt x="576" y="69"/>
                    </a:lnTo>
                    <a:lnTo>
                      <a:pt x="626" y="84"/>
                    </a:lnTo>
                    <a:lnTo>
                      <a:pt x="676" y="101"/>
                    </a:lnTo>
                    <a:lnTo>
                      <a:pt x="726" y="116"/>
                    </a:lnTo>
                    <a:lnTo>
                      <a:pt x="776" y="133"/>
                    </a:lnTo>
                    <a:lnTo>
                      <a:pt x="788" y="137"/>
                    </a:lnTo>
                    <a:lnTo>
                      <a:pt x="798" y="143"/>
                    </a:lnTo>
                    <a:lnTo>
                      <a:pt x="805" y="149"/>
                    </a:lnTo>
                    <a:lnTo>
                      <a:pt x="810" y="156"/>
                    </a:lnTo>
                    <a:lnTo>
                      <a:pt x="811" y="160"/>
                    </a:lnTo>
                    <a:lnTo>
                      <a:pt x="812" y="163"/>
                    </a:lnTo>
                    <a:lnTo>
                      <a:pt x="812" y="167"/>
                    </a:lnTo>
                    <a:lnTo>
                      <a:pt x="811" y="170"/>
                    </a:lnTo>
                    <a:lnTo>
                      <a:pt x="810" y="174"/>
                    </a:lnTo>
                    <a:lnTo>
                      <a:pt x="808" y="178"/>
                    </a:lnTo>
                    <a:lnTo>
                      <a:pt x="805" y="181"/>
                    </a:lnTo>
                    <a:lnTo>
                      <a:pt x="802" y="185"/>
                    </a:lnTo>
                    <a:lnTo>
                      <a:pt x="769" y="212"/>
                    </a:lnTo>
                    <a:lnTo>
                      <a:pt x="737" y="239"/>
                    </a:lnTo>
                    <a:lnTo>
                      <a:pt x="704" y="266"/>
                    </a:lnTo>
                    <a:lnTo>
                      <a:pt x="670" y="293"/>
                    </a:lnTo>
                    <a:lnTo>
                      <a:pt x="639" y="319"/>
                    </a:lnTo>
                    <a:lnTo>
                      <a:pt x="605" y="347"/>
                    </a:lnTo>
                    <a:lnTo>
                      <a:pt x="572" y="374"/>
                    </a:lnTo>
                    <a:lnTo>
                      <a:pt x="539" y="401"/>
                    </a:lnTo>
                    <a:lnTo>
                      <a:pt x="531" y="407"/>
                    </a:lnTo>
                    <a:lnTo>
                      <a:pt x="519" y="413"/>
                    </a:lnTo>
                    <a:lnTo>
                      <a:pt x="507" y="416"/>
                    </a:lnTo>
                    <a:lnTo>
                      <a:pt x="493" y="417"/>
                    </a:lnTo>
                    <a:lnTo>
                      <a:pt x="479" y="419"/>
                    </a:lnTo>
                    <a:lnTo>
                      <a:pt x="465" y="419"/>
                    </a:lnTo>
                    <a:lnTo>
                      <a:pt x="451" y="416"/>
                    </a:lnTo>
                    <a:lnTo>
                      <a:pt x="436" y="413"/>
                    </a:lnTo>
                    <a:lnTo>
                      <a:pt x="386" y="396"/>
                    </a:lnTo>
                    <a:lnTo>
                      <a:pt x="336" y="380"/>
                    </a:lnTo>
                    <a:lnTo>
                      <a:pt x="285" y="364"/>
                    </a:lnTo>
                    <a:lnTo>
                      <a:pt x="236" y="348"/>
                    </a:lnTo>
                    <a:lnTo>
                      <a:pt x="186" y="331"/>
                    </a:lnTo>
                    <a:lnTo>
                      <a:pt x="136" y="316"/>
                    </a:lnTo>
                    <a:lnTo>
                      <a:pt x="85" y="299"/>
                    </a:lnTo>
                    <a:lnTo>
                      <a:pt x="36" y="284"/>
                    </a:lnTo>
                    <a:lnTo>
                      <a:pt x="24" y="279"/>
                    </a:lnTo>
                    <a:lnTo>
                      <a:pt x="14" y="273"/>
                    </a:lnTo>
                    <a:lnTo>
                      <a:pt x="7" y="266"/>
                    </a:lnTo>
                    <a:lnTo>
                      <a:pt x="3" y="259"/>
                    </a:lnTo>
                    <a:lnTo>
                      <a:pt x="1" y="256"/>
                    </a:lnTo>
                    <a:lnTo>
                      <a:pt x="0" y="252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1"/>
                    </a:lnTo>
                    <a:lnTo>
                      <a:pt x="5" y="238"/>
                    </a:lnTo>
                    <a:lnTo>
                      <a:pt x="7" y="234"/>
                    </a:lnTo>
                    <a:lnTo>
                      <a:pt x="11" y="231"/>
                    </a:lnTo>
                    <a:lnTo>
                      <a:pt x="44" y="204"/>
                    </a:lnTo>
                    <a:lnTo>
                      <a:pt x="77" y="178"/>
                    </a:lnTo>
                    <a:lnTo>
                      <a:pt x="110" y="150"/>
                    </a:lnTo>
                    <a:lnTo>
                      <a:pt x="143" y="123"/>
                    </a:lnTo>
                    <a:lnTo>
                      <a:pt x="176" y="97"/>
                    </a:lnTo>
                    <a:lnTo>
                      <a:pt x="210" y="70"/>
                    </a:lnTo>
                    <a:lnTo>
                      <a:pt x="243" y="44"/>
                    </a:lnTo>
                    <a:lnTo>
                      <a:pt x="276" y="17"/>
                    </a:lnTo>
                    <a:lnTo>
                      <a:pt x="284" y="11"/>
                    </a:lnTo>
                    <a:lnTo>
                      <a:pt x="296" y="6"/>
                    </a:lnTo>
                    <a:lnTo>
                      <a:pt x="308" y="3"/>
                    </a:lnTo>
                    <a:lnTo>
                      <a:pt x="322" y="1"/>
                    </a:lnTo>
                    <a:lnTo>
                      <a:pt x="336" y="0"/>
                    </a:lnTo>
                    <a:lnTo>
                      <a:pt x="351" y="0"/>
                    </a:lnTo>
                    <a:lnTo>
                      <a:pt x="366" y="3"/>
                    </a:lnTo>
                    <a:lnTo>
                      <a:pt x="37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5226"/>
              <p:cNvSpPr>
                <a:spLocks/>
              </p:cNvSpPr>
              <p:nvPr userDrawn="1"/>
            </p:nvSpPr>
            <p:spPr bwMode="auto">
              <a:xfrm>
                <a:off x="4510" y="3389"/>
                <a:ext cx="146" cy="77"/>
              </a:xfrm>
              <a:custGeom>
                <a:avLst/>
                <a:gdLst>
                  <a:gd name="T0" fmla="*/ 76 w 819"/>
                  <a:gd name="T1" fmla="*/ 4 h 427"/>
                  <a:gd name="T2" fmla="*/ 94 w 819"/>
                  <a:gd name="T3" fmla="*/ 10 h 427"/>
                  <a:gd name="T4" fmla="*/ 112 w 819"/>
                  <a:gd name="T5" fmla="*/ 16 h 427"/>
                  <a:gd name="T6" fmla="*/ 130 w 819"/>
                  <a:gd name="T7" fmla="*/ 21 h 427"/>
                  <a:gd name="T8" fmla="*/ 141 w 819"/>
                  <a:gd name="T9" fmla="*/ 25 h 427"/>
                  <a:gd name="T10" fmla="*/ 145 w 819"/>
                  <a:gd name="T11" fmla="*/ 27 h 427"/>
                  <a:gd name="T12" fmla="*/ 146 w 819"/>
                  <a:gd name="T13" fmla="*/ 29 h 427"/>
                  <a:gd name="T14" fmla="*/ 146 w 819"/>
                  <a:gd name="T15" fmla="*/ 31 h 427"/>
                  <a:gd name="T16" fmla="*/ 145 w 819"/>
                  <a:gd name="T17" fmla="*/ 32 h 427"/>
                  <a:gd name="T18" fmla="*/ 145 w 819"/>
                  <a:gd name="T19" fmla="*/ 33 h 427"/>
                  <a:gd name="T20" fmla="*/ 138 w 819"/>
                  <a:gd name="T21" fmla="*/ 39 h 427"/>
                  <a:gd name="T22" fmla="*/ 127 w 819"/>
                  <a:gd name="T23" fmla="*/ 49 h 427"/>
                  <a:gd name="T24" fmla="*/ 115 w 819"/>
                  <a:gd name="T25" fmla="*/ 59 h 427"/>
                  <a:gd name="T26" fmla="*/ 104 w 819"/>
                  <a:gd name="T27" fmla="*/ 69 h 427"/>
                  <a:gd name="T28" fmla="*/ 96 w 819"/>
                  <a:gd name="T29" fmla="*/ 75 h 427"/>
                  <a:gd name="T30" fmla="*/ 92 w 819"/>
                  <a:gd name="T31" fmla="*/ 76 h 427"/>
                  <a:gd name="T32" fmla="*/ 87 w 819"/>
                  <a:gd name="T33" fmla="*/ 77 h 427"/>
                  <a:gd name="T34" fmla="*/ 82 w 819"/>
                  <a:gd name="T35" fmla="*/ 76 h 427"/>
                  <a:gd name="T36" fmla="*/ 70 w 819"/>
                  <a:gd name="T37" fmla="*/ 73 h 427"/>
                  <a:gd name="T38" fmla="*/ 52 w 819"/>
                  <a:gd name="T39" fmla="*/ 67 h 427"/>
                  <a:gd name="T40" fmla="*/ 34 w 819"/>
                  <a:gd name="T41" fmla="*/ 61 h 427"/>
                  <a:gd name="T42" fmla="*/ 16 w 819"/>
                  <a:gd name="T43" fmla="*/ 55 h 427"/>
                  <a:gd name="T44" fmla="*/ 4 w 819"/>
                  <a:gd name="T45" fmla="*/ 51 h 427"/>
                  <a:gd name="T46" fmla="*/ 1 w 819"/>
                  <a:gd name="T47" fmla="*/ 49 h 427"/>
                  <a:gd name="T48" fmla="*/ 0 w 819"/>
                  <a:gd name="T49" fmla="*/ 47 h 427"/>
                  <a:gd name="T50" fmla="*/ 0 w 819"/>
                  <a:gd name="T51" fmla="*/ 46 h 427"/>
                  <a:gd name="T52" fmla="*/ 0 w 819"/>
                  <a:gd name="T53" fmla="*/ 44 h 427"/>
                  <a:gd name="T54" fmla="*/ 1 w 819"/>
                  <a:gd name="T55" fmla="*/ 43 h 427"/>
                  <a:gd name="T56" fmla="*/ 8 w 819"/>
                  <a:gd name="T57" fmla="*/ 37 h 427"/>
                  <a:gd name="T58" fmla="*/ 20 w 819"/>
                  <a:gd name="T59" fmla="*/ 28 h 427"/>
                  <a:gd name="T60" fmla="*/ 31 w 819"/>
                  <a:gd name="T61" fmla="*/ 18 h 427"/>
                  <a:gd name="T62" fmla="*/ 43 w 819"/>
                  <a:gd name="T63" fmla="*/ 8 h 427"/>
                  <a:gd name="T64" fmla="*/ 50 w 819"/>
                  <a:gd name="T65" fmla="*/ 2 h 427"/>
                  <a:gd name="T66" fmla="*/ 54 w 819"/>
                  <a:gd name="T67" fmla="*/ 1 h 427"/>
                  <a:gd name="T68" fmla="*/ 59 w 819"/>
                  <a:gd name="T69" fmla="*/ 0 h 427"/>
                  <a:gd name="T70" fmla="*/ 64 w 819"/>
                  <a:gd name="T71" fmla="*/ 1 h 4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9" h="427">
                    <a:moveTo>
                      <a:pt x="376" y="6"/>
                    </a:moveTo>
                    <a:lnTo>
                      <a:pt x="425" y="22"/>
                    </a:lnTo>
                    <a:lnTo>
                      <a:pt x="476" y="38"/>
                    </a:lnTo>
                    <a:lnTo>
                      <a:pt x="527" y="53"/>
                    </a:lnTo>
                    <a:lnTo>
                      <a:pt x="576" y="70"/>
                    </a:lnTo>
                    <a:lnTo>
                      <a:pt x="627" y="87"/>
                    </a:lnTo>
                    <a:lnTo>
                      <a:pt x="678" y="102"/>
                    </a:lnTo>
                    <a:lnTo>
                      <a:pt x="730" y="118"/>
                    </a:lnTo>
                    <a:lnTo>
                      <a:pt x="781" y="135"/>
                    </a:lnTo>
                    <a:lnTo>
                      <a:pt x="793" y="140"/>
                    </a:lnTo>
                    <a:lnTo>
                      <a:pt x="802" y="146"/>
                    </a:lnTo>
                    <a:lnTo>
                      <a:pt x="811" y="152"/>
                    </a:lnTo>
                    <a:lnTo>
                      <a:pt x="815" y="159"/>
                    </a:lnTo>
                    <a:lnTo>
                      <a:pt x="818" y="162"/>
                    </a:lnTo>
                    <a:lnTo>
                      <a:pt x="818" y="166"/>
                    </a:lnTo>
                    <a:lnTo>
                      <a:pt x="819" y="170"/>
                    </a:lnTo>
                    <a:lnTo>
                      <a:pt x="818" y="174"/>
                    </a:lnTo>
                    <a:lnTo>
                      <a:pt x="816" y="178"/>
                    </a:lnTo>
                    <a:lnTo>
                      <a:pt x="815" y="181"/>
                    </a:lnTo>
                    <a:lnTo>
                      <a:pt x="812" y="185"/>
                    </a:lnTo>
                    <a:lnTo>
                      <a:pt x="808" y="188"/>
                    </a:lnTo>
                    <a:lnTo>
                      <a:pt x="776" y="215"/>
                    </a:lnTo>
                    <a:lnTo>
                      <a:pt x="744" y="243"/>
                    </a:lnTo>
                    <a:lnTo>
                      <a:pt x="712" y="271"/>
                    </a:lnTo>
                    <a:lnTo>
                      <a:pt x="681" y="298"/>
                    </a:lnTo>
                    <a:lnTo>
                      <a:pt x="647" y="325"/>
                    </a:lnTo>
                    <a:lnTo>
                      <a:pt x="615" y="354"/>
                    </a:lnTo>
                    <a:lnTo>
                      <a:pt x="582" y="381"/>
                    </a:lnTo>
                    <a:lnTo>
                      <a:pt x="550" y="409"/>
                    </a:lnTo>
                    <a:lnTo>
                      <a:pt x="541" y="415"/>
                    </a:lnTo>
                    <a:lnTo>
                      <a:pt x="530" y="420"/>
                    </a:lnTo>
                    <a:lnTo>
                      <a:pt x="517" y="423"/>
                    </a:lnTo>
                    <a:lnTo>
                      <a:pt x="503" y="426"/>
                    </a:lnTo>
                    <a:lnTo>
                      <a:pt x="489" y="427"/>
                    </a:lnTo>
                    <a:lnTo>
                      <a:pt x="474" y="426"/>
                    </a:lnTo>
                    <a:lnTo>
                      <a:pt x="459" y="423"/>
                    </a:lnTo>
                    <a:lnTo>
                      <a:pt x="445" y="420"/>
                    </a:lnTo>
                    <a:lnTo>
                      <a:pt x="394" y="403"/>
                    </a:lnTo>
                    <a:lnTo>
                      <a:pt x="344" y="387"/>
                    </a:lnTo>
                    <a:lnTo>
                      <a:pt x="292" y="370"/>
                    </a:lnTo>
                    <a:lnTo>
                      <a:pt x="241" y="354"/>
                    </a:lnTo>
                    <a:lnTo>
                      <a:pt x="190" y="338"/>
                    </a:lnTo>
                    <a:lnTo>
                      <a:pt x="139" y="322"/>
                    </a:lnTo>
                    <a:lnTo>
                      <a:pt x="88" y="305"/>
                    </a:lnTo>
                    <a:lnTo>
                      <a:pt x="38" y="289"/>
                    </a:lnTo>
                    <a:lnTo>
                      <a:pt x="24" y="284"/>
                    </a:lnTo>
                    <a:lnTo>
                      <a:pt x="15" y="278"/>
                    </a:lnTo>
                    <a:lnTo>
                      <a:pt x="8" y="271"/>
                    </a:lnTo>
                    <a:lnTo>
                      <a:pt x="2" y="264"/>
                    </a:lnTo>
                    <a:lnTo>
                      <a:pt x="1" y="260"/>
                    </a:lnTo>
                    <a:lnTo>
                      <a:pt x="1" y="257"/>
                    </a:lnTo>
                    <a:lnTo>
                      <a:pt x="0" y="253"/>
                    </a:lnTo>
                    <a:lnTo>
                      <a:pt x="1" y="250"/>
                    </a:lnTo>
                    <a:lnTo>
                      <a:pt x="2" y="246"/>
                    </a:lnTo>
                    <a:lnTo>
                      <a:pt x="4" y="241"/>
                    </a:lnTo>
                    <a:lnTo>
                      <a:pt x="7" y="238"/>
                    </a:lnTo>
                    <a:lnTo>
                      <a:pt x="11" y="235"/>
                    </a:lnTo>
                    <a:lnTo>
                      <a:pt x="43" y="207"/>
                    </a:lnTo>
                    <a:lnTo>
                      <a:pt x="77" y="180"/>
                    </a:lnTo>
                    <a:lnTo>
                      <a:pt x="110" y="153"/>
                    </a:lnTo>
                    <a:lnTo>
                      <a:pt x="142" y="126"/>
                    </a:lnTo>
                    <a:lnTo>
                      <a:pt x="175" y="98"/>
                    </a:lnTo>
                    <a:lnTo>
                      <a:pt x="207" y="71"/>
                    </a:lnTo>
                    <a:lnTo>
                      <a:pt x="240" y="44"/>
                    </a:lnTo>
                    <a:lnTo>
                      <a:pt x="272" y="17"/>
                    </a:lnTo>
                    <a:lnTo>
                      <a:pt x="281" y="11"/>
                    </a:lnTo>
                    <a:lnTo>
                      <a:pt x="292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2" y="0"/>
                    </a:lnTo>
                    <a:lnTo>
                      <a:pt x="347" y="0"/>
                    </a:lnTo>
                    <a:lnTo>
                      <a:pt x="361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31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5227"/>
              <p:cNvSpPr>
                <a:spLocks/>
              </p:cNvSpPr>
              <p:nvPr userDrawn="1"/>
            </p:nvSpPr>
            <p:spPr bwMode="auto">
              <a:xfrm>
                <a:off x="3459" y="3056"/>
                <a:ext cx="828" cy="290"/>
              </a:xfrm>
              <a:custGeom>
                <a:avLst/>
                <a:gdLst>
                  <a:gd name="T0" fmla="*/ 102 w 4603"/>
                  <a:gd name="T1" fmla="*/ 11 h 1612"/>
                  <a:gd name="T2" fmla="*/ 146 w 4603"/>
                  <a:gd name="T3" fmla="*/ 25 h 1612"/>
                  <a:gd name="T4" fmla="*/ 190 w 4603"/>
                  <a:gd name="T5" fmla="*/ 39 h 1612"/>
                  <a:gd name="T6" fmla="*/ 234 w 4603"/>
                  <a:gd name="T7" fmla="*/ 53 h 1612"/>
                  <a:gd name="T8" fmla="*/ 278 w 4603"/>
                  <a:gd name="T9" fmla="*/ 67 h 1612"/>
                  <a:gd name="T10" fmla="*/ 323 w 4603"/>
                  <a:gd name="T11" fmla="*/ 81 h 1612"/>
                  <a:gd name="T12" fmla="*/ 368 w 4603"/>
                  <a:gd name="T13" fmla="*/ 95 h 1612"/>
                  <a:gd name="T14" fmla="*/ 412 w 4603"/>
                  <a:gd name="T15" fmla="*/ 110 h 1612"/>
                  <a:gd name="T16" fmla="*/ 458 w 4603"/>
                  <a:gd name="T17" fmla="*/ 124 h 1612"/>
                  <a:gd name="T18" fmla="*/ 505 w 4603"/>
                  <a:gd name="T19" fmla="*/ 139 h 1612"/>
                  <a:gd name="T20" fmla="*/ 551 w 4603"/>
                  <a:gd name="T21" fmla="*/ 154 h 1612"/>
                  <a:gd name="T22" fmla="*/ 598 w 4603"/>
                  <a:gd name="T23" fmla="*/ 169 h 1612"/>
                  <a:gd name="T24" fmla="*/ 645 w 4603"/>
                  <a:gd name="T25" fmla="*/ 184 h 1612"/>
                  <a:gd name="T26" fmla="*/ 693 w 4603"/>
                  <a:gd name="T27" fmla="*/ 198 h 1612"/>
                  <a:gd name="T28" fmla="*/ 740 w 4603"/>
                  <a:gd name="T29" fmla="*/ 214 h 1612"/>
                  <a:gd name="T30" fmla="*/ 788 w 4603"/>
                  <a:gd name="T31" fmla="*/ 229 h 1612"/>
                  <a:gd name="T32" fmla="*/ 819 w 4603"/>
                  <a:gd name="T33" fmla="*/ 239 h 1612"/>
                  <a:gd name="T34" fmla="*/ 826 w 4603"/>
                  <a:gd name="T35" fmla="*/ 241 h 1612"/>
                  <a:gd name="T36" fmla="*/ 828 w 4603"/>
                  <a:gd name="T37" fmla="*/ 243 h 1612"/>
                  <a:gd name="T38" fmla="*/ 821 w 4603"/>
                  <a:gd name="T39" fmla="*/ 249 h 1612"/>
                  <a:gd name="T40" fmla="*/ 806 w 4603"/>
                  <a:gd name="T41" fmla="*/ 260 h 1612"/>
                  <a:gd name="T42" fmla="*/ 791 w 4603"/>
                  <a:gd name="T43" fmla="*/ 272 h 1612"/>
                  <a:gd name="T44" fmla="*/ 775 w 4603"/>
                  <a:gd name="T45" fmla="*/ 284 h 1612"/>
                  <a:gd name="T46" fmla="*/ 767 w 4603"/>
                  <a:gd name="T47" fmla="*/ 290 h 1612"/>
                  <a:gd name="T48" fmla="*/ 764 w 4603"/>
                  <a:gd name="T49" fmla="*/ 289 h 1612"/>
                  <a:gd name="T50" fmla="*/ 756 w 4603"/>
                  <a:gd name="T51" fmla="*/ 287 h 1612"/>
                  <a:gd name="T52" fmla="*/ 725 w 4603"/>
                  <a:gd name="T53" fmla="*/ 277 h 1612"/>
                  <a:gd name="T54" fmla="*/ 677 w 4603"/>
                  <a:gd name="T55" fmla="*/ 262 h 1612"/>
                  <a:gd name="T56" fmla="*/ 629 w 4603"/>
                  <a:gd name="T57" fmla="*/ 246 h 1612"/>
                  <a:gd name="T58" fmla="*/ 582 w 4603"/>
                  <a:gd name="T59" fmla="*/ 231 h 1612"/>
                  <a:gd name="T60" fmla="*/ 534 w 4603"/>
                  <a:gd name="T61" fmla="*/ 216 h 1612"/>
                  <a:gd name="T62" fmla="*/ 487 w 4603"/>
                  <a:gd name="T63" fmla="*/ 200 h 1612"/>
                  <a:gd name="T64" fmla="*/ 440 w 4603"/>
                  <a:gd name="T65" fmla="*/ 185 h 1612"/>
                  <a:gd name="T66" fmla="*/ 394 w 4603"/>
                  <a:gd name="T67" fmla="*/ 170 h 1612"/>
                  <a:gd name="T68" fmla="*/ 348 w 4603"/>
                  <a:gd name="T69" fmla="*/ 155 h 1612"/>
                  <a:gd name="T70" fmla="*/ 302 w 4603"/>
                  <a:gd name="T71" fmla="*/ 141 h 1612"/>
                  <a:gd name="T72" fmla="*/ 258 w 4603"/>
                  <a:gd name="T73" fmla="*/ 126 h 1612"/>
                  <a:gd name="T74" fmla="*/ 213 w 4603"/>
                  <a:gd name="T75" fmla="*/ 112 h 1612"/>
                  <a:gd name="T76" fmla="*/ 168 w 4603"/>
                  <a:gd name="T77" fmla="*/ 97 h 1612"/>
                  <a:gd name="T78" fmla="*/ 124 w 4603"/>
                  <a:gd name="T79" fmla="*/ 83 h 1612"/>
                  <a:gd name="T80" fmla="*/ 80 w 4603"/>
                  <a:gd name="T81" fmla="*/ 68 h 1612"/>
                  <a:gd name="T82" fmla="*/ 36 w 4603"/>
                  <a:gd name="T83" fmla="*/ 54 h 1612"/>
                  <a:gd name="T84" fmla="*/ 8 w 4603"/>
                  <a:gd name="T85" fmla="*/ 45 h 1612"/>
                  <a:gd name="T86" fmla="*/ 2 w 4603"/>
                  <a:gd name="T87" fmla="*/ 43 h 1612"/>
                  <a:gd name="T88" fmla="*/ 0 w 4603"/>
                  <a:gd name="T89" fmla="*/ 42 h 1612"/>
                  <a:gd name="T90" fmla="*/ 8 w 4603"/>
                  <a:gd name="T91" fmla="*/ 36 h 1612"/>
                  <a:gd name="T92" fmla="*/ 24 w 4603"/>
                  <a:gd name="T93" fmla="*/ 26 h 1612"/>
                  <a:gd name="T94" fmla="*/ 40 w 4603"/>
                  <a:gd name="T95" fmla="*/ 15 h 1612"/>
                  <a:gd name="T96" fmla="*/ 56 w 4603"/>
                  <a:gd name="T97" fmla="*/ 5 h 1612"/>
                  <a:gd name="T98" fmla="*/ 65 w 4603"/>
                  <a:gd name="T99" fmla="*/ 0 h 1612"/>
                  <a:gd name="T100" fmla="*/ 74 w 4603"/>
                  <a:gd name="T101" fmla="*/ 2 h 16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03" h="1612">
                    <a:moveTo>
                      <a:pt x="447" y="22"/>
                    </a:moveTo>
                    <a:lnTo>
                      <a:pt x="568" y="60"/>
                    </a:lnTo>
                    <a:lnTo>
                      <a:pt x="690" y="99"/>
                    </a:lnTo>
                    <a:lnTo>
                      <a:pt x="811" y="138"/>
                    </a:lnTo>
                    <a:lnTo>
                      <a:pt x="933" y="176"/>
                    </a:lnTo>
                    <a:lnTo>
                      <a:pt x="1055" y="215"/>
                    </a:lnTo>
                    <a:lnTo>
                      <a:pt x="1178" y="254"/>
                    </a:lnTo>
                    <a:lnTo>
                      <a:pt x="1301" y="293"/>
                    </a:lnTo>
                    <a:lnTo>
                      <a:pt x="1424" y="332"/>
                    </a:lnTo>
                    <a:lnTo>
                      <a:pt x="1546" y="372"/>
                    </a:lnTo>
                    <a:lnTo>
                      <a:pt x="1671" y="411"/>
                    </a:lnTo>
                    <a:lnTo>
                      <a:pt x="1795" y="450"/>
                    </a:lnTo>
                    <a:lnTo>
                      <a:pt x="1919" y="490"/>
                    </a:lnTo>
                    <a:lnTo>
                      <a:pt x="2044" y="529"/>
                    </a:lnTo>
                    <a:lnTo>
                      <a:pt x="2168" y="569"/>
                    </a:lnTo>
                    <a:lnTo>
                      <a:pt x="2293" y="609"/>
                    </a:lnTo>
                    <a:lnTo>
                      <a:pt x="2420" y="648"/>
                    </a:lnTo>
                    <a:lnTo>
                      <a:pt x="2548" y="690"/>
                    </a:lnTo>
                    <a:lnTo>
                      <a:pt x="2676" y="731"/>
                    </a:lnTo>
                    <a:lnTo>
                      <a:pt x="2806" y="771"/>
                    </a:lnTo>
                    <a:lnTo>
                      <a:pt x="2935" y="813"/>
                    </a:lnTo>
                    <a:lnTo>
                      <a:pt x="3065" y="854"/>
                    </a:lnTo>
                    <a:lnTo>
                      <a:pt x="3195" y="895"/>
                    </a:lnTo>
                    <a:lnTo>
                      <a:pt x="3325" y="937"/>
                    </a:lnTo>
                    <a:lnTo>
                      <a:pt x="3457" y="978"/>
                    </a:lnTo>
                    <a:lnTo>
                      <a:pt x="3588" y="1021"/>
                    </a:lnTo>
                    <a:lnTo>
                      <a:pt x="3719" y="1062"/>
                    </a:lnTo>
                    <a:lnTo>
                      <a:pt x="3850" y="1103"/>
                    </a:lnTo>
                    <a:lnTo>
                      <a:pt x="3983" y="1146"/>
                    </a:lnTo>
                    <a:lnTo>
                      <a:pt x="4115" y="1188"/>
                    </a:lnTo>
                    <a:lnTo>
                      <a:pt x="4249" y="1230"/>
                    </a:lnTo>
                    <a:lnTo>
                      <a:pt x="4381" y="1272"/>
                    </a:lnTo>
                    <a:lnTo>
                      <a:pt x="4516" y="1315"/>
                    </a:lnTo>
                    <a:lnTo>
                      <a:pt x="4551" y="1327"/>
                    </a:lnTo>
                    <a:lnTo>
                      <a:pt x="4579" y="1339"/>
                    </a:lnTo>
                    <a:lnTo>
                      <a:pt x="4590" y="1342"/>
                    </a:lnTo>
                    <a:lnTo>
                      <a:pt x="4598" y="1346"/>
                    </a:lnTo>
                    <a:lnTo>
                      <a:pt x="4602" y="1349"/>
                    </a:lnTo>
                    <a:lnTo>
                      <a:pt x="4603" y="1350"/>
                    </a:lnTo>
                    <a:lnTo>
                      <a:pt x="4562" y="1383"/>
                    </a:lnTo>
                    <a:lnTo>
                      <a:pt x="4520" y="1415"/>
                    </a:lnTo>
                    <a:lnTo>
                      <a:pt x="4478" y="1447"/>
                    </a:lnTo>
                    <a:lnTo>
                      <a:pt x="4436" y="1480"/>
                    </a:lnTo>
                    <a:lnTo>
                      <a:pt x="4395" y="1512"/>
                    </a:lnTo>
                    <a:lnTo>
                      <a:pt x="4353" y="1545"/>
                    </a:lnTo>
                    <a:lnTo>
                      <a:pt x="4311" y="1577"/>
                    </a:lnTo>
                    <a:lnTo>
                      <a:pt x="4269" y="1610"/>
                    </a:lnTo>
                    <a:lnTo>
                      <a:pt x="4265" y="1612"/>
                    </a:lnTo>
                    <a:lnTo>
                      <a:pt x="4259" y="1610"/>
                    </a:lnTo>
                    <a:lnTo>
                      <a:pt x="4249" y="1608"/>
                    </a:lnTo>
                    <a:lnTo>
                      <a:pt x="4236" y="1606"/>
                    </a:lnTo>
                    <a:lnTo>
                      <a:pt x="4205" y="1596"/>
                    </a:lnTo>
                    <a:lnTo>
                      <a:pt x="4166" y="1584"/>
                    </a:lnTo>
                    <a:lnTo>
                      <a:pt x="4032" y="1542"/>
                    </a:lnTo>
                    <a:lnTo>
                      <a:pt x="3897" y="1498"/>
                    </a:lnTo>
                    <a:lnTo>
                      <a:pt x="3764" y="1456"/>
                    </a:lnTo>
                    <a:lnTo>
                      <a:pt x="3632" y="1412"/>
                    </a:lnTo>
                    <a:lnTo>
                      <a:pt x="3498" y="1369"/>
                    </a:lnTo>
                    <a:lnTo>
                      <a:pt x="3366" y="1326"/>
                    </a:lnTo>
                    <a:lnTo>
                      <a:pt x="3233" y="1283"/>
                    </a:lnTo>
                    <a:lnTo>
                      <a:pt x="3102" y="1240"/>
                    </a:lnTo>
                    <a:lnTo>
                      <a:pt x="2971" y="1198"/>
                    </a:lnTo>
                    <a:lnTo>
                      <a:pt x="2840" y="1155"/>
                    </a:lnTo>
                    <a:lnTo>
                      <a:pt x="2708" y="1114"/>
                    </a:lnTo>
                    <a:lnTo>
                      <a:pt x="2578" y="1071"/>
                    </a:lnTo>
                    <a:lnTo>
                      <a:pt x="2447" y="1029"/>
                    </a:lnTo>
                    <a:lnTo>
                      <a:pt x="2318" y="988"/>
                    </a:lnTo>
                    <a:lnTo>
                      <a:pt x="2188" y="945"/>
                    </a:lnTo>
                    <a:lnTo>
                      <a:pt x="2058" y="904"/>
                    </a:lnTo>
                    <a:lnTo>
                      <a:pt x="1933" y="862"/>
                    </a:lnTo>
                    <a:lnTo>
                      <a:pt x="1807" y="822"/>
                    </a:lnTo>
                    <a:lnTo>
                      <a:pt x="1681" y="781"/>
                    </a:lnTo>
                    <a:lnTo>
                      <a:pt x="1556" y="741"/>
                    </a:lnTo>
                    <a:lnTo>
                      <a:pt x="1432" y="700"/>
                    </a:lnTo>
                    <a:lnTo>
                      <a:pt x="1307" y="660"/>
                    </a:lnTo>
                    <a:lnTo>
                      <a:pt x="1182" y="620"/>
                    </a:lnTo>
                    <a:lnTo>
                      <a:pt x="1058" y="580"/>
                    </a:lnTo>
                    <a:lnTo>
                      <a:pt x="934" y="540"/>
                    </a:lnTo>
                    <a:lnTo>
                      <a:pt x="811" y="500"/>
                    </a:lnTo>
                    <a:lnTo>
                      <a:pt x="688" y="461"/>
                    </a:lnTo>
                    <a:lnTo>
                      <a:pt x="565" y="420"/>
                    </a:lnTo>
                    <a:lnTo>
                      <a:pt x="442" y="380"/>
                    </a:lnTo>
                    <a:lnTo>
                      <a:pt x="321" y="341"/>
                    </a:lnTo>
                    <a:lnTo>
                      <a:pt x="198" y="302"/>
                    </a:lnTo>
                    <a:lnTo>
                      <a:pt x="76" y="262"/>
                    </a:lnTo>
                    <a:lnTo>
                      <a:pt x="44" y="251"/>
                    </a:lnTo>
                    <a:lnTo>
                      <a:pt x="19" y="242"/>
                    </a:lnTo>
                    <a:lnTo>
                      <a:pt x="10" y="237"/>
                    </a:lnTo>
                    <a:lnTo>
                      <a:pt x="4" y="235"/>
                    </a:lnTo>
                    <a:lnTo>
                      <a:pt x="0" y="232"/>
                    </a:lnTo>
                    <a:lnTo>
                      <a:pt x="0" y="230"/>
                    </a:lnTo>
                    <a:lnTo>
                      <a:pt x="44" y="202"/>
                    </a:lnTo>
                    <a:lnTo>
                      <a:pt x="89" y="172"/>
                    </a:lnTo>
                    <a:lnTo>
                      <a:pt x="134" y="144"/>
                    </a:lnTo>
                    <a:lnTo>
                      <a:pt x="178" y="114"/>
                    </a:lnTo>
                    <a:lnTo>
                      <a:pt x="223" y="86"/>
                    </a:lnTo>
                    <a:lnTo>
                      <a:pt x="266" y="58"/>
                    </a:lnTo>
                    <a:lnTo>
                      <a:pt x="311" y="28"/>
                    </a:lnTo>
                    <a:lnTo>
                      <a:pt x="355" y="0"/>
                    </a:lnTo>
                    <a:lnTo>
                      <a:pt x="364" y="0"/>
                    </a:lnTo>
                    <a:lnTo>
                      <a:pt x="385" y="4"/>
                    </a:lnTo>
                    <a:lnTo>
                      <a:pt x="413" y="11"/>
                    </a:lnTo>
                    <a:lnTo>
                      <a:pt x="447" y="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5228"/>
              <p:cNvSpPr>
                <a:spLocks/>
              </p:cNvSpPr>
              <p:nvPr userDrawn="1"/>
            </p:nvSpPr>
            <p:spPr bwMode="auto">
              <a:xfrm>
                <a:off x="2996" y="3216"/>
                <a:ext cx="890" cy="435"/>
              </a:xfrm>
              <a:custGeom>
                <a:avLst/>
                <a:gdLst>
                  <a:gd name="T0" fmla="*/ 18 w 4944"/>
                  <a:gd name="T1" fmla="*/ 193 h 2413"/>
                  <a:gd name="T2" fmla="*/ 55 w 4944"/>
                  <a:gd name="T3" fmla="*/ 207 h 2413"/>
                  <a:gd name="T4" fmla="*/ 91 w 4944"/>
                  <a:gd name="T5" fmla="*/ 221 h 2413"/>
                  <a:gd name="T6" fmla="*/ 128 w 4944"/>
                  <a:gd name="T7" fmla="*/ 236 h 2413"/>
                  <a:gd name="T8" fmla="*/ 166 w 4944"/>
                  <a:gd name="T9" fmla="*/ 251 h 2413"/>
                  <a:gd name="T10" fmla="*/ 204 w 4944"/>
                  <a:gd name="T11" fmla="*/ 265 h 2413"/>
                  <a:gd name="T12" fmla="*/ 242 w 4944"/>
                  <a:gd name="T13" fmla="*/ 280 h 2413"/>
                  <a:gd name="T14" fmla="*/ 281 w 4944"/>
                  <a:gd name="T15" fmla="*/ 295 h 2413"/>
                  <a:gd name="T16" fmla="*/ 321 w 4944"/>
                  <a:gd name="T17" fmla="*/ 311 h 2413"/>
                  <a:gd name="T18" fmla="*/ 362 w 4944"/>
                  <a:gd name="T19" fmla="*/ 327 h 2413"/>
                  <a:gd name="T20" fmla="*/ 403 w 4944"/>
                  <a:gd name="T21" fmla="*/ 343 h 2413"/>
                  <a:gd name="T22" fmla="*/ 445 w 4944"/>
                  <a:gd name="T23" fmla="*/ 359 h 2413"/>
                  <a:gd name="T24" fmla="*/ 488 w 4944"/>
                  <a:gd name="T25" fmla="*/ 376 h 2413"/>
                  <a:gd name="T26" fmla="*/ 530 w 4944"/>
                  <a:gd name="T27" fmla="*/ 392 h 2413"/>
                  <a:gd name="T28" fmla="*/ 574 w 4944"/>
                  <a:gd name="T29" fmla="*/ 409 h 2413"/>
                  <a:gd name="T30" fmla="*/ 617 w 4944"/>
                  <a:gd name="T31" fmla="*/ 426 h 2413"/>
                  <a:gd name="T32" fmla="*/ 656 w 4944"/>
                  <a:gd name="T33" fmla="*/ 420 h 2413"/>
                  <a:gd name="T34" fmla="*/ 689 w 4944"/>
                  <a:gd name="T35" fmla="*/ 391 h 2413"/>
                  <a:gd name="T36" fmla="*/ 721 w 4944"/>
                  <a:gd name="T37" fmla="*/ 362 h 2413"/>
                  <a:gd name="T38" fmla="*/ 753 w 4944"/>
                  <a:gd name="T39" fmla="*/ 334 h 2413"/>
                  <a:gd name="T40" fmla="*/ 784 w 4944"/>
                  <a:gd name="T41" fmla="*/ 306 h 2413"/>
                  <a:gd name="T42" fmla="*/ 815 w 4944"/>
                  <a:gd name="T43" fmla="*/ 279 h 2413"/>
                  <a:gd name="T44" fmla="*/ 845 w 4944"/>
                  <a:gd name="T45" fmla="*/ 252 h 2413"/>
                  <a:gd name="T46" fmla="*/ 875 w 4944"/>
                  <a:gd name="T47" fmla="*/ 225 h 2413"/>
                  <a:gd name="T48" fmla="*/ 868 w 4944"/>
                  <a:gd name="T49" fmla="*/ 205 h 2413"/>
                  <a:gd name="T50" fmla="*/ 825 w 4944"/>
                  <a:gd name="T51" fmla="*/ 190 h 2413"/>
                  <a:gd name="T52" fmla="*/ 783 w 4944"/>
                  <a:gd name="T53" fmla="*/ 176 h 2413"/>
                  <a:gd name="T54" fmla="*/ 741 w 4944"/>
                  <a:gd name="T55" fmla="*/ 162 h 2413"/>
                  <a:gd name="T56" fmla="*/ 699 w 4944"/>
                  <a:gd name="T57" fmla="*/ 148 h 2413"/>
                  <a:gd name="T58" fmla="*/ 658 w 4944"/>
                  <a:gd name="T59" fmla="*/ 134 h 2413"/>
                  <a:gd name="T60" fmla="*/ 617 w 4944"/>
                  <a:gd name="T61" fmla="*/ 120 h 2413"/>
                  <a:gd name="T62" fmla="*/ 577 w 4944"/>
                  <a:gd name="T63" fmla="*/ 107 h 2413"/>
                  <a:gd name="T64" fmla="*/ 537 w 4944"/>
                  <a:gd name="T65" fmla="*/ 94 h 2413"/>
                  <a:gd name="T66" fmla="*/ 499 w 4944"/>
                  <a:gd name="T67" fmla="*/ 81 h 2413"/>
                  <a:gd name="T68" fmla="*/ 461 w 4944"/>
                  <a:gd name="T69" fmla="*/ 68 h 2413"/>
                  <a:gd name="T70" fmla="*/ 423 w 4944"/>
                  <a:gd name="T71" fmla="*/ 55 h 2413"/>
                  <a:gd name="T72" fmla="*/ 386 w 4944"/>
                  <a:gd name="T73" fmla="*/ 43 h 2413"/>
                  <a:gd name="T74" fmla="*/ 349 w 4944"/>
                  <a:gd name="T75" fmla="*/ 30 h 2413"/>
                  <a:gd name="T76" fmla="*/ 313 w 4944"/>
                  <a:gd name="T77" fmla="*/ 18 h 2413"/>
                  <a:gd name="T78" fmla="*/ 277 w 4944"/>
                  <a:gd name="T79" fmla="*/ 6 h 2413"/>
                  <a:gd name="T80" fmla="*/ 243 w 4944"/>
                  <a:gd name="T81" fmla="*/ 11 h 2413"/>
                  <a:gd name="T82" fmla="*/ 212 w 4944"/>
                  <a:gd name="T83" fmla="*/ 34 h 2413"/>
                  <a:gd name="T84" fmla="*/ 181 w 4944"/>
                  <a:gd name="T85" fmla="*/ 56 h 2413"/>
                  <a:gd name="T86" fmla="*/ 149 w 4944"/>
                  <a:gd name="T87" fmla="*/ 79 h 2413"/>
                  <a:gd name="T88" fmla="*/ 116 w 4944"/>
                  <a:gd name="T89" fmla="*/ 102 h 2413"/>
                  <a:gd name="T90" fmla="*/ 84 w 4944"/>
                  <a:gd name="T91" fmla="*/ 126 h 2413"/>
                  <a:gd name="T92" fmla="*/ 50 w 4944"/>
                  <a:gd name="T93" fmla="*/ 150 h 2413"/>
                  <a:gd name="T94" fmla="*/ 17 w 4944"/>
                  <a:gd name="T95" fmla="*/ 174 h 24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944" h="2413">
                    <a:moveTo>
                      <a:pt x="0" y="1031"/>
                    </a:moveTo>
                    <a:lnTo>
                      <a:pt x="100" y="1070"/>
                    </a:lnTo>
                    <a:lnTo>
                      <a:pt x="202" y="1109"/>
                    </a:lnTo>
                    <a:lnTo>
                      <a:pt x="303" y="1148"/>
                    </a:lnTo>
                    <a:lnTo>
                      <a:pt x="405" y="1188"/>
                    </a:lnTo>
                    <a:lnTo>
                      <a:pt x="508" y="1228"/>
                    </a:lnTo>
                    <a:lnTo>
                      <a:pt x="611" y="1268"/>
                    </a:lnTo>
                    <a:lnTo>
                      <a:pt x="713" y="1308"/>
                    </a:lnTo>
                    <a:lnTo>
                      <a:pt x="819" y="1349"/>
                    </a:lnTo>
                    <a:lnTo>
                      <a:pt x="923" y="1390"/>
                    </a:lnTo>
                    <a:lnTo>
                      <a:pt x="1028" y="1430"/>
                    </a:lnTo>
                    <a:lnTo>
                      <a:pt x="1133" y="1471"/>
                    </a:lnTo>
                    <a:lnTo>
                      <a:pt x="1239" y="1513"/>
                    </a:lnTo>
                    <a:lnTo>
                      <a:pt x="1346" y="1554"/>
                    </a:lnTo>
                    <a:lnTo>
                      <a:pt x="1453" y="1596"/>
                    </a:lnTo>
                    <a:lnTo>
                      <a:pt x="1561" y="1638"/>
                    </a:lnTo>
                    <a:lnTo>
                      <a:pt x="1669" y="1679"/>
                    </a:lnTo>
                    <a:lnTo>
                      <a:pt x="1782" y="1724"/>
                    </a:lnTo>
                    <a:lnTo>
                      <a:pt x="1895" y="1768"/>
                    </a:lnTo>
                    <a:lnTo>
                      <a:pt x="2010" y="1813"/>
                    </a:lnTo>
                    <a:lnTo>
                      <a:pt x="2125" y="1858"/>
                    </a:lnTo>
                    <a:lnTo>
                      <a:pt x="2241" y="1903"/>
                    </a:lnTo>
                    <a:lnTo>
                      <a:pt x="2356" y="1948"/>
                    </a:lnTo>
                    <a:lnTo>
                      <a:pt x="2473" y="1993"/>
                    </a:lnTo>
                    <a:lnTo>
                      <a:pt x="2591" y="2039"/>
                    </a:lnTo>
                    <a:lnTo>
                      <a:pt x="2709" y="2085"/>
                    </a:lnTo>
                    <a:lnTo>
                      <a:pt x="2827" y="2131"/>
                    </a:lnTo>
                    <a:lnTo>
                      <a:pt x="2946" y="2177"/>
                    </a:lnTo>
                    <a:lnTo>
                      <a:pt x="3066" y="2224"/>
                    </a:lnTo>
                    <a:lnTo>
                      <a:pt x="3186" y="2270"/>
                    </a:lnTo>
                    <a:lnTo>
                      <a:pt x="3308" y="2318"/>
                    </a:lnTo>
                    <a:lnTo>
                      <a:pt x="3430" y="2365"/>
                    </a:lnTo>
                    <a:lnTo>
                      <a:pt x="3551" y="2413"/>
                    </a:lnTo>
                    <a:lnTo>
                      <a:pt x="3642" y="2332"/>
                    </a:lnTo>
                    <a:lnTo>
                      <a:pt x="3734" y="2250"/>
                    </a:lnTo>
                    <a:lnTo>
                      <a:pt x="3825" y="2170"/>
                    </a:lnTo>
                    <a:lnTo>
                      <a:pt x="3914" y="2091"/>
                    </a:lnTo>
                    <a:lnTo>
                      <a:pt x="4004" y="2010"/>
                    </a:lnTo>
                    <a:lnTo>
                      <a:pt x="4093" y="1931"/>
                    </a:lnTo>
                    <a:lnTo>
                      <a:pt x="4181" y="1853"/>
                    </a:lnTo>
                    <a:lnTo>
                      <a:pt x="4269" y="1775"/>
                    </a:lnTo>
                    <a:lnTo>
                      <a:pt x="4355" y="1698"/>
                    </a:lnTo>
                    <a:lnTo>
                      <a:pt x="4440" y="1623"/>
                    </a:lnTo>
                    <a:lnTo>
                      <a:pt x="4525" y="1547"/>
                    </a:lnTo>
                    <a:lnTo>
                      <a:pt x="4611" y="1471"/>
                    </a:lnTo>
                    <a:lnTo>
                      <a:pt x="4694" y="1397"/>
                    </a:lnTo>
                    <a:lnTo>
                      <a:pt x="4777" y="1323"/>
                    </a:lnTo>
                    <a:lnTo>
                      <a:pt x="4861" y="1248"/>
                    </a:lnTo>
                    <a:lnTo>
                      <a:pt x="4944" y="1175"/>
                    </a:lnTo>
                    <a:lnTo>
                      <a:pt x="4823" y="1135"/>
                    </a:lnTo>
                    <a:lnTo>
                      <a:pt x="4704" y="1094"/>
                    </a:lnTo>
                    <a:lnTo>
                      <a:pt x="4585" y="1054"/>
                    </a:lnTo>
                    <a:lnTo>
                      <a:pt x="4466" y="1015"/>
                    </a:lnTo>
                    <a:lnTo>
                      <a:pt x="4349" y="976"/>
                    </a:lnTo>
                    <a:lnTo>
                      <a:pt x="4232" y="936"/>
                    </a:lnTo>
                    <a:lnTo>
                      <a:pt x="4115" y="897"/>
                    </a:lnTo>
                    <a:lnTo>
                      <a:pt x="3999" y="858"/>
                    </a:lnTo>
                    <a:lnTo>
                      <a:pt x="3884" y="820"/>
                    </a:lnTo>
                    <a:lnTo>
                      <a:pt x="3769" y="781"/>
                    </a:lnTo>
                    <a:lnTo>
                      <a:pt x="3654" y="743"/>
                    </a:lnTo>
                    <a:lnTo>
                      <a:pt x="3541" y="704"/>
                    </a:lnTo>
                    <a:lnTo>
                      <a:pt x="3427" y="667"/>
                    </a:lnTo>
                    <a:lnTo>
                      <a:pt x="3314" y="629"/>
                    </a:lnTo>
                    <a:lnTo>
                      <a:pt x="3203" y="591"/>
                    </a:lnTo>
                    <a:lnTo>
                      <a:pt x="3090" y="554"/>
                    </a:lnTo>
                    <a:lnTo>
                      <a:pt x="2984" y="519"/>
                    </a:lnTo>
                    <a:lnTo>
                      <a:pt x="2878" y="482"/>
                    </a:lnTo>
                    <a:lnTo>
                      <a:pt x="2771" y="447"/>
                    </a:lnTo>
                    <a:lnTo>
                      <a:pt x="2666" y="411"/>
                    </a:lnTo>
                    <a:lnTo>
                      <a:pt x="2561" y="377"/>
                    </a:lnTo>
                    <a:lnTo>
                      <a:pt x="2456" y="342"/>
                    </a:lnTo>
                    <a:lnTo>
                      <a:pt x="2352" y="307"/>
                    </a:lnTo>
                    <a:lnTo>
                      <a:pt x="2249" y="272"/>
                    </a:lnTo>
                    <a:lnTo>
                      <a:pt x="2145" y="238"/>
                    </a:lnTo>
                    <a:lnTo>
                      <a:pt x="2043" y="203"/>
                    </a:lnTo>
                    <a:lnTo>
                      <a:pt x="1940" y="169"/>
                    </a:lnTo>
                    <a:lnTo>
                      <a:pt x="1839" y="135"/>
                    </a:lnTo>
                    <a:lnTo>
                      <a:pt x="1737" y="101"/>
                    </a:lnTo>
                    <a:lnTo>
                      <a:pt x="1637" y="68"/>
                    </a:lnTo>
                    <a:lnTo>
                      <a:pt x="1536" y="33"/>
                    </a:lnTo>
                    <a:lnTo>
                      <a:pt x="1437" y="0"/>
                    </a:lnTo>
                    <a:lnTo>
                      <a:pt x="1351" y="62"/>
                    </a:lnTo>
                    <a:lnTo>
                      <a:pt x="1264" y="124"/>
                    </a:lnTo>
                    <a:lnTo>
                      <a:pt x="1178" y="186"/>
                    </a:lnTo>
                    <a:lnTo>
                      <a:pt x="1091" y="248"/>
                    </a:lnTo>
                    <a:lnTo>
                      <a:pt x="1003" y="311"/>
                    </a:lnTo>
                    <a:lnTo>
                      <a:pt x="916" y="374"/>
                    </a:lnTo>
                    <a:lnTo>
                      <a:pt x="827" y="437"/>
                    </a:lnTo>
                    <a:lnTo>
                      <a:pt x="738" y="501"/>
                    </a:lnTo>
                    <a:lnTo>
                      <a:pt x="647" y="566"/>
                    </a:lnTo>
                    <a:lnTo>
                      <a:pt x="556" y="631"/>
                    </a:lnTo>
                    <a:lnTo>
                      <a:pt x="464" y="697"/>
                    </a:lnTo>
                    <a:lnTo>
                      <a:pt x="373" y="764"/>
                    </a:lnTo>
                    <a:lnTo>
                      <a:pt x="280" y="830"/>
                    </a:lnTo>
                    <a:lnTo>
                      <a:pt x="188" y="896"/>
                    </a:lnTo>
                    <a:lnTo>
                      <a:pt x="94" y="963"/>
                    </a:lnTo>
                    <a:lnTo>
                      <a:pt x="0" y="10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 cmpd="sng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5229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C3C3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5230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5231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5232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</a:path>
                </a:pathLst>
              </a:custGeom>
              <a:solidFill>
                <a:schemeClr val="hlink"/>
              </a:solidFill>
              <a:ln w="952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5233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5234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</a:path>
                </a:pathLst>
              </a:custGeom>
              <a:solidFill>
                <a:schemeClr val="bg2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5235"/>
              <p:cNvSpPr>
                <a:spLocks/>
              </p:cNvSpPr>
              <p:nvPr userDrawn="1"/>
            </p:nvSpPr>
            <p:spPr bwMode="auto">
              <a:xfrm>
                <a:off x="4138" y="3158"/>
                <a:ext cx="959" cy="907"/>
              </a:xfrm>
              <a:custGeom>
                <a:avLst/>
                <a:gdLst>
                  <a:gd name="T0" fmla="*/ 959 w 959"/>
                  <a:gd name="T1" fmla="*/ 34 h 907"/>
                  <a:gd name="T2" fmla="*/ 15 w 959"/>
                  <a:gd name="T3" fmla="*/ 907 h 907"/>
                  <a:gd name="T4" fmla="*/ 0 w 959"/>
                  <a:gd name="T5" fmla="*/ 856 h 907"/>
                  <a:gd name="T6" fmla="*/ 0 w 959"/>
                  <a:gd name="T7" fmla="*/ 834 h 907"/>
                  <a:gd name="T8" fmla="*/ 7 w 959"/>
                  <a:gd name="T9" fmla="*/ 805 h 907"/>
                  <a:gd name="T10" fmla="*/ 122 w 959"/>
                  <a:gd name="T11" fmla="*/ 689 h 907"/>
                  <a:gd name="T12" fmla="*/ 906 w 959"/>
                  <a:gd name="T13" fmla="*/ 4 h 907"/>
                  <a:gd name="T14" fmla="*/ 930 w 959"/>
                  <a:gd name="T15" fmla="*/ 0 h 907"/>
                  <a:gd name="T16" fmla="*/ 950 w 959"/>
                  <a:gd name="T17" fmla="*/ 4 h 9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9" h="907">
                    <a:moveTo>
                      <a:pt x="959" y="34"/>
                    </a:moveTo>
                    <a:lnTo>
                      <a:pt x="15" y="907"/>
                    </a:lnTo>
                    <a:lnTo>
                      <a:pt x="0" y="856"/>
                    </a:lnTo>
                    <a:lnTo>
                      <a:pt x="0" y="834"/>
                    </a:lnTo>
                    <a:lnTo>
                      <a:pt x="7" y="805"/>
                    </a:lnTo>
                    <a:lnTo>
                      <a:pt x="122" y="689"/>
                    </a:lnTo>
                    <a:lnTo>
                      <a:pt x="906" y="4"/>
                    </a:lnTo>
                    <a:lnTo>
                      <a:pt x="930" y="0"/>
                    </a:lnTo>
                    <a:lnTo>
                      <a:pt x="950" y="4"/>
                    </a:ln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5" name="Rectangle 1339"/>
          <p:cNvSpPr>
            <a:spLocks noChangeArrowheads="1"/>
          </p:cNvSpPr>
          <p:nvPr/>
        </p:nvSpPr>
        <p:spPr bwMode="auto">
          <a:xfrm>
            <a:off x="1527175" y="873125"/>
            <a:ext cx="761682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b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4163" y="2133600"/>
            <a:ext cx="4283075" cy="16430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54163" y="3813175"/>
            <a:ext cx="2406650" cy="1046163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6" name="Rectangle 258"/>
          <p:cNvSpPr>
            <a:spLocks noGrp="1" noChangeArrowheads="1"/>
          </p:cNvSpPr>
          <p:nvPr>
            <p:ph type="dt" sz="half" idx="10"/>
          </p:nvPr>
        </p:nvSpPr>
        <p:spPr>
          <a:xfrm>
            <a:off x="3402013" y="6308725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" name="Rectangle 259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9013" y="6308725"/>
            <a:ext cx="2895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0773485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3222361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557934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0299023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2294171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001602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442510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8724000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2294775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10269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597140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0033096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8488232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8066312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203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66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0429" y="1857375"/>
            <a:ext cx="4283075" cy="1643063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Computer Network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EIGRP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9212" y="4143380"/>
            <a:ext cx="6380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IT</a:t>
            </a:r>
            <a:r>
              <a:rPr lang="ko-KR" altLang="en-US" sz="1600" dirty="0" smtClean="0"/>
              <a:t>팀은 </a:t>
            </a:r>
            <a:r>
              <a:rPr lang="en-US" altLang="ko-KR" sz="1600" dirty="0" smtClean="0"/>
              <a:t>EIGRP</a:t>
            </a:r>
            <a:r>
              <a:rPr lang="ko-KR" altLang="en-US" sz="1600" dirty="0" smtClean="0"/>
              <a:t>로 구성하였습니다</a:t>
            </a:r>
            <a:r>
              <a:rPr lang="en-US" altLang="ko-KR" sz="1600" dirty="0" smtClean="0"/>
              <a:t>. AS</a:t>
            </a:r>
            <a:r>
              <a:rPr lang="ko-KR" altLang="en-US" sz="1600" dirty="0" smtClean="0"/>
              <a:t>넘버는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주었고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수동축약을 위해 </a:t>
            </a:r>
            <a:r>
              <a:rPr lang="en-US" altLang="ko-KR" sz="1600" dirty="0" err="1" smtClean="0"/>
              <a:t>Wildcardmask</a:t>
            </a:r>
            <a:r>
              <a:rPr lang="ko-KR" altLang="en-US" sz="1600" dirty="0" smtClean="0"/>
              <a:t>를 입력했으며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같이 </a:t>
            </a:r>
            <a:r>
              <a:rPr lang="ko-KR" altLang="en-US" sz="1600" smtClean="0"/>
              <a:t>자동 축약도 </a:t>
            </a:r>
            <a:r>
              <a:rPr lang="ko-KR" altLang="en-US" sz="1600" dirty="0" smtClean="0"/>
              <a:t>취소함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099" name="Picture 3" descr="C:\Users\Choi Jin Hyeok ohwow\Desktop\걍eigr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7495"/>
            <a:ext cx="6023184" cy="106862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28992" y="142852"/>
            <a:ext cx="2928958" cy="838200"/>
          </a:xfrm>
          <a:noFill/>
        </p:spPr>
        <p:txBody>
          <a:bodyPr/>
          <a:lstStyle/>
          <a:p>
            <a:r>
              <a:rPr lang="en-US" altLang="ko-KR" dirty="0" smtClean="0"/>
              <a:t>RIP, EIGRP</a:t>
            </a:r>
            <a:endParaRPr lang="ko-KR" altLang="en-US" dirty="0"/>
          </a:p>
        </p:txBody>
      </p:sp>
      <p:pic>
        <p:nvPicPr>
          <p:cNvPr id="4098" name="Picture 2" descr="C:\Users\Choi Jin Hyeok ohwow\Desktop\버츄어ospf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94"/>
            <a:ext cx="5448300" cy="2857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00232" y="4662082"/>
            <a:ext cx="52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프로토콜이 달라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EIGRP </a:t>
            </a:r>
            <a:r>
              <a:rPr lang="ko-KR" altLang="en-US" sz="1600" dirty="0" smtClean="0"/>
              <a:t>정보가 뜨지 않음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3273" y="257174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 시에 </a:t>
            </a:r>
            <a:r>
              <a:rPr lang="ko-KR" altLang="en-US" sz="1600" dirty="0" err="1" smtClean="0"/>
              <a:t>홉수를</a:t>
            </a:r>
            <a:r>
              <a:rPr lang="ko-KR" altLang="en-US" sz="1600" dirty="0" smtClean="0"/>
              <a:t> 결정하는 것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위의 설정은 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홉으로 되어있음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4929198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재분배를 하고 난 뒤에 </a:t>
            </a:r>
            <a:r>
              <a:rPr lang="en-US" altLang="ko-KR" sz="1600" dirty="0" err="1" smtClean="0"/>
              <a:t>Classful</a:t>
            </a:r>
            <a:r>
              <a:rPr lang="ko-KR" altLang="en-US" sz="1600" dirty="0" smtClean="0"/>
              <a:t>로 설정됨 </a:t>
            </a:r>
            <a:endParaRPr lang="ko-KR" altLang="en-US" sz="1600" dirty="0"/>
          </a:p>
        </p:txBody>
      </p:sp>
      <p:pic>
        <p:nvPicPr>
          <p:cNvPr id="2" name="Picture 2" descr="C:\Users\Choi Jin Hyeok ohwow\Desktop\두루미\ri1233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58873"/>
            <a:ext cx="3736477" cy="1127119"/>
          </a:xfrm>
          <a:prstGeom prst="rect">
            <a:avLst/>
          </a:prstGeom>
          <a:noFill/>
        </p:spPr>
      </p:pic>
      <p:pic>
        <p:nvPicPr>
          <p:cNvPr id="5123" name="Picture 3" descr="C:\Users\Choi Jin Hyeok ohwow\Desktop\두루미\재분배o12312333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9228" y="3506786"/>
            <a:ext cx="5884606" cy="12080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pic>
        <p:nvPicPr>
          <p:cNvPr id="6148" name="Picture 4" descr="C:\Users\Choi Jin Hyeok ohwow\Desktop\두루미\ei13gr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369" y="1285860"/>
            <a:ext cx="6179779" cy="1027110"/>
          </a:xfrm>
          <a:prstGeom prst="rect">
            <a:avLst/>
          </a:prstGeom>
          <a:noFill/>
        </p:spPr>
      </p:pic>
      <p:pic>
        <p:nvPicPr>
          <p:cNvPr id="6149" name="Picture 5" descr="C:\Users\Choi Jin Hyeok ohwow\Desktop\두루미\재분배o123123spf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643314"/>
            <a:ext cx="5406003" cy="11287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78369" y="2376066"/>
            <a:ext cx="617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Metric Bandwidth(</a:t>
            </a:r>
            <a:r>
              <a:rPr lang="ko-KR" altLang="en-US" sz="1600" dirty="0" smtClean="0"/>
              <a:t>대역폭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Delay(</a:t>
            </a:r>
            <a:r>
              <a:rPr lang="ko-KR" altLang="en-US" sz="1600" dirty="0" smtClean="0"/>
              <a:t>지연</a:t>
            </a:r>
            <a:r>
              <a:rPr lang="en-US" altLang="ko-KR" sz="1600" dirty="0" smtClean="0"/>
              <a:t>) Reliability(</a:t>
            </a:r>
            <a:r>
              <a:rPr lang="ko-KR" altLang="en-US" sz="1600" dirty="0" smtClean="0"/>
              <a:t>신뢰성</a:t>
            </a:r>
            <a:r>
              <a:rPr lang="en-US" altLang="ko-KR" sz="1600" dirty="0" smtClean="0"/>
              <a:t>) Load(</a:t>
            </a:r>
            <a:r>
              <a:rPr lang="ko-KR" altLang="en-US" sz="1600" dirty="0" smtClean="0"/>
              <a:t>부하</a:t>
            </a:r>
            <a:r>
              <a:rPr lang="en-US" altLang="ko-KR" sz="1600" dirty="0" smtClean="0"/>
              <a:t>) MTU(</a:t>
            </a:r>
            <a:r>
              <a:rPr lang="ko-KR" altLang="en-US" sz="1600" dirty="0" smtClean="0"/>
              <a:t>최대전송단위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값을 넣어 재분배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전부 </a:t>
            </a:r>
            <a:r>
              <a:rPr lang="en-US" altLang="ko-KR" sz="1600" dirty="0" smtClean="0"/>
              <a:t>Default)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70" y="4857760"/>
            <a:ext cx="5277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위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같이 재분배를 하고 난 뒤에 </a:t>
            </a:r>
            <a:r>
              <a:rPr lang="en-US" altLang="ko-KR" sz="1600" dirty="0" err="1" smtClean="0"/>
              <a:t>Classful</a:t>
            </a:r>
            <a:r>
              <a:rPr lang="ko-KR" altLang="en-US" sz="1600" dirty="0" smtClean="0"/>
              <a:t>로 설정됨 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pic>
        <p:nvPicPr>
          <p:cNvPr id="7170" name="Picture 2" descr="C:\Users\Choi Jin Hyeok ohwow\Desktop\재분배후라우팅123테이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916" y="1473773"/>
            <a:ext cx="6079794" cy="34258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1736" y="5162148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 후에 </a:t>
            </a:r>
            <a:r>
              <a:rPr lang="en-US" altLang="ko-KR" sz="1600" dirty="0" smtClean="0"/>
              <a:t>IT</a:t>
            </a:r>
            <a:r>
              <a:rPr lang="ko-KR" altLang="en-US" sz="1600" dirty="0" smtClean="0"/>
              <a:t>팀과 </a:t>
            </a:r>
            <a:r>
              <a:rPr lang="ko-KR" altLang="en-US" sz="1600" dirty="0" err="1" smtClean="0"/>
              <a:t>회계팀의</a:t>
            </a:r>
            <a:r>
              <a:rPr lang="ko-KR" altLang="en-US" sz="1600" dirty="0" smtClean="0"/>
              <a:t> 정보가 생겼음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pPr algn="ctr"/>
            <a:r>
              <a:rPr lang="ko-KR" altLang="en-US" dirty="0" smtClean="0"/>
              <a:t>무선</a:t>
            </a:r>
            <a:endParaRPr lang="ko-KR" altLang="en-US" dirty="0"/>
          </a:p>
        </p:txBody>
      </p:sp>
      <p:pic>
        <p:nvPicPr>
          <p:cNvPr id="8194" name="Picture 2" descr="C:\Users\Choi Jin Hyeok ohwow\Desktop\dhc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1"/>
            <a:ext cx="5293330" cy="1385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21876" y="3630043"/>
            <a:ext cx="557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무선 공유기를 사용해 </a:t>
            </a:r>
            <a:r>
              <a:rPr lang="ko-KR" altLang="en-US" sz="1600" dirty="0" err="1" smtClean="0"/>
              <a:t>스마트폰과</a:t>
            </a:r>
            <a:r>
              <a:rPr lang="ko-KR" altLang="en-US" sz="1600" dirty="0" smtClean="0"/>
              <a:t> 연결 하였으며</a:t>
            </a:r>
            <a:r>
              <a:rPr lang="en-US" altLang="ko-KR" sz="1600" dirty="0" smtClean="0"/>
              <a:t>, IP</a:t>
            </a:r>
            <a:r>
              <a:rPr lang="ko-KR" altLang="en-US" sz="1600" dirty="0" smtClean="0"/>
              <a:t>주소는  </a:t>
            </a:r>
            <a:r>
              <a:rPr lang="en-US" altLang="ko-KR" sz="1600" dirty="0" smtClean="0"/>
              <a:t>DHCP</a:t>
            </a:r>
            <a:r>
              <a:rPr lang="ko-KR" altLang="en-US" sz="1600" dirty="0" smtClean="0"/>
              <a:t>로 자동으로 부여함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9218" name="Picture 2" descr="C:\Users\Choi Jin Hyeok ohwow\Desktop\스마트폰 서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81052"/>
            <a:ext cx="5356870" cy="424973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71670" y="548856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접속한 서버이며 </a:t>
            </a:r>
            <a:r>
              <a:rPr lang="en-US" altLang="ko-KR" dirty="0" smtClean="0"/>
              <a:t>IT</a:t>
            </a:r>
            <a:r>
              <a:rPr lang="ko-KR" altLang="en-US" dirty="0" smtClean="0"/>
              <a:t>팀 망에 속해있다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0364" y="2781540"/>
            <a:ext cx="3385863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000" dirty="0" smtClean="0"/>
              <a:t>Thank you</a:t>
            </a:r>
            <a:endParaRPr lang="ko-KR" altLang="en-US" sz="5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68" y="161908"/>
            <a:ext cx="3000396" cy="8382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16" y="1500174"/>
            <a:ext cx="2928946" cy="44291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Topology</a:t>
            </a:r>
          </a:p>
          <a:p>
            <a:pPr eaLnBrk="1" hangingPunct="1"/>
            <a:r>
              <a:rPr lang="en-US" altLang="ko-KR" dirty="0" smtClean="0"/>
              <a:t>VLSM</a:t>
            </a:r>
          </a:p>
          <a:p>
            <a:pPr eaLnBrk="1" hangingPunct="1"/>
            <a:r>
              <a:rPr lang="en-US" altLang="en-US" dirty="0" smtClean="0"/>
              <a:t>OSPF</a:t>
            </a:r>
          </a:p>
          <a:p>
            <a:pPr eaLnBrk="1" hangingPunct="1"/>
            <a:r>
              <a:rPr lang="en-US" altLang="en-US" dirty="0" smtClean="0"/>
              <a:t>RIP</a:t>
            </a:r>
          </a:p>
          <a:p>
            <a:pPr eaLnBrk="1" hangingPunct="1"/>
            <a:r>
              <a:rPr lang="en-US" altLang="en-US" dirty="0" smtClean="0"/>
              <a:t>EIGRP</a:t>
            </a:r>
          </a:p>
          <a:p>
            <a:pPr eaLnBrk="1" hangingPunct="1"/>
            <a:r>
              <a:rPr lang="en-US" altLang="en-US" dirty="0" smtClean="0"/>
              <a:t>Redistribute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71802" y="6131502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회사를 가상으로 제작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14744" y="161908"/>
            <a:ext cx="2000264" cy="838200"/>
          </a:xfrm>
          <a:noFill/>
        </p:spPr>
        <p:txBody>
          <a:bodyPr/>
          <a:lstStyle/>
          <a:p>
            <a:r>
              <a:rPr lang="en-US" altLang="ko-KR" dirty="0" smtClean="0"/>
              <a:t>Topology</a:t>
            </a:r>
            <a:endParaRPr lang="ko-KR" altLang="en-US" dirty="0"/>
          </a:p>
        </p:txBody>
      </p:sp>
      <p:pic>
        <p:nvPicPr>
          <p:cNvPr id="1026" name="Picture 2" descr="C:\Users\Choi Jin Hyeok ohwow\Desktop\캡처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71546"/>
            <a:ext cx="8897555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VLSM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0915" y="1416594"/>
            <a:ext cx="366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172.16.0.0 </a:t>
            </a:r>
            <a:r>
              <a:rPr lang="ko-KR" altLang="en-US" sz="1600" dirty="0" smtClean="0"/>
              <a:t>망을 </a:t>
            </a:r>
            <a:r>
              <a:rPr lang="en-US" altLang="ko-KR" sz="1600" dirty="0" err="1" smtClean="0"/>
              <a:t>Subnetting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해서 사용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500306"/>
            <a:ext cx="3137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부서의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개 씩 부여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Subnetmask</a:t>
            </a:r>
            <a:r>
              <a:rPr lang="en-US" altLang="ko-KR" sz="1600" dirty="0" smtClean="0"/>
              <a:t> 255.255.255.224)</a:t>
            </a:r>
          </a:p>
          <a:p>
            <a:r>
              <a:rPr lang="ko-KR" altLang="en-US" sz="1600" dirty="0" smtClean="0"/>
              <a:t>중          앙 </a:t>
            </a:r>
            <a:r>
              <a:rPr lang="en-US" altLang="ko-KR" sz="1600" dirty="0" smtClean="0"/>
              <a:t>- 172.16.0.32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경영지원팀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- 172.16.0.64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en-US" altLang="ko-KR" sz="1600" dirty="0" smtClean="0"/>
              <a:t>    I    T   </a:t>
            </a:r>
            <a:r>
              <a:rPr lang="ko-KR" altLang="en-US" sz="1600" dirty="0" smtClean="0"/>
              <a:t>팀 </a:t>
            </a:r>
            <a:r>
              <a:rPr lang="en-US" altLang="ko-KR" sz="1600" dirty="0" smtClean="0"/>
              <a:t>- 172.16.0.96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회    계   팀 </a:t>
            </a:r>
            <a:r>
              <a:rPr lang="en-US" altLang="ko-KR" sz="1600" dirty="0" smtClean="0"/>
              <a:t>- 172.16.0.128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해    외   팀 </a:t>
            </a:r>
            <a:r>
              <a:rPr lang="en-US" altLang="ko-KR" sz="1600" dirty="0" smtClean="0"/>
              <a:t>- 172.16.0.160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영    업   팀 </a:t>
            </a:r>
            <a:r>
              <a:rPr lang="en-US" altLang="ko-KR" sz="1600" dirty="0" smtClean="0"/>
              <a:t>- 172.16.0.192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임    시   망</a:t>
            </a:r>
            <a:r>
              <a:rPr lang="en-US" altLang="ko-KR" sz="1600" dirty="0" smtClean="0"/>
              <a:t> - 172.16.0.0 </a:t>
            </a:r>
            <a:r>
              <a:rPr lang="ko-KR" altLang="en-US" sz="1600" dirty="0" smtClean="0"/>
              <a:t>망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2500306"/>
            <a:ext cx="3137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라우터를</a:t>
            </a:r>
            <a:r>
              <a:rPr lang="ko-KR" altLang="en-US" sz="1600" dirty="0" smtClean="0"/>
              <a:t> 잇는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부여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Subnetmask</a:t>
            </a:r>
            <a:r>
              <a:rPr lang="en-US" altLang="ko-KR" sz="1600" dirty="0" smtClean="0"/>
              <a:t> 255.255.255.252)</a:t>
            </a:r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경영 </a:t>
            </a:r>
            <a:r>
              <a:rPr lang="en-US" altLang="ko-KR" sz="1600" dirty="0" smtClean="0"/>
              <a:t>172.16.0.224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 IT    172.16.0.228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회계 </a:t>
            </a:r>
            <a:r>
              <a:rPr lang="en-US" altLang="ko-KR" sz="1600" dirty="0" smtClean="0"/>
              <a:t>172.16.0.232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해외 </a:t>
            </a:r>
            <a:r>
              <a:rPr lang="en-US" altLang="ko-KR" sz="1600" dirty="0" smtClean="0"/>
              <a:t>172.16.0.236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경영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영업 </a:t>
            </a:r>
            <a:r>
              <a:rPr lang="en-US" altLang="ko-KR" sz="1600" dirty="0" smtClean="0"/>
              <a:t>172.16.0.240 </a:t>
            </a:r>
            <a:r>
              <a:rPr lang="ko-KR" altLang="en-US" sz="1600" dirty="0" smtClean="0"/>
              <a:t>망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2051" name="Picture 3" descr="C:\Users\Choi Jin Hyeok ohwow\Desktop\백본osp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316" y="1447372"/>
            <a:ext cx="4634722" cy="15716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31878" y="3233322"/>
            <a:ext cx="476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중앙라우터의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OSPF</a:t>
            </a:r>
            <a:r>
              <a:rPr lang="ko-KR" altLang="en-US" sz="1600" dirty="0" smtClean="0"/>
              <a:t>설정 내용이며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부서의  </a:t>
            </a:r>
            <a:r>
              <a:rPr lang="ko-KR" altLang="en-US" sz="1600" dirty="0" err="1" smtClean="0"/>
              <a:t>라우터가</a:t>
            </a:r>
            <a:r>
              <a:rPr lang="ko-KR" altLang="en-US" sz="1600" dirty="0" smtClean="0"/>
              <a:t> 연결 </a:t>
            </a:r>
            <a:r>
              <a:rPr lang="ko-KR" altLang="en-US" sz="1600" dirty="0" smtClean="0"/>
              <a:t>되어있으며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 역할을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3" name="Picture 5" descr="C:\Users\Choi Jin Hyeok ohwow\Desktop\해외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1878" y="4207518"/>
            <a:ext cx="4706160" cy="9546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11412" y="5305024"/>
            <a:ext cx="488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해외팀의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area 4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가짐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2050" name="Picture 2" descr="C:\Users\Choi Jin Hyeok ohwow\Desktop\osp12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82144"/>
            <a:ext cx="7238629" cy="3390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02493" y="5273117"/>
            <a:ext cx="713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백본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area 3 </a:t>
            </a:r>
            <a:r>
              <a:rPr lang="ko-KR" altLang="en-US" sz="1600" dirty="0" smtClean="0"/>
              <a:t>정보가 보이지 않고</a:t>
            </a:r>
            <a:r>
              <a:rPr lang="en-US" altLang="ko-KR" sz="1600" dirty="0" smtClean="0"/>
              <a:t>, area 3</a:t>
            </a:r>
            <a:r>
              <a:rPr lang="ko-KR" altLang="en-US" sz="1600" dirty="0" smtClean="0"/>
              <a:t>에서도 </a:t>
            </a:r>
            <a:r>
              <a:rPr lang="en-US" altLang="ko-KR" sz="1600" dirty="0" smtClean="0"/>
              <a:t>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의 정보가 보이지 않기 때문에 </a:t>
            </a:r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명령어를 사용함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7170" name="Picture 2" descr="C:\Users\Choi Jin Hyeok ohwow\Desktop\영업osp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097" y="3786190"/>
            <a:ext cx="4789200" cy="1322391"/>
          </a:xfrm>
          <a:prstGeom prst="rect">
            <a:avLst/>
          </a:prstGeom>
          <a:noFill/>
        </p:spPr>
      </p:pic>
      <p:pic>
        <p:nvPicPr>
          <p:cNvPr id="7" name="Picture 4" descr="C:\Users\Choi Jin Hyeok ohwow\Desktop\경영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292" y="1344027"/>
            <a:ext cx="4694442" cy="13732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8854" y="2915663"/>
            <a:ext cx="489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경영지원팀의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라우터이며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area 1, 2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가지며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영업팀</a:t>
            </a:r>
            <a:r>
              <a:rPr lang="ko-KR" altLang="en-US" sz="1600" dirty="0" smtClean="0"/>
              <a:t> 정보를 </a:t>
            </a:r>
            <a:r>
              <a:rPr lang="en-US" altLang="ko-KR" sz="1600" dirty="0" smtClean="0"/>
              <a:t>Virtual-link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113921" y="5312647"/>
            <a:ext cx="495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영업팀의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라우터이며</a:t>
            </a:r>
            <a:r>
              <a:rPr lang="en-US" altLang="ko-KR" sz="1600" dirty="0" smtClean="0"/>
              <a:t>, area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를 가지며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정보를 가져오기 위해  </a:t>
            </a:r>
            <a:r>
              <a:rPr lang="ko-KR" altLang="en-US" sz="1600" dirty="0" err="1" smtClean="0"/>
              <a:t>경영지원팀의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Virtual – link</a:t>
            </a:r>
            <a:r>
              <a:rPr lang="ko-KR" altLang="en-US" sz="1600" dirty="0" smtClean="0"/>
              <a:t>를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3074" name="Picture 2" descr="C:\Users\Choi Jin Hyeok ohwow\Desktop\두루미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804430"/>
            <a:ext cx="5072098" cy="24272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7740" y="3214686"/>
            <a:ext cx="4520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전의 중앙 </a:t>
            </a:r>
            <a:r>
              <a:rPr lang="ko-KR" altLang="en-US" sz="1600" dirty="0" err="1" smtClean="0"/>
              <a:t>라우터의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테이블</a:t>
            </a:r>
            <a:endParaRPr lang="ko-KR" altLang="en-US" sz="1600" dirty="0"/>
          </a:p>
        </p:txBody>
      </p:sp>
      <p:pic>
        <p:nvPicPr>
          <p:cNvPr id="3076" name="Picture 4" descr="C:\Users\Choi Jin Hyeok ohwow\Desktop\버츄어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590512"/>
            <a:ext cx="5170190" cy="27116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57488" y="6305156"/>
            <a:ext cx="3452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후 </a:t>
            </a:r>
            <a:r>
              <a:rPr lang="ko-KR" altLang="en-US" sz="1600" dirty="0" err="1" smtClean="0"/>
              <a:t>영업팀의</a:t>
            </a:r>
            <a:r>
              <a:rPr lang="ko-KR" altLang="en-US" sz="1600" dirty="0" smtClean="0"/>
              <a:t> 망이 생김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27505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RIP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3656" y="3643314"/>
            <a:ext cx="581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회계팀을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으로 구성했는데 </a:t>
            </a:r>
            <a:r>
              <a:rPr lang="en-US" altLang="ko-KR" sz="1600" dirty="0" smtClean="0"/>
              <a:t>VLSM</a:t>
            </a:r>
            <a:r>
              <a:rPr lang="ko-KR" altLang="en-US" sz="1600" dirty="0" smtClean="0"/>
              <a:t>을 지원하지 못하기 때문에 위와 같이 </a:t>
            </a:r>
            <a:r>
              <a:rPr lang="en-US" altLang="ko-KR" sz="1600" dirty="0" smtClean="0"/>
              <a:t>Version 2</a:t>
            </a:r>
            <a:r>
              <a:rPr lang="ko-KR" altLang="en-US" sz="1600" dirty="0" smtClean="0"/>
              <a:t>를 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자동 축약을 취소하기 위해 </a:t>
            </a:r>
            <a:r>
              <a:rPr lang="en-US" altLang="ko-KR" sz="1600" dirty="0" smtClean="0"/>
              <a:t>no auto-summary </a:t>
            </a:r>
            <a:r>
              <a:rPr lang="ko-KR" altLang="en-US" sz="1600" dirty="0" smtClean="0"/>
              <a:t>명령어를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6" name="Picture 4" descr="C:\Users\Choi Jin Hyeok ohwow\Desktop\걍r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3961284" cy="12271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66CCCC"/>
      </a:dk1>
      <a:lt1>
        <a:srgbClr val="FFFFFF"/>
      </a:lt1>
      <a:dk2>
        <a:srgbClr val="46A6A4"/>
      </a:dk2>
      <a:lt2>
        <a:srgbClr val="2E6B6B"/>
      </a:lt2>
      <a:accent1>
        <a:srgbClr val="45A3A1"/>
      </a:accent1>
      <a:accent2>
        <a:srgbClr val="9ADEDC"/>
      </a:accent2>
      <a:accent3>
        <a:srgbClr val="B0D0CF"/>
      </a:accent3>
      <a:accent4>
        <a:srgbClr val="DADADA"/>
      </a:accent4>
      <a:accent5>
        <a:srgbClr val="B0CECD"/>
      </a:accent5>
      <a:accent6>
        <a:srgbClr val="8BC9C7"/>
      </a:accent6>
      <a:hlink>
        <a:srgbClr val="329A98"/>
      </a:hlink>
      <a:folHlink>
        <a:srgbClr val="33CCC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8E8B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E68A0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D07D00"/>
        </a:accent6>
        <a:hlink>
          <a:srgbClr val="FFCC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46A6A4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B0D0CF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329A98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383</Words>
  <Application>Microsoft Office PowerPoint</Application>
  <PresentationFormat>화면 슬라이드 쇼(4:3)</PresentationFormat>
  <Paragraphs>63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Default Design</vt:lpstr>
      <vt:lpstr>Computer Network</vt:lpstr>
      <vt:lpstr>Contents</vt:lpstr>
      <vt:lpstr>Topology</vt:lpstr>
      <vt:lpstr>VLSM</vt:lpstr>
      <vt:lpstr>OSPF</vt:lpstr>
      <vt:lpstr>OSPF</vt:lpstr>
      <vt:lpstr>OSPF</vt:lpstr>
      <vt:lpstr>OSPF</vt:lpstr>
      <vt:lpstr>RIP</vt:lpstr>
      <vt:lpstr>EIGRP</vt:lpstr>
      <vt:lpstr>RIP, EIGRP</vt:lpstr>
      <vt:lpstr>Redistribute</vt:lpstr>
      <vt:lpstr>Redistribute</vt:lpstr>
      <vt:lpstr>Redistribute</vt:lpstr>
      <vt:lpstr>무선</vt:lpstr>
      <vt:lpstr>서버</vt:lpstr>
      <vt:lpstr>슬라이드 17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Green3 Template</dc:title>
  <dc:creator>Presentation Magazine</dc:creator>
  <cp:lastModifiedBy>Choi Jin Hyeok ohwow</cp:lastModifiedBy>
  <cp:revision>54</cp:revision>
  <dcterms:created xsi:type="dcterms:W3CDTF">2005-03-15T10:04:38Z</dcterms:created>
  <dcterms:modified xsi:type="dcterms:W3CDTF">2015-05-05T07:35:37Z</dcterms:modified>
</cp:coreProperties>
</file>