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2" r:id="rId7"/>
    <p:sldId id="269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3" r:id="rId21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329E-2B2A-4B68-8580-7D5D1C98FF64}" v="126" dt="2019-06-10T05:02:23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031" autoAdjust="0"/>
  </p:normalViewPr>
  <p:slideViewPr>
    <p:cSldViewPr>
      <p:cViewPr varScale="1">
        <p:scale>
          <a:sx n="68" d="100"/>
          <a:sy n="68" d="100"/>
        </p:scale>
        <p:origin x="82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다운" userId="80d57233477d220e" providerId="LiveId" clId="{38B3329E-2B2A-4B68-8580-7D5D1C98FF64}"/>
    <pc:docChg chg="undo custSel addSld delSld modSld sldOrd">
      <pc:chgData name="정 다운" userId="80d57233477d220e" providerId="LiveId" clId="{38B3329E-2B2A-4B68-8580-7D5D1C98FF64}" dt="2019-06-10T05:03:16.550" v="2143" actId="478"/>
      <pc:docMkLst>
        <pc:docMk/>
      </pc:docMkLst>
      <pc:sldChg chg="del">
        <pc:chgData name="정 다운" userId="80d57233477d220e" providerId="LiveId" clId="{38B3329E-2B2A-4B68-8580-7D5D1C98FF64}" dt="2019-06-10T04:34:25.900" v="1782" actId="2696"/>
        <pc:sldMkLst>
          <pc:docMk/>
          <pc:sldMk cId="2672039197" sldId="261"/>
        </pc:sldMkLst>
      </pc:sldChg>
      <pc:sldChg chg="del">
        <pc:chgData name="정 다운" userId="80d57233477d220e" providerId="LiveId" clId="{38B3329E-2B2A-4B68-8580-7D5D1C98FF64}" dt="2019-06-10T02:34:45.009" v="0" actId="2696"/>
        <pc:sldMkLst>
          <pc:docMk/>
          <pc:sldMk cId="3480339974" sldId="265"/>
        </pc:sldMkLst>
      </pc:sldChg>
      <pc:sldChg chg="addSp delSp modSp modAnim">
        <pc:chgData name="정 다운" userId="80d57233477d220e" providerId="LiveId" clId="{38B3329E-2B2A-4B68-8580-7D5D1C98FF64}" dt="2019-06-10T04:59:13.831" v="2126"/>
        <pc:sldMkLst>
          <pc:docMk/>
          <pc:sldMk cId="4270152648" sldId="269"/>
        </pc:sldMkLst>
        <pc:spChg chg="mod">
          <ac:chgData name="정 다운" userId="80d57233477d220e" providerId="LiveId" clId="{38B3329E-2B2A-4B68-8580-7D5D1C98FF64}" dt="2019-06-10T02:49:32.619" v="139" actId="1076"/>
          <ac:spMkLst>
            <pc:docMk/>
            <pc:sldMk cId="4270152648" sldId="269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2:50:20.944" v="200" actId="20577"/>
          <ac:spMkLst>
            <pc:docMk/>
            <pc:sldMk cId="4270152648" sldId="269"/>
            <ac:spMk id="5" creationId="{00000000-0000-0000-0000-000000000000}"/>
          </ac:spMkLst>
        </pc:spChg>
        <pc:spChg chg="del mod">
          <ac:chgData name="정 다운" userId="80d57233477d220e" providerId="LiveId" clId="{38B3329E-2B2A-4B68-8580-7D5D1C98FF64}" dt="2019-06-10T02:52:26.747" v="203" actId="931"/>
          <ac:spMkLst>
            <pc:docMk/>
            <pc:sldMk cId="4270152648" sldId="269"/>
            <ac:spMk id="6" creationId="{00000000-0000-0000-0000-000000000000}"/>
          </ac:spMkLst>
        </pc:spChg>
        <pc:spChg chg="add del mod">
          <ac:chgData name="정 다운" userId="80d57233477d220e" providerId="LiveId" clId="{38B3329E-2B2A-4B68-8580-7D5D1C98FF64}" dt="2019-06-10T02:52:34.387" v="205" actId="478"/>
          <ac:spMkLst>
            <pc:docMk/>
            <pc:sldMk cId="4270152648" sldId="269"/>
            <ac:spMk id="8" creationId="{3A345F46-254C-421D-A251-F6C0C98B7F02}"/>
          </ac:spMkLst>
        </pc:spChg>
        <pc:spChg chg="add del mod">
          <ac:chgData name="정 다운" userId="80d57233477d220e" providerId="LiveId" clId="{38B3329E-2B2A-4B68-8580-7D5D1C98FF64}" dt="2019-06-10T02:52:55.370" v="209"/>
          <ac:spMkLst>
            <pc:docMk/>
            <pc:sldMk cId="4270152648" sldId="269"/>
            <ac:spMk id="9" creationId="{5CD27E13-2821-4A4E-9627-904694466BF2}"/>
          </ac:spMkLst>
        </pc:spChg>
        <pc:spChg chg="add mod">
          <ac:chgData name="정 다운" userId="80d57233477d220e" providerId="LiveId" clId="{38B3329E-2B2A-4B68-8580-7D5D1C98FF64}" dt="2019-06-10T02:58:33.878" v="269" actId="1076"/>
          <ac:spMkLst>
            <pc:docMk/>
            <pc:sldMk cId="4270152648" sldId="269"/>
            <ac:spMk id="12" creationId="{DB1AD195-6723-4D13-B176-DB483E858EFD}"/>
          </ac:spMkLst>
        </pc:spChg>
        <pc:spChg chg="add mod">
          <ac:chgData name="정 다운" userId="80d57233477d220e" providerId="LiveId" clId="{38B3329E-2B2A-4B68-8580-7D5D1C98FF64}" dt="2019-06-10T03:00:25.886" v="349"/>
          <ac:spMkLst>
            <pc:docMk/>
            <pc:sldMk cId="4270152648" sldId="269"/>
            <ac:spMk id="13" creationId="{74BA0B54-36F6-47BE-B31A-9E3DB8F51A4E}"/>
          </ac:spMkLst>
        </pc:spChg>
        <pc:picChg chg="add del mod">
          <ac:chgData name="정 다운" userId="80d57233477d220e" providerId="LiveId" clId="{38B3329E-2B2A-4B68-8580-7D5D1C98FF64}" dt="2019-06-10T02:52:31.856" v="204" actId="478"/>
          <ac:picMkLst>
            <pc:docMk/>
            <pc:sldMk cId="4270152648" sldId="269"/>
            <ac:picMk id="4" creationId="{1AA78D6A-F609-4F06-8A1B-208B0B9E6B63}"/>
          </ac:picMkLst>
        </pc:picChg>
        <pc:picChg chg="add mod">
          <ac:chgData name="정 다운" userId="80d57233477d220e" providerId="LiveId" clId="{38B3329E-2B2A-4B68-8580-7D5D1C98FF64}" dt="2019-06-10T02:58:38.518" v="270" actId="1076"/>
          <ac:picMkLst>
            <pc:docMk/>
            <pc:sldMk cId="4270152648" sldId="269"/>
            <ac:picMk id="11" creationId="{50CE95D2-EB77-4211-8A1E-669BBFEF658D}"/>
          </ac:picMkLst>
        </pc:picChg>
        <pc:picChg chg="add mod">
          <ac:chgData name="정 다운" userId="80d57233477d220e" providerId="LiveId" clId="{38B3329E-2B2A-4B68-8580-7D5D1C98FF64}" dt="2019-06-10T02:59:32.421" v="293" actId="1076"/>
          <ac:picMkLst>
            <pc:docMk/>
            <pc:sldMk cId="4270152648" sldId="269"/>
            <ac:picMk id="15" creationId="{4FBD854A-E373-4E48-9BD3-8F069CBCFB33}"/>
          </ac:picMkLst>
        </pc:picChg>
        <pc:picChg chg="add mod">
          <ac:chgData name="정 다운" userId="80d57233477d220e" providerId="LiveId" clId="{38B3329E-2B2A-4B68-8580-7D5D1C98FF64}" dt="2019-06-10T04:59:00.740" v="2123" actId="1076"/>
          <ac:picMkLst>
            <pc:docMk/>
            <pc:sldMk cId="4270152648" sldId="269"/>
            <ac:picMk id="17" creationId="{91D71B6D-7DF0-4881-941B-319E06FF0947}"/>
          </ac:picMkLst>
        </pc:picChg>
      </pc:sldChg>
      <pc:sldChg chg="del">
        <pc:chgData name="정 다운" userId="80d57233477d220e" providerId="LiveId" clId="{38B3329E-2B2A-4B68-8580-7D5D1C98FF64}" dt="2019-06-10T03:00:50.821" v="351" actId="2696"/>
        <pc:sldMkLst>
          <pc:docMk/>
          <pc:sldMk cId="3099218043" sldId="270"/>
        </pc:sldMkLst>
      </pc:sldChg>
      <pc:sldChg chg="addSp delSp modSp add">
        <pc:chgData name="정 다운" userId="80d57233477d220e" providerId="LiveId" clId="{38B3329E-2B2A-4B68-8580-7D5D1C98FF64}" dt="2019-06-10T03:04:32.852" v="385" actId="1076"/>
        <pc:sldMkLst>
          <pc:docMk/>
          <pc:sldMk cId="3188215926" sldId="271"/>
        </pc:sldMkLst>
        <pc:spChg chg="mod">
          <ac:chgData name="정 다운" userId="80d57233477d220e" providerId="LiveId" clId="{38B3329E-2B2A-4B68-8580-7D5D1C98FF64}" dt="2019-06-10T03:04:06.510" v="380" actId="20577"/>
          <ac:spMkLst>
            <pc:docMk/>
            <pc:sldMk cId="3188215926" sldId="271"/>
            <ac:spMk id="12" creationId="{DB1AD195-6723-4D13-B176-DB483E858EFD}"/>
          </ac:spMkLst>
        </pc:spChg>
        <pc:spChg chg="del mod">
          <ac:chgData name="정 다운" userId="80d57233477d220e" providerId="LiveId" clId="{38B3329E-2B2A-4B68-8580-7D5D1C98FF64}" dt="2019-06-10T03:01:12.882" v="355" actId="478"/>
          <ac:spMkLst>
            <pc:docMk/>
            <pc:sldMk cId="3188215926" sldId="271"/>
            <ac:spMk id="13" creationId="{74BA0B54-36F6-47BE-B31A-9E3DB8F51A4E}"/>
          </ac:spMkLst>
        </pc:spChg>
        <pc:picChg chg="add mod">
          <ac:chgData name="정 다운" userId="80d57233477d220e" providerId="LiveId" clId="{38B3329E-2B2A-4B68-8580-7D5D1C98FF64}" dt="2019-06-10T03:04:32.852" v="385" actId="1076"/>
          <ac:picMkLst>
            <pc:docMk/>
            <pc:sldMk cId="3188215926" sldId="271"/>
            <ac:picMk id="4" creationId="{DBDC471B-D7D3-4DD4-A170-4335041C2879}"/>
          </ac:picMkLst>
        </pc:picChg>
        <pc:picChg chg="del">
          <ac:chgData name="정 다운" userId="80d57233477d220e" providerId="LiveId" clId="{38B3329E-2B2A-4B68-8580-7D5D1C98FF64}" dt="2019-06-10T03:01:09.147" v="352" actId="478"/>
          <ac:picMkLst>
            <pc:docMk/>
            <pc:sldMk cId="3188215926" sldId="271"/>
            <ac:picMk id="11" creationId="{50CE95D2-EB77-4211-8A1E-669BBFEF658D}"/>
          </ac:picMkLst>
        </pc:picChg>
        <pc:picChg chg="del">
          <ac:chgData name="정 다운" userId="80d57233477d220e" providerId="LiveId" clId="{38B3329E-2B2A-4B68-8580-7D5D1C98FF64}" dt="2019-06-10T03:01:09.960" v="353" actId="478"/>
          <ac:picMkLst>
            <pc:docMk/>
            <pc:sldMk cId="3188215926" sldId="271"/>
            <ac:picMk id="15" creationId="{4FBD854A-E373-4E48-9BD3-8F069CBCFB33}"/>
          </ac:picMkLst>
        </pc:picChg>
      </pc:sldChg>
      <pc:sldChg chg="addSp delSp modSp add">
        <pc:chgData name="정 다운" userId="80d57233477d220e" providerId="LiveId" clId="{38B3329E-2B2A-4B68-8580-7D5D1C98FF64}" dt="2019-06-10T03:24:11.458" v="638" actId="14100"/>
        <pc:sldMkLst>
          <pc:docMk/>
          <pc:sldMk cId="1157853202" sldId="272"/>
        </pc:sldMkLst>
        <pc:spChg chg="mod">
          <ac:chgData name="정 다운" userId="80d57233477d220e" providerId="LiveId" clId="{38B3329E-2B2A-4B68-8580-7D5D1C98FF64}" dt="2019-06-10T03:15:14.761" v="487" actId="1076"/>
          <ac:spMkLst>
            <pc:docMk/>
            <pc:sldMk cId="1157853202" sldId="272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3:23:50.928" v="631" actId="14100"/>
          <ac:spMkLst>
            <pc:docMk/>
            <pc:sldMk cId="1157853202" sldId="272"/>
            <ac:spMk id="5" creationId="{00000000-0000-0000-0000-000000000000}"/>
          </ac:spMkLst>
        </pc:spChg>
        <pc:picChg chg="del mod">
          <ac:chgData name="정 다운" userId="80d57233477d220e" providerId="LiveId" clId="{38B3329E-2B2A-4B68-8580-7D5D1C98FF64}" dt="2019-06-10T03:21:03.565" v="603" actId="478"/>
          <ac:picMkLst>
            <pc:docMk/>
            <pc:sldMk cId="1157853202" sldId="272"/>
            <ac:picMk id="4" creationId="{DBDC471B-D7D3-4DD4-A170-4335041C2879}"/>
          </ac:picMkLst>
        </pc:picChg>
        <pc:picChg chg="add mod">
          <ac:chgData name="정 다운" userId="80d57233477d220e" providerId="LiveId" clId="{38B3329E-2B2A-4B68-8580-7D5D1C98FF64}" dt="2019-06-10T03:24:11.458" v="638" actId="14100"/>
          <ac:picMkLst>
            <pc:docMk/>
            <pc:sldMk cId="1157853202" sldId="272"/>
            <ac:picMk id="6" creationId="{25CE13B7-1D96-4F57-83BC-40B9B44101B0}"/>
          </ac:picMkLst>
        </pc:picChg>
      </pc:sldChg>
      <pc:sldChg chg="addSp delSp modSp add">
        <pc:chgData name="정 다운" userId="80d57233477d220e" providerId="LiveId" clId="{38B3329E-2B2A-4B68-8580-7D5D1C98FF64}" dt="2019-06-10T05:00:14.092" v="2132" actId="1076"/>
        <pc:sldMkLst>
          <pc:docMk/>
          <pc:sldMk cId="1561433335" sldId="273"/>
        </pc:sldMkLst>
        <pc:spChg chg="mod">
          <ac:chgData name="정 다운" userId="80d57233477d220e" providerId="LiveId" clId="{38B3329E-2B2A-4B68-8580-7D5D1C98FF64}" dt="2019-06-10T03:31:58.901" v="742" actId="14100"/>
          <ac:spMkLst>
            <pc:docMk/>
            <pc:sldMk cId="1561433335" sldId="273"/>
            <ac:spMk id="12" creationId="{DB1AD195-6723-4D13-B176-DB483E858EFD}"/>
          </ac:spMkLst>
        </pc:spChg>
        <pc:picChg chg="add mod">
          <ac:chgData name="정 다운" userId="80d57233477d220e" providerId="LiveId" clId="{38B3329E-2B2A-4B68-8580-7D5D1C98FF64}" dt="2019-06-10T04:08:47.364" v="1307" actId="14100"/>
          <ac:picMkLst>
            <pc:docMk/>
            <pc:sldMk cId="1561433335" sldId="273"/>
            <ac:picMk id="4" creationId="{AD2E89C0-02AD-4A24-B822-90AB1FF25DE8}"/>
          </ac:picMkLst>
        </pc:picChg>
        <pc:picChg chg="del">
          <ac:chgData name="정 다운" userId="80d57233477d220e" providerId="LiveId" clId="{38B3329E-2B2A-4B68-8580-7D5D1C98FF64}" dt="2019-06-10T03:31:56.153" v="741" actId="478"/>
          <ac:picMkLst>
            <pc:docMk/>
            <pc:sldMk cId="1561433335" sldId="273"/>
            <ac:picMk id="6" creationId="{25CE13B7-1D96-4F57-83BC-40B9B44101B0}"/>
          </ac:picMkLst>
        </pc:picChg>
        <pc:picChg chg="add mod">
          <ac:chgData name="정 다운" userId="80d57233477d220e" providerId="LiveId" clId="{38B3329E-2B2A-4B68-8580-7D5D1C98FF64}" dt="2019-06-10T05:00:14.092" v="2132" actId="1076"/>
          <ac:picMkLst>
            <pc:docMk/>
            <pc:sldMk cId="1561433335" sldId="273"/>
            <ac:picMk id="8" creationId="{022E39B7-0CEC-452B-8CA2-BB62A516CA07}"/>
          </ac:picMkLst>
        </pc:picChg>
      </pc:sldChg>
      <pc:sldChg chg="addSp delSp modSp add">
        <pc:chgData name="정 다운" userId="80d57233477d220e" providerId="LiveId" clId="{38B3329E-2B2A-4B68-8580-7D5D1C98FF64}" dt="2019-06-10T03:44:12.690" v="1024" actId="1076"/>
        <pc:sldMkLst>
          <pc:docMk/>
          <pc:sldMk cId="822418483" sldId="274"/>
        </pc:sldMkLst>
        <pc:spChg chg="mod">
          <ac:chgData name="정 다운" userId="80d57233477d220e" providerId="LiveId" clId="{38B3329E-2B2A-4B68-8580-7D5D1C98FF64}" dt="2019-06-10T03:41:17.191" v="1008" actId="1076"/>
          <ac:spMkLst>
            <pc:docMk/>
            <pc:sldMk cId="822418483" sldId="274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3:41:10.680" v="1007" actId="1076"/>
          <ac:spMkLst>
            <pc:docMk/>
            <pc:sldMk cId="822418483" sldId="274"/>
            <ac:spMk id="5" creationId="{00000000-0000-0000-0000-000000000000}"/>
          </ac:spMkLst>
        </pc:spChg>
        <pc:spChg chg="mod">
          <ac:chgData name="정 다운" userId="80d57233477d220e" providerId="LiveId" clId="{38B3329E-2B2A-4B68-8580-7D5D1C98FF64}" dt="2019-06-10T03:41:49.066" v="1021" actId="20577"/>
          <ac:spMkLst>
            <pc:docMk/>
            <pc:sldMk cId="822418483" sldId="274"/>
            <ac:spMk id="12" creationId="{DB1AD195-6723-4D13-B176-DB483E858EFD}"/>
          </ac:spMkLst>
        </pc:spChg>
        <pc:picChg chg="del">
          <ac:chgData name="정 다운" userId="80d57233477d220e" providerId="LiveId" clId="{38B3329E-2B2A-4B68-8580-7D5D1C98FF64}" dt="2019-06-10T03:39:00.937" v="974" actId="478"/>
          <ac:picMkLst>
            <pc:docMk/>
            <pc:sldMk cId="822418483" sldId="274"/>
            <ac:picMk id="4" creationId="{AD2E89C0-02AD-4A24-B822-90AB1FF25DE8}"/>
          </ac:picMkLst>
        </pc:picChg>
        <pc:picChg chg="add mod">
          <ac:chgData name="정 다운" userId="80d57233477d220e" providerId="LiveId" clId="{38B3329E-2B2A-4B68-8580-7D5D1C98FF64}" dt="2019-06-10T03:44:12.690" v="1024" actId="1076"/>
          <ac:picMkLst>
            <pc:docMk/>
            <pc:sldMk cId="822418483" sldId="274"/>
            <ac:picMk id="6" creationId="{C837804E-79EA-434E-9F6C-71BC4121326A}"/>
          </ac:picMkLst>
        </pc:picChg>
      </pc:sldChg>
      <pc:sldChg chg="addSp delSp modSp add">
        <pc:chgData name="정 다운" userId="80d57233477d220e" providerId="LiveId" clId="{38B3329E-2B2A-4B68-8580-7D5D1C98FF64}" dt="2019-06-10T03:54:30.119" v="1081" actId="1076"/>
        <pc:sldMkLst>
          <pc:docMk/>
          <pc:sldMk cId="3454421308" sldId="275"/>
        </pc:sldMkLst>
        <pc:spChg chg="mod">
          <ac:chgData name="정 다운" userId="80d57233477d220e" providerId="LiveId" clId="{38B3329E-2B2A-4B68-8580-7D5D1C98FF64}" dt="2019-06-10T03:51:56.896" v="1074" actId="20577"/>
          <ac:spMkLst>
            <pc:docMk/>
            <pc:sldMk cId="3454421308" sldId="275"/>
            <ac:spMk id="12" creationId="{DB1AD195-6723-4D13-B176-DB483E858EFD}"/>
          </ac:spMkLst>
        </pc:spChg>
        <pc:picChg chg="add mod">
          <ac:chgData name="정 다운" userId="80d57233477d220e" providerId="LiveId" clId="{38B3329E-2B2A-4B68-8580-7D5D1C98FF64}" dt="2019-06-10T03:54:30.119" v="1081" actId="1076"/>
          <ac:picMkLst>
            <pc:docMk/>
            <pc:sldMk cId="3454421308" sldId="275"/>
            <ac:picMk id="4" creationId="{8A1E743F-FFB2-4C3D-BE6E-5CA6423B5D84}"/>
          </ac:picMkLst>
        </pc:picChg>
        <pc:picChg chg="del">
          <ac:chgData name="정 다운" userId="80d57233477d220e" providerId="LiveId" clId="{38B3329E-2B2A-4B68-8580-7D5D1C98FF64}" dt="2019-06-10T03:45:05.923" v="1026" actId="478"/>
          <ac:picMkLst>
            <pc:docMk/>
            <pc:sldMk cId="3454421308" sldId="275"/>
            <ac:picMk id="6" creationId="{C837804E-79EA-434E-9F6C-71BC4121326A}"/>
          </ac:picMkLst>
        </pc:picChg>
      </pc:sldChg>
      <pc:sldChg chg="addSp delSp modSp add">
        <pc:chgData name="정 다운" userId="80d57233477d220e" providerId="LiveId" clId="{38B3329E-2B2A-4B68-8580-7D5D1C98FF64}" dt="2019-06-10T04:09:22.725" v="1334" actId="20577"/>
        <pc:sldMkLst>
          <pc:docMk/>
          <pc:sldMk cId="3776296347" sldId="276"/>
        </pc:sldMkLst>
        <pc:spChg chg="mod">
          <ac:chgData name="정 다운" userId="80d57233477d220e" providerId="LiveId" clId="{38B3329E-2B2A-4B68-8580-7D5D1C98FF64}" dt="2019-06-10T03:57:24.579" v="1090" actId="20577"/>
          <ac:spMkLst>
            <pc:docMk/>
            <pc:sldMk cId="3776296347" sldId="276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4:08:18.818" v="1306" actId="20577"/>
          <ac:spMkLst>
            <pc:docMk/>
            <pc:sldMk cId="3776296347" sldId="276"/>
            <ac:spMk id="5" creationId="{00000000-0000-0000-0000-000000000000}"/>
          </ac:spMkLst>
        </pc:spChg>
        <pc:spChg chg="mod">
          <ac:chgData name="정 다운" userId="80d57233477d220e" providerId="LiveId" clId="{38B3329E-2B2A-4B68-8580-7D5D1C98FF64}" dt="2019-06-10T04:09:22.725" v="1334" actId="20577"/>
          <ac:spMkLst>
            <pc:docMk/>
            <pc:sldMk cId="3776296347" sldId="276"/>
            <ac:spMk id="12" creationId="{DB1AD195-6723-4D13-B176-DB483E858EFD}"/>
          </ac:spMkLst>
        </pc:spChg>
        <pc:picChg chg="del">
          <ac:chgData name="정 다운" userId="80d57233477d220e" providerId="LiveId" clId="{38B3329E-2B2A-4B68-8580-7D5D1C98FF64}" dt="2019-06-10T03:58:41.817" v="1106" actId="478"/>
          <ac:picMkLst>
            <pc:docMk/>
            <pc:sldMk cId="3776296347" sldId="276"/>
            <ac:picMk id="4" creationId="{8A1E743F-FFB2-4C3D-BE6E-5CA6423B5D84}"/>
          </ac:picMkLst>
        </pc:picChg>
        <pc:picChg chg="add mod">
          <ac:chgData name="정 다운" userId="80d57233477d220e" providerId="LiveId" clId="{38B3329E-2B2A-4B68-8580-7D5D1C98FF64}" dt="2019-06-10T04:07:02.701" v="1268" actId="14100"/>
          <ac:picMkLst>
            <pc:docMk/>
            <pc:sldMk cId="3776296347" sldId="276"/>
            <ac:picMk id="6" creationId="{9B4D3751-9400-4010-91F2-2B6161466C1C}"/>
          </ac:picMkLst>
        </pc:picChg>
      </pc:sldChg>
      <pc:sldChg chg="add ord">
        <pc:chgData name="정 다운" userId="80d57233477d220e" providerId="LiveId" clId="{38B3329E-2B2A-4B68-8580-7D5D1C98FF64}" dt="2019-06-10T04:04:52.800" v="1226"/>
        <pc:sldMkLst>
          <pc:docMk/>
          <pc:sldMk cId="1687074403" sldId="277"/>
        </pc:sldMkLst>
      </pc:sldChg>
      <pc:sldChg chg="addSp delSp modSp add">
        <pc:chgData name="정 다운" userId="80d57233477d220e" providerId="LiveId" clId="{38B3329E-2B2A-4B68-8580-7D5D1C98FF64}" dt="2019-06-10T04:17:48.381" v="1434" actId="1076"/>
        <pc:sldMkLst>
          <pc:docMk/>
          <pc:sldMk cId="1388334448" sldId="278"/>
        </pc:sldMkLst>
        <pc:spChg chg="mod">
          <ac:chgData name="정 다운" userId="80d57233477d220e" providerId="LiveId" clId="{38B3329E-2B2A-4B68-8580-7D5D1C98FF64}" dt="2019-06-10T04:12:49.590" v="1346" actId="20577"/>
          <ac:spMkLst>
            <pc:docMk/>
            <pc:sldMk cId="1388334448" sldId="278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4:13:46.270" v="1364" actId="1076"/>
          <ac:spMkLst>
            <pc:docMk/>
            <pc:sldMk cId="1388334448" sldId="278"/>
            <ac:spMk id="5" creationId="{00000000-0000-0000-0000-000000000000}"/>
          </ac:spMkLst>
        </pc:spChg>
        <pc:spChg chg="mod">
          <ac:chgData name="정 다운" userId="80d57233477d220e" providerId="LiveId" clId="{38B3329E-2B2A-4B68-8580-7D5D1C98FF64}" dt="2019-06-10T04:17:48.381" v="1434" actId="1076"/>
          <ac:spMkLst>
            <pc:docMk/>
            <pc:sldMk cId="1388334448" sldId="278"/>
            <ac:spMk id="12" creationId="{DB1AD195-6723-4D13-B176-DB483E858EFD}"/>
          </ac:spMkLst>
        </pc:spChg>
        <pc:picChg chg="add mod">
          <ac:chgData name="정 다운" userId="80d57233477d220e" providerId="LiveId" clId="{38B3329E-2B2A-4B68-8580-7D5D1C98FF64}" dt="2019-06-10T04:16:08.622" v="1369" actId="1076"/>
          <ac:picMkLst>
            <pc:docMk/>
            <pc:sldMk cId="1388334448" sldId="278"/>
            <ac:picMk id="4" creationId="{B54FD3CA-6126-4AC3-A1C6-DDCDC8E7A4AE}"/>
          </ac:picMkLst>
        </pc:picChg>
        <pc:picChg chg="del">
          <ac:chgData name="정 다운" userId="80d57233477d220e" providerId="LiveId" clId="{38B3329E-2B2A-4B68-8580-7D5D1C98FF64}" dt="2019-06-10T04:12:55.575" v="1348" actId="478"/>
          <ac:picMkLst>
            <pc:docMk/>
            <pc:sldMk cId="1388334448" sldId="278"/>
            <ac:picMk id="6" creationId="{9B4D3751-9400-4010-91F2-2B6161466C1C}"/>
          </ac:picMkLst>
        </pc:picChg>
      </pc:sldChg>
      <pc:sldChg chg="addSp delSp modSp add">
        <pc:chgData name="정 다운" userId="80d57233477d220e" providerId="LiveId" clId="{38B3329E-2B2A-4B68-8580-7D5D1C98FF64}" dt="2019-06-10T04:28:58.637" v="1739" actId="1076"/>
        <pc:sldMkLst>
          <pc:docMk/>
          <pc:sldMk cId="109713677" sldId="279"/>
        </pc:sldMkLst>
        <pc:spChg chg="mod">
          <ac:chgData name="정 다운" userId="80d57233477d220e" providerId="LiveId" clId="{38B3329E-2B2A-4B68-8580-7D5D1C98FF64}" dt="2019-06-10T04:20:24.714" v="1459" actId="20577"/>
          <ac:spMkLst>
            <pc:docMk/>
            <pc:sldMk cId="109713677" sldId="279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4:25:16.289" v="1669" actId="14100"/>
          <ac:spMkLst>
            <pc:docMk/>
            <pc:sldMk cId="109713677" sldId="279"/>
            <ac:spMk id="5" creationId="{00000000-0000-0000-0000-000000000000}"/>
          </ac:spMkLst>
        </pc:spChg>
        <pc:spChg chg="mod">
          <ac:chgData name="정 다운" userId="80d57233477d220e" providerId="LiveId" clId="{38B3329E-2B2A-4B68-8580-7D5D1C98FF64}" dt="2019-06-10T04:27:45.342" v="1736"/>
          <ac:spMkLst>
            <pc:docMk/>
            <pc:sldMk cId="109713677" sldId="279"/>
            <ac:spMk id="12" creationId="{DB1AD195-6723-4D13-B176-DB483E858EFD}"/>
          </ac:spMkLst>
        </pc:spChg>
        <pc:picChg chg="del">
          <ac:chgData name="정 다운" userId="80d57233477d220e" providerId="LiveId" clId="{38B3329E-2B2A-4B68-8580-7D5D1C98FF64}" dt="2019-06-10T04:20:27.114" v="1460" actId="478"/>
          <ac:picMkLst>
            <pc:docMk/>
            <pc:sldMk cId="109713677" sldId="279"/>
            <ac:picMk id="4" creationId="{B54FD3CA-6126-4AC3-A1C6-DDCDC8E7A4AE}"/>
          </ac:picMkLst>
        </pc:picChg>
        <pc:picChg chg="add mod">
          <ac:chgData name="정 다운" userId="80d57233477d220e" providerId="LiveId" clId="{38B3329E-2B2A-4B68-8580-7D5D1C98FF64}" dt="2019-06-10T04:28:58.637" v="1739" actId="1076"/>
          <ac:picMkLst>
            <pc:docMk/>
            <pc:sldMk cId="109713677" sldId="279"/>
            <ac:picMk id="6" creationId="{548D744E-51C8-44A5-8D91-B52E0C2910E3}"/>
          </ac:picMkLst>
        </pc:picChg>
      </pc:sldChg>
      <pc:sldChg chg="addSp delSp modSp add modAnim">
        <pc:chgData name="정 다운" userId="80d57233477d220e" providerId="LiveId" clId="{38B3329E-2B2A-4B68-8580-7D5D1C98FF64}" dt="2019-06-10T05:01:46.756" v="2137"/>
        <pc:sldMkLst>
          <pc:docMk/>
          <pc:sldMk cId="1895535638" sldId="280"/>
        </pc:sldMkLst>
        <pc:spChg chg="mod">
          <ac:chgData name="정 다운" userId="80d57233477d220e" providerId="LiveId" clId="{38B3329E-2B2A-4B68-8580-7D5D1C98FF64}" dt="2019-06-10T04:33:21.040" v="1781" actId="1076"/>
          <ac:spMkLst>
            <pc:docMk/>
            <pc:sldMk cId="1895535638" sldId="280"/>
            <ac:spMk id="12" creationId="{DB1AD195-6723-4D13-B176-DB483E858EFD}"/>
          </ac:spMkLst>
        </pc:spChg>
        <pc:picChg chg="add mod">
          <ac:chgData name="정 다운" userId="80d57233477d220e" providerId="LiveId" clId="{38B3329E-2B2A-4B68-8580-7D5D1C98FF64}" dt="2019-06-10T04:32:59.225" v="1749" actId="1076"/>
          <ac:picMkLst>
            <pc:docMk/>
            <pc:sldMk cId="1895535638" sldId="280"/>
            <ac:picMk id="4" creationId="{5DB7D760-6CAA-465B-BFDB-17D9AB0970CC}"/>
          </ac:picMkLst>
        </pc:picChg>
        <pc:picChg chg="del">
          <ac:chgData name="정 다운" userId="80d57233477d220e" providerId="LiveId" clId="{38B3329E-2B2A-4B68-8580-7D5D1C98FF64}" dt="2019-06-10T04:29:26.240" v="1741" actId="478"/>
          <ac:picMkLst>
            <pc:docMk/>
            <pc:sldMk cId="1895535638" sldId="280"/>
            <ac:picMk id="6" creationId="{548D744E-51C8-44A5-8D91-B52E0C2910E3}"/>
          </ac:picMkLst>
        </pc:picChg>
        <pc:picChg chg="add mod">
          <ac:chgData name="정 다운" userId="80d57233477d220e" providerId="LiveId" clId="{38B3329E-2B2A-4B68-8580-7D5D1C98FF64}" dt="2019-06-10T05:01:42.644" v="2136" actId="1076"/>
          <ac:picMkLst>
            <pc:docMk/>
            <pc:sldMk cId="1895535638" sldId="280"/>
            <ac:picMk id="8" creationId="{42C714A4-C9D0-44C5-AB10-0A618C5C028C}"/>
          </ac:picMkLst>
        </pc:picChg>
      </pc:sldChg>
      <pc:sldChg chg="addSp delSp modSp add">
        <pc:chgData name="정 다운" userId="80d57233477d220e" providerId="LiveId" clId="{38B3329E-2B2A-4B68-8580-7D5D1C98FF64}" dt="2019-06-10T04:48:20.718" v="2058" actId="1076"/>
        <pc:sldMkLst>
          <pc:docMk/>
          <pc:sldMk cId="641715710" sldId="281"/>
        </pc:sldMkLst>
        <pc:spChg chg="add mod">
          <ac:chgData name="정 다운" userId="80d57233477d220e" providerId="LiveId" clId="{38B3329E-2B2A-4B68-8580-7D5D1C98FF64}" dt="2019-06-10T04:45:04.136" v="2022"/>
          <ac:spMkLst>
            <pc:docMk/>
            <pc:sldMk cId="641715710" sldId="281"/>
            <ac:spMk id="2" creationId="{11580FD5-4EC5-4C8D-9BBF-6FFDAA51A8D4}"/>
          </ac:spMkLst>
        </pc:spChg>
        <pc:spChg chg="mod">
          <ac:chgData name="정 다운" userId="80d57233477d220e" providerId="LiveId" clId="{38B3329E-2B2A-4B68-8580-7D5D1C98FF64}" dt="2019-06-10T04:42:55.928" v="1971" actId="1076"/>
          <ac:spMkLst>
            <pc:docMk/>
            <pc:sldMk cId="641715710" sldId="281"/>
            <ac:spMk id="3" creationId="{00000000-0000-0000-0000-000000000000}"/>
          </ac:spMkLst>
        </pc:spChg>
        <pc:spChg chg="mod">
          <ac:chgData name="정 다운" userId="80d57233477d220e" providerId="LiveId" clId="{38B3329E-2B2A-4B68-8580-7D5D1C98FF64}" dt="2019-06-10T04:43:07.689" v="1973" actId="14100"/>
          <ac:spMkLst>
            <pc:docMk/>
            <pc:sldMk cId="641715710" sldId="281"/>
            <ac:spMk id="5" creationId="{00000000-0000-0000-0000-000000000000}"/>
          </ac:spMkLst>
        </pc:spChg>
        <pc:spChg chg="mod">
          <ac:chgData name="정 다운" userId="80d57233477d220e" providerId="LiveId" clId="{38B3329E-2B2A-4B68-8580-7D5D1C98FF64}" dt="2019-06-10T04:45:59.207" v="2051" actId="1076"/>
          <ac:spMkLst>
            <pc:docMk/>
            <pc:sldMk cId="641715710" sldId="281"/>
            <ac:spMk id="12" creationId="{DB1AD195-6723-4D13-B176-DB483E858EFD}"/>
          </ac:spMkLst>
        </pc:spChg>
        <pc:picChg chg="del">
          <ac:chgData name="정 다운" userId="80d57233477d220e" providerId="LiveId" clId="{38B3329E-2B2A-4B68-8580-7D5D1C98FF64}" dt="2019-06-10T04:35:42.594" v="1799" actId="478"/>
          <ac:picMkLst>
            <pc:docMk/>
            <pc:sldMk cId="641715710" sldId="281"/>
            <ac:picMk id="4" creationId="{5DB7D760-6CAA-465B-BFDB-17D9AB0970CC}"/>
          </ac:picMkLst>
        </pc:picChg>
        <pc:picChg chg="add mod">
          <ac:chgData name="정 다운" userId="80d57233477d220e" providerId="LiveId" clId="{38B3329E-2B2A-4B68-8580-7D5D1C98FF64}" dt="2019-06-10T04:48:20.718" v="2058" actId="1076"/>
          <ac:picMkLst>
            <pc:docMk/>
            <pc:sldMk cId="641715710" sldId="281"/>
            <ac:picMk id="7" creationId="{9AC7B798-CF83-42A2-9009-67D85DB45F93}"/>
          </ac:picMkLst>
        </pc:picChg>
      </pc:sldChg>
      <pc:sldChg chg="addSp delSp modSp add">
        <pc:chgData name="정 다운" userId="80d57233477d220e" providerId="LiveId" clId="{38B3329E-2B2A-4B68-8580-7D5D1C98FF64}" dt="2019-06-10T05:03:16.550" v="2143" actId="478"/>
        <pc:sldMkLst>
          <pc:docMk/>
          <pc:sldMk cId="523614643" sldId="282"/>
        </pc:sldMkLst>
        <pc:spChg chg="mod">
          <ac:chgData name="정 다운" userId="80d57233477d220e" providerId="LiveId" clId="{38B3329E-2B2A-4B68-8580-7D5D1C98FF64}" dt="2019-06-10T05:02:54.155" v="2142" actId="1076"/>
          <ac:spMkLst>
            <pc:docMk/>
            <pc:sldMk cId="523614643" sldId="282"/>
            <ac:spMk id="12" creationId="{DB1AD195-6723-4D13-B176-DB483E858EFD}"/>
          </ac:spMkLst>
        </pc:spChg>
        <pc:picChg chg="add mod">
          <ac:chgData name="정 다운" userId="80d57233477d220e" providerId="LiveId" clId="{38B3329E-2B2A-4B68-8580-7D5D1C98FF64}" dt="2019-06-10T04:50:28.124" v="2072" actId="1076"/>
          <ac:picMkLst>
            <pc:docMk/>
            <pc:sldMk cId="523614643" sldId="282"/>
            <ac:picMk id="6" creationId="{FEA76C62-6929-4BEB-846D-97B090DC1A24}"/>
          </ac:picMkLst>
        </pc:picChg>
        <pc:picChg chg="del">
          <ac:chgData name="정 다운" userId="80d57233477d220e" providerId="LiveId" clId="{38B3329E-2B2A-4B68-8580-7D5D1C98FF64}" dt="2019-06-10T04:48:44.021" v="2065" actId="478"/>
          <ac:picMkLst>
            <pc:docMk/>
            <pc:sldMk cId="523614643" sldId="282"/>
            <ac:picMk id="7" creationId="{9AC7B798-CF83-42A2-9009-67D85DB45F93}"/>
          </ac:picMkLst>
        </pc:picChg>
        <pc:picChg chg="add del mod">
          <ac:chgData name="정 다운" userId="80d57233477d220e" providerId="LiveId" clId="{38B3329E-2B2A-4B68-8580-7D5D1C98FF64}" dt="2019-06-10T05:03:16.550" v="2143" actId="478"/>
          <ac:picMkLst>
            <pc:docMk/>
            <pc:sldMk cId="523614643" sldId="282"/>
            <ac:picMk id="9" creationId="{A5E29991-6810-49D4-BCDB-E687633B6B28}"/>
          </ac:picMkLst>
        </pc:picChg>
      </pc:sldChg>
      <pc:sldChg chg="addSp delSp modSp add">
        <pc:chgData name="정 다운" userId="80d57233477d220e" providerId="LiveId" clId="{38B3329E-2B2A-4B68-8580-7D5D1C98FF64}" dt="2019-06-10T04:57:28.211" v="2114" actId="478"/>
        <pc:sldMkLst>
          <pc:docMk/>
          <pc:sldMk cId="1975935321" sldId="283"/>
        </pc:sldMkLst>
        <pc:spChg chg="del mod">
          <ac:chgData name="정 다운" userId="80d57233477d220e" providerId="LiveId" clId="{38B3329E-2B2A-4B68-8580-7D5D1C98FF64}" dt="2019-06-10T04:56:33.799" v="2077" actId="478"/>
          <ac:spMkLst>
            <pc:docMk/>
            <pc:sldMk cId="1975935321" sldId="283"/>
            <ac:spMk id="2" creationId="{11580FD5-4EC5-4C8D-9BBF-6FFDAA51A8D4}"/>
          </ac:spMkLst>
        </pc:spChg>
        <pc:spChg chg="del">
          <ac:chgData name="정 다운" userId="80d57233477d220e" providerId="LiveId" clId="{38B3329E-2B2A-4B68-8580-7D5D1C98FF64}" dt="2019-06-10T04:56:36.970" v="2079" actId="478"/>
          <ac:spMkLst>
            <pc:docMk/>
            <pc:sldMk cId="1975935321" sldId="283"/>
            <ac:spMk id="3" creationId="{00000000-0000-0000-0000-000000000000}"/>
          </ac:spMkLst>
        </pc:spChg>
        <pc:spChg chg="del">
          <ac:chgData name="정 다운" userId="80d57233477d220e" providerId="LiveId" clId="{38B3329E-2B2A-4B68-8580-7D5D1C98FF64}" dt="2019-06-10T04:56:34.863" v="2078" actId="478"/>
          <ac:spMkLst>
            <pc:docMk/>
            <pc:sldMk cId="1975935321" sldId="283"/>
            <ac:spMk id="5" creationId="{00000000-0000-0000-0000-000000000000}"/>
          </ac:spMkLst>
        </pc:spChg>
        <pc:spChg chg="add del mod">
          <ac:chgData name="정 다운" userId="80d57233477d220e" providerId="LiveId" clId="{38B3329E-2B2A-4B68-8580-7D5D1C98FF64}" dt="2019-06-10T04:57:28.211" v="2114" actId="478"/>
          <ac:spMkLst>
            <pc:docMk/>
            <pc:sldMk cId="1975935321" sldId="283"/>
            <ac:spMk id="7" creationId="{AC511980-F539-4016-8B7A-D2BF87BE1C06}"/>
          </ac:spMkLst>
        </pc:spChg>
        <pc:spChg chg="add mod">
          <ac:chgData name="정 다운" userId="80d57233477d220e" providerId="LiveId" clId="{38B3329E-2B2A-4B68-8580-7D5D1C98FF64}" dt="2019-06-10T04:57:22.130" v="2113" actId="122"/>
          <ac:spMkLst>
            <pc:docMk/>
            <pc:sldMk cId="1975935321" sldId="283"/>
            <ac:spMk id="9" creationId="{06ECF8E8-123E-41E6-A3E9-FF9D835A75BB}"/>
          </ac:spMkLst>
        </pc:spChg>
        <pc:spChg chg="del mod">
          <ac:chgData name="정 다운" userId="80d57233477d220e" providerId="LiveId" clId="{38B3329E-2B2A-4B68-8580-7D5D1C98FF64}" dt="2019-06-10T04:56:40.033" v="2081" actId="478"/>
          <ac:spMkLst>
            <pc:docMk/>
            <pc:sldMk cId="1975935321" sldId="283"/>
            <ac:spMk id="12" creationId="{DB1AD195-6723-4D13-B176-DB483E858EFD}"/>
          </ac:spMkLst>
        </pc:spChg>
        <pc:picChg chg="del">
          <ac:chgData name="정 다운" userId="80d57233477d220e" providerId="LiveId" clId="{38B3329E-2B2A-4B68-8580-7D5D1C98FF64}" dt="2019-06-10T04:56:31.146" v="2074" actId="478"/>
          <ac:picMkLst>
            <pc:docMk/>
            <pc:sldMk cId="1975935321" sldId="283"/>
            <ac:picMk id="6" creationId="{FEA76C62-6929-4BEB-846D-97B090DC1A2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2019-06-10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54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0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71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07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148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27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41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36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55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523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08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90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49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48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네트워크</a:t>
            </a:r>
            <a:b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OSRP, EIGRP, RIPv2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정다운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04326" y="3933056"/>
            <a:ext cx="3893942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10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)#name V-10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이름설정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014292" y="440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vlan</a:t>
            </a:r>
            <a:r>
              <a:rPr lang="en-US" altLang="ko-KR" sz="2800" dirty="0"/>
              <a:t> – </a:t>
            </a:r>
            <a:r>
              <a:rPr lang="en-US" altLang="ko-KR" sz="2800" dirty="0" err="1"/>
              <a:t>vlan</a:t>
            </a:r>
            <a:r>
              <a:rPr lang="en-US" altLang="ko-KR" sz="2800" dirty="0"/>
              <a:t> </a:t>
            </a:r>
            <a:r>
              <a:rPr lang="ko-KR" altLang="en-US" sz="2800" dirty="0"/>
              <a:t>생성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B4D3751-9400-4010-91F2-2B616146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45" y="1026024"/>
            <a:ext cx="7294046" cy="48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857702" y="4560491"/>
            <a:ext cx="9197149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switch(config)#int fa0/2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switch(config-if)#switchport mode access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switch(config-if)# switchport access vlan20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014292" y="440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vlan</a:t>
            </a:r>
            <a:r>
              <a:rPr lang="en-US" altLang="ko-KR" sz="2800" dirty="0"/>
              <a:t> – </a:t>
            </a:r>
            <a:r>
              <a:rPr lang="ko-KR" altLang="en-US" sz="2800" dirty="0"/>
              <a:t>포트 </a:t>
            </a:r>
            <a:r>
              <a:rPr lang="en-US" altLang="ko-KR" sz="2800" dirty="0" err="1"/>
              <a:t>vlan</a:t>
            </a:r>
            <a:r>
              <a:rPr lang="ko-KR" altLang="en-US" sz="2800" dirty="0"/>
              <a:t>선언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B4D3751-9400-4010-91F2-2B616146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45" y="713333"/>
            <a:ext cx="7294046" cy="43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trunk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837828" y="3779168"/>
            <a:ext cx="9197149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switch(config)#int fa0/3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switch(config-if)#switchport mode trunk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4150196" y="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interfaces trunk – trunk</a:t>
            </a:r>
            <a:r>
              <a:rPr lang="ko-KR" altLang="en-US" sz="2800" dirty="0"/>
              <a:t> 포트 설정 확인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4FD3CA-6126-4AC3-A1C6-DDCDC8E7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540374"/>
            <a:ext cx="7531320" cy="37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Inter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837829" y="3779168"/>
            <a:ext cx="7632848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Router(config)#int fa0/0.10(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편의상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과 같은 수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붙힘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subif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)#encapsulation dot1q 10(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반드시 해당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add 203.230.8.1 255.255.255.0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Router(config)#int fa0/0.20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subif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)#encapsulation dot1q 20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add 203.230.9.1 255.255.255.0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4222204" y="-1903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Do show </a:t>
            </a:r>
            <a:r>
              <a:rPr lang="en-US" altLang="ko-KR" sz="2800" dirty="0" err="1"/>
              <a:t>ip</a:t>
            </a:r>
            <a:r>
              <a:rPr lang="en-US" altLang="ko-KR" sz="2800" dirty="0"/>
              <a:t> int brief – </a:t>
            </a:r>
            <a:r>
              <a:rPr lang="ko-KR" altLang="en-US" sz="2800" dirty="0"/>
              <a:t>서브 인터페이스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8D744E-51C8-44A5-8D91-B52E0C29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620220"/>
            <a:ext cx="885419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Inter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837829" y="3779168"/>
            <a:ext cx="7632848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Router(config)#int fa0/0.10(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편의상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과 같은 수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붙힘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subif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)#encapsulation dot1q 10(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반드시 해당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vlan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add 203.230.8.1 255.255.255.0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Router(config)#int fa0/0.20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subif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)#encapsulation dot1q 20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add 203.230.9.1 255.255.255.0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498314" y="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Ping</a:t>
            </a:r>
            <a:r>
              <a:rPr lang="ko-KR" altLang="en-US" sz="2800" dirty="0"/>
              <a:t> 확인</a:t>
            </a:r>
          </a:p>
        </p:txBody>
      </p:sp>
      <p:pic>
        <p:nvPicPr>
          <p:cNvPr id="4" name="그림 3" descr="검은색, 앉아있는, 실내이(가) 표시된 사진&#10;&#10;자동 생성된 설명">
            <a:extLst>
              <a:ext uri="{FF2B5EF4-FFF2-40B4-BE49-F238E27FC236}">
                <a16:creationId xmlns:a16="http://schemas.microsoft.com/office/drawing/2014/main" id="{5DB7D760-6CAA-465B-BFDB-17D9AB09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4" y="504184"/>
            <a:ext cx="5852682" cy="377777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2C714A4-C9D0-44C5-AB10-0A618C5C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3" y="228819"/>
            <a:ext cx="511563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81844" y="620688"/>
            <a:ext cx="4266548" cy="494184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Redistribute 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재분배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81844" y="1132101"/>
            <a:ext cx="6912768" cy="316835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roueter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ospf5 metric 5 5 5 5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203.230.50.0 0.0.0.0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rip metric 5 5 5 5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203.230.50.0 0.0.0.0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8974732" y="37269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테이블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80FD5-4EC5-4C8D-9BBF-6FFDAA51A8D4}"/>
              </a:ext>
            </a:extLst>
          </p:cNvPr>
          <p:cNvSpPr txBox="1"/>
          <p:nvPr/>
        </p:nvSpPr>
        <p:spPr>
          <a:xfrm>
            <a:off x="976844" y="4149080"/>
            <a:ext cx="6500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roueter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5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subnets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203.230.30.0 0.0.0.0 area1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rip subnets Router(config-router)#net 203.230.30.0 0.0.0.0 area1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9AC7B798-CF83-42A2-9009-67D85DB45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61" y="895915"/>
            <a:ext cx="4943613" cy="51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81844" y="620688"/>
            <a:ext cx="4266548" cy="494184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Redistribute 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재분배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81844" y="1132101"/>
            <a:ext cx="6912768" cy="316835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roueter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ospf5 metric 5 5 5 5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203.230.50.0 0.0.0.0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rip metric 5 5 5 5 5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203.230.50.0 0.0.0.0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4912074" y="596196"/>
            <a:ext cx="513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핑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80FD5-4EC5-4C8D-9BBF-6FFDAA51A8D4}"/>
              </a:ext>
            </a:extLst>
          </p:cNvPr>
          <p:cNvSpPr txBox="1"/>
          <p:nvPr/>
        </p:nvSpPr>
        <p:spPr>
          <a:xfrm>
            <a:off x="976844" y="4149080"/>
            <a:ext cx="6500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roueter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5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subnets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 203.230.30.0 0.0.0.0 area1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Router(config-router)#redistribute rip subnets Router(config-router)#net 203.230.30.0 0.0.0.0 area1</a:t>
            </a:r>
          </a:p>
          <a:p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</p:txBody>
      </p:sp>
      <p:pic>
        <p:nvPicPr>
          <p:cNvPr id="6" name="그림 5" descr="실내, 테이블이(가) 표시된 사진&#10;&#10;자동 생성된 설명">
            <a:extLst>
              <a:ext uri="{FF2B5EF4-FFF2-40B4-BE49-F238E27FC236}">
                <a16:creationId xmlns:a16="http://schemas.microsoft.com/office/drawing/2014/main" id="{FEA76C62-6929-4BEB-846D-97B090DC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8" y="1157472"/>
            <a:ext cx="10434873" cy="41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06ECF8E8-123E-41E6-A3E9-FF9D835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9700066" cy="2438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759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순 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1. Topology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2. RIP v2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3. EIGRP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4. OSPF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5. Redistribute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Topology</a:t>
            </a:r>
          </a:p>
        </p:txBody>
      </p:sp>
      <p:pic>
        <p:nvPicPr>
          <p:cNvPr id="4" name="그림 3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38A32A2F-67BA-461A-97A3-2BA9C060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88825" cy="4062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691C59-EEFC-4FDF-B7B7-C8930A2E8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" y="5527044"/>
            <a:ext cx="12188825" cy="7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8882" y="990600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Rip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v2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218882" y="3573016"/>
            <a:ext cx="4443482" cy="25991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rip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rip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Router(config-router)#version2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버전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CE95D2-EB77-4211-8A1E-669BBFEF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33" y="567264"/>
            <a:ext cx="5192189" cy="1999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662364" y="4404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run – rip </a:t>
            </a:r>
            <a:r>
              <a:rPr lang="ko-KR" altLang="en-US" sz="2800" dirty="0"/>
              <a:t>설정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A0B54-36F6-47BE-B31A-9E3DB8F51A4E}"/>
              </a:ext>
            </a:extLst>
          </p:cNvPr>
          <p:cNvSpPr txBox="1"/>
          <p:nvPr/>
        </p:nvSpPr>
        <p:spPr>
          <a:xfrm>
            <a:off x="5629969" y="2553607"/>
            <a:ext cx="624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/>
              <a:t>protocols – rip </a:t>
            </a:r>
            <a:r>
              <a:rPr lang="ko-KR" altLang="en-US" sz="2800" dirty="0"/>
              <a:t>라우팅 정보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BD854A-E373-4E48-9BD3-8F069CBC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62" y="3016717"/>
            <a:ext cx="5748943" cy="340078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1D71B6D-7DF0-4881-941B-319E06FF0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5" y="2152815"/>
            <a:ext cx="4852043" cy="40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8882" y="990600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Rip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v2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218882" y="3573016"/>
            <a:ext cx="4443482" cy="25991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rip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rip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Router(config-router)#version2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버전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662364" y="4404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/>
              <a:t>route – table</a:t>
            </a:r>
            <a:r>
              <a:rPr lang="ko-KR" altLang="en-US" sz="2800" dirty="0"/>
              <a:t>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BDC471B-D7D3-4DD4-A170-4335041C2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682387"/>
            <a:ext cx="7038005" cy="57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29344" y="419191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693812" y="2857591"/>
            <a:ext cx="4598474" cy="331460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eigrp5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1-65535(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이웃하는 라우터와 같은 번호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662364" y="4404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/>
              <a:t>route – table</a:t>
            </a:r>
            <a:r>
              <a:rPr lang="ko-KR" altLang="en-US" sz="2800" dirty="0"/>
              <a:t> 확인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CE13B7-1D96-4F57-83BC-40B9B4410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549433"/>
            <a:ext cx="6984776" cy="62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29344" y="419191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693812" y="2857591"/>
            <a:ext cx="4598474" cy="331460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eigrp5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eigrp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1-65535(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이웃하는 라우터와 같은 번호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Router(config-router)#no auto-summary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014292" y="440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 err="1"/>
              <a:t>eigrp</a:t>
            </a:r>
            <a:r>
              <a:rPr lang="en-US" altLang="ko-KR" sz="2800" dirty="0"/>
              <a:t> neighbors – </a:t>
            </a:r>
            <a:r>
              <a:rPr lang="ko-KR" altLang="en-US" sz="2800" dirty="0" err="1"/>
              <a:t>이웃라우터</a:t>
            </a:r>
            <a:r>
              <a:rPr lang="ko-KR" altLang="en-US" sz="2800" dirty="0"/>
              <a:t> 관계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2E89C0-02AD-4A24-B822-90AB1FF25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5" y="633778"/>
            <a:ext cx="11188654" cy="161242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22E39B7-0CEC-452B-8CA2-BB62A516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60" y="2445833"/>
            <a:ext cx="5649816" cy="39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04326" y="3933056"/>
            <a:ext cx="8712968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ospf5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1-65535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라우팅 정보를 주고 받고자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한다면 동일하게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반드시 일치할 필요 없음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 와일드카드 번호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area(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번호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014292" y="440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 err="1"/>
              <a:t>ospf</a:t>
            </a:r>
            <a:r>
              <a:rPr lang="en-US" altLang="ko-KR" sz="2800" dirty="0"/>
              <a:t> neighbors – </a:t>
            </a:r>
            <a:r>
              <a:rPr lang="ko-KR" altLang="en-US" sz="2800" dirty="0" err="1"/>
              <a:t>이웃라우터</a:t>
            </a:r>
            <a:r>
              <a:rPr lang="ko-KR" altLang="en-US" sz="2800" dirty="0"/>
              <a:t> 관계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7804E-79EA-434E-9F6C-71BC4121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909938"/>
            <a:ext cx="7851109" cy="26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5450" y="1340768"/>
            <a:ext cx="4062942" cy="243840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04326" y="3933056"/>
            <a:ext cx="8712968" cy="31683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Router(config)#router ospf5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ospf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 선언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1-65535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라우팅 정보를 주고 받고자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한다면 동일하게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반드시 일치할 필요 없음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Router(config-router)#network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주소 와일드카드 번호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area(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번호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AD195-6723-4D13-B176-DB483E858EFD}"/>
              </a:ext>
            </a:extLst>
          </p:cNvPr>
          <p:cNvSpPr txBox="1"/>
          <p:nvPr/>
        </p:nvSpPr>
        <p:spPr>
          <a:xfrm>
            <a:off x="5014292" y="440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Show </a:t>
            </a:r>
            <a:r>
              <a:rPr lang="en-US" altLang="ko-KR" sz="2800" dirty="0" err="1"/>
              <a:t>ip</a:t>
            </a:r>
            <a:r>
              <a:rPr lang="ko-KR" altLang="en-US" sz="2800" dirty="0"/>
              <a:t> </a:t>
            </a:r>
            <a:r>
              <a:rPr lang="en-US" altLang="ko-KR" sz="2800" dirty="0"/>
              <a:t>route </a:t>
            </a:r>
            <a:endParaRPr lang="ko-KR" altLang="en-US" sz="28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1E743F-FFB2-4C3D-BE6E-5CA6423B5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64" y="463435"/>
            <a:ext cx="7344816" cy="49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164</TotalTime>
  <Words>694</Words>
  <Application>Microsoft Office PowerPoint</Application>
  <PresentationFormat>사용자 지정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Calibri</vt:lpstr>
      <vt:lpstr>기술 16 x 9</vt:lpstr>
      <vt:lpstr>네트워크 OSRP, EIGRP, RIPv2</vt:lpstr>
      <vt:lpstr>순 서</vt:lpstr>
      <vt:lpstr>Topology</vt:lpstr>
      <vt:lpstr>Rip v2</vt:lpstr>
      <vt:lpstr>Rip v2</vt:lpstr>
      <vt:lpstr>Eigrp</vt:lpstr>
      <vt:lpstr>Eigrp</vt:lpstr>
      <vt:lpstr>ospf</vt:lpstr>
      <vt:lpstr>ospf</vt:lpstr>
      <vt:lpstr>vlan</vt:lpstr>
      <vt:lpstr>vlan</vt:lpstr>
      <vt:lpstr>trunk</vt:lpstr>
      <vt:lpstr>Inter vlan</vt:lpstr>
      <vt:lpstr>Inter vlan</vt:lpstr>
      <vt:lpstr>Redistribute (재분배)</vt:lpstr>
      <vt:lpstr>Redistribute (재분배)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OSRP, EIGRP, RIPv2</dc:title>
  <dc:creator>정 다운</dc:creator>
  <cp:lastModifiedBy>정 다운</cp:lastModifiedBy>
  <cp:revision>2</cp:revision>
  <dcterms:created xsi:type="dcterms:W3CDTF">2019-06-10T02:19:08Z</dcterms:created>
  <dcterms:modified xsi:type="dcterms:W3CDTF">2019-06-10T05:03:22Z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