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58" r:id="rId4"/>
    <p:sldId id="270" r:id="rId5"/>
    <p:sldId id="262" r:id="rId6"/>
    <p:sldId id="260" r:id="rId7"/>
    <p:sldId id="264" r:id="rId8"/>
    <p:sldId id="265" r:id="rId9"/>
    <p:sldId id="266" r:id="rId10"/>
    <p:sldId id="268" r:id="rId11"/>
    <p:sldId id="271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3FE5AC-A2CF-4CBB-BB42-2F6F61FD2F07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7957C8-2E2B-4406-B4AD-068B34567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1563687" y="0"/>
            <a:ext cx="7772400" cy="182880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EIGRP</a:t>
            </a:r>
            <a:r>
              <a:rPr lang="ko-KR" altLang="en-US" dirty="0">
                <a:solidFill>
                  <a:schemeClr val="accent1"/>
                </a:solidFill>
              </a:rPr>
              <a:t>와 </a:t>
            </a:r>
            <a:r>
              <a:rPr lang="en-US" altLang="ko-KR" dirty="0">
                <a:solidFill>
                  <a:schemeClr val="accent1"/>
                </a:solidFill>
              </a:rPr>
              <a:t>OSPF </a:t>
            </a:r>
            <a:r>
              <a:rPr lang="ko-KR" altLang="en-US" dirty="0">
                <a:solidFill>
                  <a:schemeClr val="accent1"/>
                </a:solidFill>
              </a:rPr>
              <a:t>설계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type="body" idx="1"/>
          </p:nvPr>
        </p:nvSpPr>
        <p:spPr>
          <a:xfrm>
            <a:off x="3923928" y="2924944"/>
            <a:ext cx="4572000" cy="1454888"/>
          </a:xfrm>
        </p:spPr>
        <p:txBody>
          <a:bodyPr/>
          <a:lstStyle/>
          <a:p>
            <a:r>
              <a:rPr lang="en-US" altLang="ko-KR" sz="2800" b="1" dirty="0" smtClean="0"/>
              <a:t>201395014 </a:t>
            </a:r>
            <a:r>
              <a:rPr lang="ko-KR" altLang="en-US" sz="2800" b="1" dirty="0" smtClean="0"/>
              <a:t>김태원</a:t>
            </a:r>
            <a:endParaRPr lang="en-US" altLang="ko-KR" sz="28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1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96752"/>
            <a:ext cx="3970784" cy="57606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OSPF</a:t>
            </a:r>
            <a:r>
              <a:rPr lang="ko-KR" altLang="en-US" dirty="0" smtClean="0"/>
              <a:t>→</a:t>
            </a:r>
            <a:r>
              <a:rPr lang="en-US" altLang="ko-KR" dirty="0" smtClean="0"/>
              <a:t>EIGRP</a:t>
            </a:r>
            <a:r>
              <a:rPr lang="ko-KR" altLang="en-US" dirty="0" smtClean="0"/>
              <a:t>로 재분배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OSPF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EIGRP</a:t>
            </a:r>
            <a:r>
              <a:rPr lang="ko-KR" altLang="en-US" dirty="0" smtClean="0">
                <a:solidFill>
                  <a:srgbClr val="FF0000"/>
                </a:solidFill>
              </a:rPr>
              <a:t>의 재분배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내문서\Desktop\eigrp와 ospf의 재분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68760"/>
            <a:ext cx="4286251" cy="3467100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0" y="2924944"/>
            <a:ext cx="3970784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700" dirty="0" smtClean="0"/>
              <a:t>EIGRP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lang="en-US" altLang="ko-KR" sz="2700" dirty="0" smtClean="0"/>
              <a:t>OSPF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재분배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0" y="3861048"/>
            <a:ext cx="3970784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내문서\Desktop\eigrp-os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429000"/>
            <a:ext cx="4857751" cy="44767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3347864" y="3501008"/>
            <a:ext cx="1440160" cy="2160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0" y="4221088"/>
            <a:ext cx="7812360" cy="2448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000" dirty="0" smtClean="0"/>
              <a:t>EIGRP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lang="en-US" altLang="ko-KR" sz="2000" dirty="0" smtClean="0"/>
              <a:t>OSPF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재분배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,metric </a:t>
            </a:r>
            <a:r>
              <a:rPr lang="ko-KR" altLang="en-US" sz="2000" dirty="0" smtClean="0"/>
              <a:t>뒤에 </a:t>
            </a:r>
            <a:r>
              <a:rPr lang="en-US" altLang="ko-KR" sz="2000" dirty="0" smtClean="0"/>
              <a:t>default </a:t>
            </a:r>
            <a:r>
              <a:rPr lang="ko-KR" altLang="en-US" sz="2000" dirty="0" smtClean="0"/>
              <a:t>값을 넣어준다</a:t>
            </a:r>
            <a:r>
              <a:rPr lang="en-US" altLang="ko-KR" sz="2000" dirty="0" smtClean="0"/>
              <a:t>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ko-KR" altLang="en-US" sz="2000" dirty="0" smtClean="0"/>
              <a:t>값은 차례대로 </a:t>
            </a:r>
            <a:r>
              <a:rPr lang="en-US" altLang="ko-KR" sz="2000" dirty="0" smtClean="0"/>
              <a:t>bandwidth, delay, </a:t>
            </a:r>
            <a:r>
              <a:rPr lang="en-US" altLang="ko-KR" sz="2000" dirty="0" err="1" smtClean="0"/>
              <a:t>reliabillity</a:t>
            </a:r>
            <a:r>
              <a:rPr lang="en-US" altLang="ko-KR" sz="2000" dirty="0" smtClean="0"/>
              <a:t> , load,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000" dirty="0" smtClean="0"/>
              <a:t>MTU </a:t>
            </a:r>
            <a:r>
              <a:rPr lang="en-US" altLang="ko-KR" sz="2000" dirty="0" err="1" smtClean="0"/>
              <a:t>Maximun</a:t>
            </a:r>
            <a:r>
              <a:rPr lang="en-US" altLang="ko-KR" sz="2000" dirty="0" smtClean="0"/>
              <a:t> size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내문서\Desktop\재분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72816"/>
            <a:ext cx="3619501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연결결과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내문서\Desktop\R3 sh ip 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2776"/>
            <a:ext cx="6300191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96752"/>
            <a:ext cx="3970784" cy="576064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OSPF</a:t>
            </a:r>
            <a:r>
              <a:rPr lang="ko-KR" altLang="en-US" dirty="0" smtClean="0"/>
              <a:t>→</a:t>
            </a:r>
            <a:r>
              <a:rPr lang="en-US" altLang="ko-KR" dirty="0" smtClean="0"/>
              <a:t>RIP</a:t>
            </a:r>
            <a:r>
              <a:rPr lang="ko-KR" altLang="en-US" dirty="0" smtClean="0"/>
              <a:t>로 재분배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OSPF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RIP</a:t>
            </a:r>
            <a:r>
              <a:rPr lang="ko-KR" altLang="en-US" dirty="0" smtClean="0">
                <a:solidFill>
                  <a:srgbClr val="FF0000"/>
                </a:solidFill>
              </a:rPr>
              <a:t>의 재분배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내문서\Desktop\eigrp와 ospf의 재분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68760"/>
            <a:ext cx="4286251" cy="3467100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0" y="4077072"/>
            <a:ext cx="4788024" cy="57606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700" dirty="0" smtClean="0"/>
              <a:t>Metric </a:t>
            </a:r>
            <a:r>
              <a:rPr lang="ko-KR" altLang="en-US" sz="2700" dirty="0" smtClean="0"/>
              <a:t>뒤에 </a:t>
            </a:r>
            <a:r>
              <a:rPr lang="en-US" altLang="ko-KR" sz="2700" dirty="0" smtClean="0"/>
              <a:t>3</a:t>
            </a:r>
            <a:r>
              <a:rPr lang="ko-KR" altLang="en-US" sz="2700" dirty="0" smtClean="0"/>
              <a:t>은 </a:t>
            </a:r>
            <a:r>
              <a:rPr lang="en-US" altLang="ko-KR" sz="2700" dirty="0" smtClean="0"/>
              <a:t>rip</a:t>
            </a:r>
            <a:r>
              <a:rPr lang="ko-KR" altLang="en-US" sz="2700" dirty="0" smtClean="0"/>
              <a:t>의 홉수를 의미함</a:t>
            </a:r>
            <a:r>
              <a:rPr lang="en-US" altLang="ko-KR" sz="2700" dirty="0" smtClean="0"/>
              <a:t>.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내문서\Desktop\ospf -r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4277582" cy="576064"/>
          </a:xfrm>
          <a:prstGeom prst="rect">
            <a:avLst/>
          </a:prstGeom>
          <a:noFill/>
        </p:spPr>
      </p:pic>
      <p:pic>
        <p:nvPicPr>
          <p:cNvPr id="2051" name="Picture 3" descr="C:\Users\내문서\Desktop\rip-os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5532895" cy="504056"/>
          </a:xfrm>
          <a:prstGeom prst="rect">
            <a:avLst/>
          </a:prstGeom>
          <a:noFill/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0" y="2708920"/>
            <a:ext cx="3970784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ko-KR" sz="2700" dirty="0" smtClean="0"/>
              <a:t>RIP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lang="en-US" altLang="ko-KR" sz="2700" dirty="0" smtClean="0"/>
              <a:t>OSPF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재분배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연결결과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내문서\Desktop\R4 sh ip 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6293842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End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6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Topology</a:t>
            </a:r>
          </a:p>
          <a:p>
            <a:endParaRPr lang="en-US" altLang="ko-KR" dirty="0"/>
          </a:p>
          <a:p>
            <a:r>
              <a:rPr lang="en-US" altLang="ko-KR" dirty="0"/>
              <a:t>RIP</a:t>
            </a:r>
          </a:p>
          <a:p>
            <a:endParaRPr lang="en-US" altLang="ko-KR" dirty="0"/>
          </a:p>
          <a:p>
            <a:r>
              <a:rPr lang="en-US" altLang="ko-KR" dirty="0"/>
              <a:t>EIGRP</a:t>
            </a:r>
          </a:p>
          <a:p>
            <a:endParaRPr lang="en-US" altLang="ko-KR" dirty="0"/>
          </a:p>
          <a:p>
            <a:r>
              <a:rPr lang="en-US" altLang="ko-KR" dirty="0"/>
              <a:t>OSPF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2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64296" cy="11430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Topology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내문서\Desktop\EIGRP 그림판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25352"/>
            <a:ext cx="9144000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1018456" cy="579519"/>
          </a:xfrm>
        </p:spPr>
        <p:txBody>
          <a:bodyPr/>
          <a:lstStyle/>
          <a:p>
            <a:r>
              <a:rPr lang="en-US" altLang="ko-KR" dirty="0" smtClean="0"/>
              <a:t>R4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RIP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내문서\Desktop\R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08720"/>
            <a:ext cx="4135759" cy="2733675"/>
          </a:xfrm>
          <a:prstGeom prst="rect">
            <a:avLst/>
          </a:prstGeom>
          <a:noFill/>
        </p:spPr>
      </p:pic>
      <p:pic>
        <p:nvPicPr>
          <p:cNvPr id="1027" name="Picture 3" descr="C:\Users\내문서\Desktop\Router r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4427984" cy="1021842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323528" y="3789040"/>
            <a:ext cx="7488832" cy="1656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ko-KR" sz="2000" dirty="0" smtClean="0"/>
              <a:t>RIP</a:t>
            </a:r>
            <a:r>
              <a:rPr lang="ko-KR" altLang="en-US" sz="2000" dirty="0" smtClean="0"/>
              <a:t>이나 </a:t>
            </a:r>
            <a:r>
              <a:rPr lang="en-US" altLang="ko-KR" sz="2000" dirty="0" smtClean="0"/>
              <a:t>EIGRP </a:t>
            </a:r>
            <a:r>
              <a:rPr lang="ko-KR" altLang="en-US" sz="2000" dirty="0" smtClean="0"/>
              <a:t>경로를 </a:t>
            </a:r>
            <a:r>
              <a:rPr lang="ko-KR" altLang="en-US" sz="2000" dirty="0" err="1" smtClean="0"/>
              <a:t>광고할때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디폴트 값인</a:t>
            </a:r>
            <a:r>
              <a:rPr lang="en-US" altLang="ko-KR" sz="2000" dirty="0" smtClean="0"/>
              <a:t>,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ko-KR" sz="2000" dirty="0" smtClean="0"/>
              <a:t>auto-summary(</a:t>
            </a:r>
            <a:r>
              <a:rPr lang="ko-KR" altLang="en-US" sz="2000" dirty="0" smtClean="0"/>
              <a:t>자동축약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광고를 </a:t>
            </a:r>
            <a:r>
              <a:rPr lang="ko-KR" altLang="en-US" sz="2000" dirty="0" err="1" smtClean="0"/>
              <a:t>하게되는데</a:t>
            </a:r>
            <a:r>
              <a:rPr lang="en-US" altLang="ko-KR" sz="2000" dirty="0" smtClean="0"/>
              <a:t>,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auto-summary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사용하여 자동축약해지를 하여 주소를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정확하게 전송 </a:t>
            </a:r>
            <a:r>
              <a:rPr kumimoji="0" lang="ko-KR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시킬수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있게 설정하였음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내문서\Desktop\router eigr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9040"/>
            <a:ext cx="4536503" cy="725349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3284984"/>
            <a:ext cx="1090464" cy="507512"/>
          </a:xfrm>
        </p:spPr>
        <p:txBody>
          <a:bodyPr/>
          <a:lstStyle/>
          <a:p>
            <a:r>
              <a:rPr lang="en-US" altLang="ko-KR" dirty="0" smtClean="0"/>
              <a:t>R3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EIGRP 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95536" y="2852936"/>
            <a:ext cx="7416824" cy="4005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1520" y="4869160"/>
            <a:ext cx="8136904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ko-KR" altLang="en-US" sz="2200" dirty="0" smtClean="0"/>
              <a:t>☞</a:t>
            </a:r>
            <a:r>
              <a:rPr lang="en-US" altLang="ko-KR" sz="2200" dirty="0" smtClean="0"/>
              <a:t>R 11,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R14 </a:t>
            </a:r>
            <a:r>
              <a:rPr lang="ko-KR" altLang="en-US" sz="2200" dirty="0" err="1" smtClean="0"/>
              <a:t>라우터도</a:t>
            </a:r>
            <a:r>
              <a:rPr lang="ko-KR" altLang="en-US" sz="2200" dirty="0" smtClean="0"/>
              <a:t> 마찬가지로 각 </a:t>
            </a:r>
            <a:r>
              <a:rPr lang="ko-KR" altLang="en-US" sz="2200" dirty="0" err="1" smtClean="0"/>
              <a:t>라우터에</a:t>
            </a:r>
            <a:endParaRPr lang="en-US" altLang="ko-KR" sz="2200" dirty="0" smtClean="0"/>
          </a:p>
          <a:p>
            <a:pPr marL="365760" marR="0" lvl="0" indent="-256032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ko-KR" altLang="en-US" sz="2200" dirty="0" smtClean="0"/>
              <a:t>   연결된 </a:t>
            </a:r>
            <a:r>
              <a:rPr lang="en-US" altLang="ko-KR" sz="2200" dirty="0" smtClean="0"/>
              <a:t>DCE</a:t>
            </a:r>
            <a:r>
              <a:rPr lang="ko-KR" altLang="en-US" sz="2200" dirty="0" smtClean="0"/>
              <a:t>케이블의 주소 값으로 위와 같이</a:t>
            </a:r>
            <a:endParaRPr lang="en-US" altLang="ko-KR" sz="2200" dirty="0" smtClean="0"/>
          </a:p>
          <a:p>
            <a:pPr marL="365760" marR="0" lvl="0" indent="-256032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ko-KR" sz="2200" dirty="0" smtClean="0"/>
              <a:t>    EIGRP1 </a:t>
            </a:r>
            <a:r>
              <a:rPr lang="ko-KR" altLang="en-US" sz="2200" dirty="0" smtClean="0"/>
              <a:t>망 안에 넣어 설정해준다</a:t>
            </a:r>
            <a:r>
              <a:rPr lang="en-US" altLang="ko-KR" sz="2200" dirty="0" smtClean="0"/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내문서\Desktop\EIGRP 연결방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620688"/>
            <a:ext cx="4524375" cy="2933700"/>
          </a:xfrm>
          <a:prstGeom prst="rect">
            <a:avLst/>
          </a:prstGeom>
          <a:noFill/>
        </p:spPr>
      </p:pic>
      <p:sp>
        <p:nvSpPr>
          <p:cNvPr id="13" name="대각선 방향의 모서리가 둥근 사각형 12"/>
          <p:cNvSpPr/>
          <p:nvPr/>
        </p:nvSpPr>
        <p:spPr>
          <a:xfrm>
            <a:off x="3779912" y="3933056"/>
            <a:ext cx="864096" cy="216024"/>
          </a:xfrm>
          <a:prstGeom prst="round2Diag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4860032" y="3933056"/>
            <a:ext cx="792088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5796136" y="3933056"/>
            <a:ext cx="1512168" cy="50751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ko-KR" sz="2700" noProof="0" dirty="0" smtClean="0">
                <a:solidFill>
                  <a:schemeClr val="accent2"/>
                </a:solidFill>
              </a:rPr>
              <a:t>Wild card mask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421288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EIGRP </a:t>
            </a:r>
            <a:r>
              <a:rPr lang="ko-KR" altLang="en-US" dirty="0" smtClean="0">
                <a:solidFill>
                  <a:srgbClr val="FF0000"/>
                </a:solidFill>
              </a:rPr>
              <a:t>연결 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내문서\Desktop\EIGRP 부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764704"/>
            <a:ext cx="5220072" cy="4176464"/>
          </a:xfrm>
          <a:prstGeom prst="rect">
            <a:avLst/>
          </a:prstGeom>
          <a:noFill/>
        </p:spPr>
      </p:pic>
      <p:pic>
        <p:nvPicPr>
          <p:cNvPr id="2053" name="Picture 5" descr="C:\Users\내문서\Desktop\R3 EIGR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4176464" cy="1297871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108520" y="548680"/>
            <a:ext cx="3888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R3-OSPF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와 연결되는 라우터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7504" y="2564904"/>
            <a:ext cx="7200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 11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Users\내문서\Desktop\R11 EIGR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4211959" cy="1190625"/>
          </a:xfrm>
          <a:prstGeom prst="rect">
            <a:avLst/>
          </a:prstGeom>
          <a:noFill/>
        </p:spPr>
      </p:pic>
      <p:pic>
        <p:nvPicPr>
          <p:cNvPr id="2055" name="Picture 7" descr="C:\Users\내문서\Desktop\R14 EIGR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4176464" cy="1123950"/>
          </a:xfrm>
          <a:prstGeom prst="rect">
            <a:avLst/>
          </a:prstGeom>
          <a:noFill/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07504" y="4221088"/>
            <a:ext cx="7200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 14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3356992"/>
            <a:ext cx="8748464" cy="2952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☞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DCE </a:t>
            </a:r>
            <a:r>
              <a:rPr lang="ko-KR" altLang="en-US" dirty="0" smtClean="0"/>
              <a:t>케이블의 주소 값으로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</a:t>
            </a:r>
            <a:r>
              <a:rPr lang="ko-KR" altLang="en-US" dirty="0" smtClean="0"/>
              <a:t>망 안에 각 </a:t>
            </a:r>
            <a:r>
              <a:rPr lang="en-US" altLang="ko-KR" dirty="0" smtClean="0"/>
              <a:t>area </a:t>
            </a:r>
            <a:r>
              <a:rPr lang="ko-KR" altLang="en-US" dirty="0" smtClean="0"/>
              <a:t>번호에 맞게 넣어준다 </a:t>
            </a:r>
            <a:r>
              <a:rPr lang="en-US" altLang="ko-KR" dirty="0" smtClean="0"/>
              <a:t>R2,R4,R3 </a:t>
            </a:r>
            <a:r>
              <a:rPr lang="ko-KR" altLang="en-US" dirty="0" smtClean="0"/>
              <a:t>망에도 마찬가지로 설정해준다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Area 0 (</a:t>
            </a:r>
            <a:r>
              <a:rPr lang="en-US" altLang="ko-KR" dirty="0" err="1" smtClean="0">
                <a:solidFill>
                  <a:srgbClr val="FF0000"/>
                </a:solidFill>
              </a:rPr>
              <a:t>BackBone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내문서\Desktop\Area 0 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836712"/>
            <a:ext cx="3133726" cy="2390775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395536" y="3284984"/>
            <a:ext cx="5616624" cy="20882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395536" y="1412776"/>
            <a:ext cx="1008112" cy="64807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R0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내문서\Desktop\router ospf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993342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5"/>
            <a:ext cx="1666528" cy="864096"/>
          </a:xfrm>
        </p:spPr>
        <p:txBody>
          <a:bodyPr/>
          <a:lstStyle/>
          <a:p>
            <a:r>
              <a:rPr lang="en-US" altLang="ko-KR" dirty="0" smtClean="0"/>
              <a:t>R13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Area 1</a:t>
            </a:r>
            <a:endParaRPr lang="ko-KR" altLang="en-US" dirty="0"/>
          </a:p>
        </p:txBody>
      </p:sp>
      <p:pic>
        <p:nvPicPr>
          <p:cNvPr id="2050" name="Picture 2" descr="C:\Users\내문서\Desktop\R13 area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5600701" cy="514350"/>
          </a:xfrm>
          <a:prstGeom prst="rect">
            <a:avLst/>
          </a:prstGeom>
          <a:noFill/>
        </p:spPr>
      </p:pic>
      <p:pic>
        <p:nvPicPr>
          <p:cNvPr id="2051" name="Picture 3" descr="C:\Users\내문서\Desktop\area 1 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4664"/>
            <a:ext cx="3286125" cy="2686050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467544" y="3501008"/>
            <a:ext cx="7848872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ko-KR" altLang="en-US" sz="2700" dirty="0" smtClean="0"/>
              <a:t>☞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라우터에</a:t>
            </a:r>
            <a:r>
              <a:rPr lang="ko-KR" altLang="en-US" sz="2800" dirty="0" smtClean="0"/>
              <a:t> 연결된 </a:t>
            </a:r>
            <a:r>
              <a:rPr lang="en-US" altLang="ko-KR" sz="2800" dirty="0" smtClean="0"/>
              <a:t>DCE </a:t>
            </a:r>
            <a:r>
              <a:rPr lang="ko-KR" altLang="en-US" sz="2800" dirty="0" smtClean="0"/>
              <a:t>케이블의 주소 값으로 </a:t>
            </a:r>
            <a:r>
              <a:rPr lang="en-US" altLang="ko-KR" sz="2800" dirty="0" err="1" smtClean="0"/>
              <a:t>ospf</a:t>
            </a:r>
            <a:r>
              <a:rPr lang="en-US" altLang="ko-KR" sz="2800" dirty="0" smtClean="0"/>
              <a:t> 1 </a:t>
            </a:r>
            <a:r>
              <a:rPr lang="ko-KR" altLang="en-US" sz="2800" dirty="0" smtClean="0"/>
              <a:t>망 안에 각 </a:t>
            </a:r>
            <a:r>
              <a:rPr lang="en-US" altLang="ko-KR" sz="2800" dirty="0" smtClean="0"/>
              <a:t>area </a:t>
            </a:r>
            <a:r>
              <a:rPr lang="ko-KR" altLang="en-US" sz="2800" dirty="0" smtClean="0"/>
              <a:t>번호에 맞게 넣어준다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1882552" cy="579519"/>
          </a:xfrm>
        </p:spPr>
        <p:txBody>
          <a:bodyPr/>
          <a:lstStyle/>
          <a:p>
            <a:r>
              <a:rPr lang="en-US" altLang="ko-KR" dirty="0" smtClean="0"/>
              <a:t>R1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Area 2</a:t>
            </a:r>
            <a:endParaRPr lang="ko-KR" altLang="en-US" dirty="0"/>
          </a:p>
        </p:txBody>
      </p:sp>
      <p:pic>
        <p:nvPicPr>
          <p:cNvPr id="3074" name="Picture 2" descr="C:\Users\내문서\Desktop\area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548680"/>
            <a:ext cx="2592288" cy="2809875"/>
          </a:xfrm>
          <a:prstGeom prst="rect">
            <a:avLst/>
          </a:prstGeom>
          <a:noFill/>
        </p:spPr>
      </p:pic>
      <p:pic>
        <p:nvPicPr>
          <p:cNvPr id="3075" name="Picture 3" descr="C:\Users\내문서\Desktop\area ospf 1 area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4076700" cy="533400"/>
          </a:xfrm>
          <a:prstGeom prst="rect">
            <a:avLst/>
          </a:prstGeom>
          <a:noFill/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323528" y="3645024"/>
            <a:ext cx="8136904" cy="2664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ko-KR" altLang="en-US" sz="2400" dirty="0" smtClean="0"/>
              <a:t>☞ </a:t>
            </a:r>
            <a:r>
              <a:rPr lang="ko-KR" altLang="en-US" sz="2400" dirty="0" err="1" smtClean="0"/>
              <a:t>라우터에</a:t>
            </a:r>
            <a:r>
              <a:rPr lang="ko-KR" altLang="en-US" sz="2400" dirty="0" smtClean="0"/>
              <a:t> 연결된 </a:t>
            </a:r>
            <a:r>
              <a:rPr lang="en-US" altLang="ko-KR" sz="2400" dirty="0" smtClean="0"/>
              <a:t>DCE </a:t>
            </a:r>
            <a:r>
              <a:rPr lang="ko-KR" altLang="en-US" sz="2400" dirty="0" smtClean="0"/>
              <a:t>케이블의 주소 값으로 </a:t>
            </a:r>
            <a:r>
              <a:rPr lang="en-US" altLang="ko-KR" sz="2400" dirty="0" err="1" smtClean="0"/>
              <a:t>ospf</a:t>
            </a:r>
            <a:r>
              <a:rPr lang="en-US" altLang="ko-KR" sz="2400" dirty="0" smtClean="0"/>
              <a:t> 1 </a:t>
            </a:r>
            <a:r>
              <a:rPr lang="ko-KR" altLang="en-US" sz="2400" dirty="0" smtClean="0"/>
              <a:t>망 안에 각 </a:t>
            </a:r>
            <a:r>
              <a:rPr lang="en-US" altLang="ko-KR" sz="2400" dirty="0" smtClean="0"/>
              <a:t>area </a:t>
            </a:r>
            <a:r>
              <a:rPr lang="ko-KR" altLang="en-US" sz="2400" dirty="0" smtClean="0"/>
              <a:t>번호에 맞게 넣어준다</a:t>
            </a: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217</Words>
  <Application>Microsoft Office PowerPoint</Application>
  <PresentationFormat>화면 슬라이드 쇼(4:3)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Lucida Sans Unicode</vt:lpstr>
      <vt:lpstr>Verdana</vt:lpstr>
      <vt:lpstr>Wingdings 2</vt:lpstr>
      <vt:lpstr>Wingdings 3</vt:lpstr>
      <vt:lpstr>광장</vt:lpstr>
      <vt:lpstr>EIGRP와 OSPF 설계</vt:lpstr>
      <vt:lpstr>목차</vt:lpstr>
      <vt:lpstr>Topology</vt:lpstr>
      <vt:lpstr>RIP</vt:lpstr>
      <vt:lpstr>EIGRP  1</vt:lpstr>
      <vt:lpstr>EIGRP 연결 결과</vt:lpstr>
      <vt:lpstr>Area 0 (BackBone)</vt:lpstr>
      <vt:lpstr>Area 1</vt:lpstr>
      <vt:lpstr>Area 2</vt:lpstr>
      <vt:lpstr>OSPF와 EIGRP의 재분배</vt:lpstr>
      <vt:lpstr>연결결과</vt:lpstr>
      <vt:lpstr>OSPF와 RIP의 재분배</vt:lpstr>
      <vt:lpstr>연결결과</vt:lpstr>
      <vt:lpstr>End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EIGRP와 OSPF 설계</dc:title>
  <dc:creator>내문서</dc:creator>
  <cp:lastModifiedBy>User</cp:lastModifiedBy>
  <cp:revision>45</cp:revision>
  <dcterms:created xsi:type="dcterms:W3CDTF">2018-05-04T08:59:36Z</dcterms:created>
  <dcterms:modified xsi:type="dcterms:W3CDTF">2019-06-10T05:12:02Z</dcterms:modified>
</cp:coreProperties>
</file>