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546" r:id="rId3"/>
    <p:sldId id="538" r:id="rId5"/>
    <p:sldId id="590" r:id="rId6"/>
    <p:sldId id="598" r:id="rId7"/>
    <p:sldId id="599" r:id="rId8"/>
    <p:sldId id="600" r:id="rId9"/>
    <p:sldId id="601" r:id="rId10"/>
    <p:sldId id="593" r:id="rId11"/>
    <p:sldId id="594" r:id="rId12"/>
    <p:sldId id="595" r:id="rId13"/>
    <p:sldId id="596" r:id="rId14"/>
    <p:sldId id="602" r:id="rId15"/>
    <p:sldId id="603" r:id="rId16"/>
    <p:sldId id="604" r:id="rId17"/>
    <p:sldId id="605" r:id="rId18"/>
    <p:sldId id="597" r:id="rId19"/>
    <p:sldId id="547" r:id="rId20"/>
  </p:sldIdLst>
  <p:sldSz cx="9144000" cy="6858000" type="screen4x3"/>
  <p:notesSz cx="6781800" cy="9918700"/>
  <p:defaultTextStyle>
    <a:defPPr>
      <a:defRPr lang="en-GB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65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65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65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65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65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65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65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65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6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5E77"/>
    <a:srgbClr val="FAFD00"/>
    <a:srgbClr val="81C2FE"/>
    <a:srgbClr val="7A7A5A"/>
    <a:srgbClr val="00B17A"/>
    <a:srgbClr val="02996A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584" y="-88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2" tIns="0" rIns="19362" bIns="0" numCol="1" anchor="t" anchorCtr="0" compatLnSpc="1"/>
          <a:lstStyle>
            <a:lvl1pPr defTabSz="928370">
              <a:defRPr sz="1000" b="0" i="1">
                <a:latin typeface="Arial" panose="020B0604020202020204" pitchFamily="34" charset="0"/>
              </a:defRPr>
            </a:lvl1pPr>
          </a:lstStyle>
          <a:p>
            <a:pPr marL="0" marR="0" lvl="0" indent="0" algn="l" defTabSz="9283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2" tIns="0" rIns="19362" bIns="0" numCol="1" anchor="t" anchorCtr="0" compatLnSpc="1"/>
          <a:lstStyle>
            <a:lvl1pPr algn="r" defTabSz="928370">
              <a:defRPr sz="1000" b="0" i="1">
                <a:latin typeface="Arial" panose="020B0604020202020204" pitchFamily="34" charset="0"/>
              </a:defRPr>
            </a:lvl1pPr>
          </a:lstStyle>
          <a:p>
            <a:pPr marL="0" marR="0" lvl="0" indent="0" algn="r" defTabSz="9283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2" tIns="0" rIns="19362" bIns="0" numCol="1" anchor="b" anchorCtr="0" compatLnSpc="1"/>
          <a:lstStyle>
            <a:lvl1pPr defTabSz="928370">
              <a:defRPr sz="1000" b="0" i="1">
                <a:latin typeface="Arial" panose="020B0604020202020204" pitchFamily="34" charset="0"/>
              </a:defRPr>
            </a:lvl1pPr>
          </a:lstStyle>
          <a:p>
            <a:pPr marL="0" marR="0" lvl="0" indent="0" algn="l" defTabSz="9283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3400"/>
            <a:ext cx="293846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2" tIns="0" rIns="19362" bIns="0" numCol="1" anchor="b" anchorCtr="0" compatLnSpc="1"/>
          <a:p>
            <a:pPr lvl="0" algn="r" defTabSz="929005"/>
            <a:fld id="{9A0DB2DC-4C9A-4742-B13C-FB6460FD3503}" type="slidenum">
              <a:rPr lang="en-GB" sz="1000" b="0" i="1" dirty="0"/>
            </a:fld>
            <a:endParaRPr lang="en-GB" sz="1000" b="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2" tIns="0" rIns="19362" bIns="0" numCol="1" anchor="t" anchorCtr="0" compatLnSpc="1"/>
          <a:lstStyle>
            <a:lvl1pPr defTabSz="928370">
              <a:defRPr sz="1000" b="0" i="1">
                <a:latin typeface="Times New Roman" panose="02020603050405020304" pitchFamily="-65" charset="0"/>
              </a:defRPr>
            </a:lvl1pPr>
          </a:lstStyle>
          <a:p>
            <a:pPr marL="0" marR="0" lvl="0" indent="0" algn="l" defTabSz="9283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65" charset="0"/>
              <a:ea typeface="+mn-ea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2" tIns="0" rIns="19362" bIns="0" numCol="1" anchor="t" anchorCtr="0" compatLnSpc="1"/>
          <a:lstStyle>
            <a:lvl1pPr algn="r" defTabSz="928370">
              <a:defRPr sz="1000" b="0" i="1">
                <a:latin typeface="Times New Roman" panose="02020603050405020304" pitchFamily="-65" charset="0"/>
              </a:defRPr>
            </a:lvl1pPr>
          </a:lstStyle>
          <a:p>
            <a:pPr marL="0" marR="0" lvl="0" indent="0" algn="r" defTabSz="9283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65" charset="0"/>
              <a:ea typeface="+mn-ea"/>
              <a:cs typeface="+mn-cs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2" tIns="0" rIns="19362" bIns="0" numCol="1" anchor="b" anchorCtr="0" compatLnSpc="1"/>
          <a:lstStyle>
            <a:lvl1pPr defTabSz="928370">
              <a:defRPr sz="1000" b="0" i="1">
                <a:latin typeface="Times New Roman" panose="02020603050405020304" pitchFamily="-65" charset="0"/>
              </a:defRPr>
            </a:lvl1pPr>
          </a:lstStyle>
          <a:p>
            <a:pPr marL="0" marR="0" lvl="0" indent="0" algn="l" defTabSz="9283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65" charset="0"/>
              <a:ea typeface="+mn-ea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3400"/>
            <a:ext cx="293846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2" tIns="0" rIns="19362" bIns="0" numCol="1" anchor="b" anchorCtr="0" compatLnSpc="1"/>
          <a:p>
            <a:pPr lvl="0" algn="r" defTabSz="929005"/>
            <a:fld id="{9A0DB2DC-4C9A-4742-B13C-FB6460FD3503}" type="slidenum">
              <a:rPr lang="en-GB" sz="1000" b="0" i="1" dirty="0">
                <a:latin typeface="Times New Roman" panose="02020603050405020304" pitchFamily="-65" charset="0"/>
              </a:rPr>
            </a:fld>
            <a:endParaRPr lang="en-GB" sz="1000" b="0" i="1" dirty="0">
              <a:latin typeface="Times New Roman" panose="02020603050405020304" pitchFamily="-65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175375" y="9551988"/>
            <a:ext cx="3429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8744" tIns="45179" rIns="88744" bIns="45179">
            <a:spAutoFit/>
          </a:bodyPr>
          <a:p>
            <a:pPr lvl="0" algn="ctr" defTabSz="882650">
              <a:lnSpc>
                <a:spcPct val="90000"/>
              </a:lnSpc>
            </a:pPr>
            <a:r>
              <a:rPr lang="en-US" altLang="zh-CN" sz="900" b="0" dirty="0"/>
              <a:t> </a:t>
            </a:r>
            <a:fld id="{9A0DB2DC-4C9A-4742-B13C-FB6460FD3503}" type="slidenum">
              <a:rPr lang="en-GB" altLang="zh-CN" sz="900" b="0" dirty="0"/>
            </a:fld>
            <a:endParaRPr lang="en-GB" sz="900" b="0" dirty="0"/>
          </a:p>
        </p:txBody>
      </p:sp>
      <p:sp>
        <p:nvSpPr>
          <p:cNvPr id="18439" name="Rectangle 7"/>
          <p:cNvSpPr>
            <a:spLocks noTextEdit="1"/>
          </p:cNvSpPr>
          <p:nvPr>
            <p:ph type="sldImg" idx="2"/>
          </p:nvPr>
        </p:nvSpPr>
        <p:spPr>
          <a:xfrm>
            <a:off x="1158875" y="495300"/>
            <a:ext cx="4408488" cy="3306763"/>
          </a:xfrm>
          <a:prstGeom prst="rect">
            <a:avLst/>
          </a:prstGeom>
          <a:noFill/>
          <a:ln w="12699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049713"/>
            <a:ext cx="4975225" cy="5126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585" tIns="46793" rIns="93585" bIns="46793" numCol="1" anchor="t" anchorCtr="0" compatLnSpc="1"/>
          <a:lstStyle/>
          <a:p>
            <a:pPr marL="114300" marR="0" lvl="0" indent="-11430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Tx/>
              <a:buChar char="•"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65" charset="-128"/>
                <a:cs typeface="MS PGothic" panose="020B0600070205080204" pitchFamily="-65" charset="-128"/>
              </a:rPr>
              <a:t>Body Text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65" charset="-128"/>
              <a:cs typeface="MS PGothic" panose="020B0600070205080204" pitchFamily="-65" charset="-128"/>
            </a:endParaRPr>
          </a:p>
          <a:p>
            <a:pPr marL="571500" marR="0" lvl="1" indent="-11430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Tx/>
              <a:buChar char="•"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65" charset="-128"/>
                <a:cs typeface="+mn-cs"/>
              </a:rPr>
              <a:t>Second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65" charset="-128"/>
              <a:cs typeface="+mn-cs"/>
            </a:endParaRPr>
          </a:p>
          <a:p>
            <a:pPr marL="1028700" marR="0" lvl="2" indent="-11430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Tx/>
              <a:buChar char="•"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65" charset="-128"/>
                <a:cs typeface="+mn-cs"/>
              </a:rPr>
              <a:t>Third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65" charset="-128"/>
              <a:cs typeface="+mn-cs"/>
            </a:endParaRPr>
          </a:p>
          <a:p>
            <a:pPr marL="1485900" marR="0" lvl="3" indent="-11430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Tx/>
              <a:buChar char="•"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65" charset="-128"/>
                <a:cs typeface="+mn-cs"/>
              </a:rPr>
              <a:t>Fourth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65" charset="-128"/>
              <a:cs typeface="+mn-cs"/>
            </a:endParaRPr>
          </a:p>
          <a:p>
            <a:pPr marL="1943100" marR="0" lvl="4" indent="-11430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Tx/>
              <a:buChar char="•"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65" charset="-128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65" charset="-128"/>
              <a:cs typeface="+mn-cs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219575" y="9547225"/>
            <a:ext cx="1903413" cy="247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3585" tIns="46793" rIns="93585" bIns="46793">
            <a:spAutoFit/>
          </a:bodyPr>
          <a:lstStyle/>
          <a:p>
            <a:pPr marL="0" marR="0" lvl="0" indent="0" algn="r" defTabSz="92837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0683_03F7_c2.scr</a:t>
            </a: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1143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-65" charset="-128"/>
        <a:cs typeface="MS PGothic" panose="020B0600070205080204" pitchFamily="-65" charset="-128"/>
      </a:defRPr>
    </a:lvl1pPr>
    <a:lvl2pPr marL="5715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-65" charset="-128"/>
        <a:cs typeface="+mn-cs"/>
      </a:defRPr>
    </a:lvl2pPr>
    <a:lvl3pPr marL="10287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-65" charset="-128"/>
        <a:cs typeface="+mn-cs"/>
      </a:defRPr>
    </a:lvl3pPr>
    <a:lvl4pPr marL="14859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-65" charset="-128"/>
        <a:cs typeface="+mn-cs"/>
      </a:defRPr>
    </a:lvl4pPr>
    <a:lvl5pPr marL="19431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5"/>
          <p:cNvSpPr txBox="1">
            <a:spLocks noGrp="1"/>
          </p:cNvSpPr>
          <p:nvPr>
            <p:ph type="sldNum" sz="quarter"/>
          </p:nvPr>
        </p:nvSpPr>
        <p:spPr>
          <a:xfrm>
            <a:off x="3843338" y="9423400"/>
            <a:ext cx="2938462" cy="495300"/>
          </a:xfrm>
          <a:prstGeom prst="rect">
            <a:avLst/>
          </a:prstGeom>
          <a:noFill/>
          <a:ln w="9525">
            <a:noFill/>
          </a:ln>
        </p:spPr>
        <p:txBody>
          <a:bodyPr lIns="19362" tIns="0" rIns="19362" bIns="0" anchor="b"/>
          <a:p>
            <a:pPr lvl="0" algn="r" defTabSz="929005"/>
            <a:fld id="{9A0DB2DC-4C9A-4742-B13C-FB6460FD3503}" type="slidenum">
              <a:rPr lang="en-GB" sz="1000" b="0" i="1" dirty="0">
                <a:latin typeface="Times New Roman" panose="02020603050405020304" pitchFamily="-65" charset="0"/>
                <a:ea typeface="MS PGothic" panose="020B0600070205080204" pitchFamily="-65" charset="-128"/>
              </a:rPr>
            </a:fld>
            <a:endParaRPr lang="en-GB" sz="1000" b="0" i="1" dirty="0">
              <a:latin typeface="Times New Roman" panose="02020603050405020304" pitchFamily="-65" charset="0"/>
              <a:ea typeface="MS PGothic" panose="020B0600070205080204" pitchFamily="-65" charset="-128"/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xfrm>
            <a:off x="903288" y="4049713"/>
            <a:ext cx="4975225" cy="5126037"/>
          </a:xfrm>
        </p:spPr>
        <p:txBody>
          <a:bodyPr wrap="square" lIns="93585" tIns="46793" rIns="93585" bIns="46793" anchor="t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5"/>
          <p:cNvSpPr txBox="1">
            <a:spLocks noGrp="1"/>
          </p:cNvSpPr>
          <p:nvPr>
            <p:ph type="sldNum" sz="quarter"/>
          </p:nvPr>
        </p:nvSpPr>
        <p:spPr>
          <a:xfrm>
            <a:off x="3843338" y="9423400"/>
            <a:ext cx="2938462" cy="495300"/>
          </a:xfrm>
          <a:prstGeom prst="rect">
            <a:avLst/>
          </a:prstGeom>
          <a:noFill/>
          <a:ln w="9525">
            <a:noFill/>
          </a:ln>
        </p:spPr>
        <p:txBody>
          <a:bodyPr lIns="19362" tIns="0" rIns="19362" bIns="0" anchor="b"/>
          <a:p>
            <a:pPr lvl="0" algn="r" defTabSz="929005"/>
            <a:fld id="{9A0DB2DC-4C9A-4742-B13C-FB6460FD3503}" type="slidenum">
              <a:rPr lang="en-GB" sz="1000" b="0" i="1" dirty="0">
                <a:latin typeface="Times New Roman" panose="02020603050405020304" pitchFamily="-65" charset="0"/>
              </a:rPr>
            </a:fld>
            <a:endParaRPr lang="en-GB" sz="1000" b="0" i="1" dirty="0">
              <a:latin typeface="Times New Roman" panose="02020603050405020304" pitchFamily="-65" charset="0"/>
            </a:endParaRPr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>
          <a:xfrm>
            <a:off x="903288" y="4049713"/>
            <a:ext cx="4975225" cy="5126037"/>
          </a:xfrm>
        </p:spPr>
        <p:txBody>
          <a:bodyPr wrap="square" lIns="93585" tIns="46793" rIns="93585" bIns="46793" anchor="t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5"/>
          <p:cNvSpPr txBox="1">
            <a:spLocks noGrp="1"/>
          </p:cNvSpPr>
          <p:nvPr>
            <p:ph type="sldNum" sz="quarter"/>
          </p:nvPr>
        </p:nvSpPr>
        <p:spPr>
          <a:xfrm>
            <a:off x="3843338" y="9423400"/>
            <a:ext cx="2938462" cy="495300"/>
          </a:xfrm>
          <a:prstGeom prst="rect">
            <a:avLst/>
          </a:prstGeom>
          <a:noFill/>
          <a:ln w="9525">
            <a:noFill/>
          </a:ln>
        </p:spPr>
        <p:txBody>
          <a:bodyPr lIns="19362" tIns="0" rIns="19362" bIns="0" anchor="b"/>
          <a:p>
            <a:pPr lvl="0" algn="r" defTabSz="929005"/>
            <a:fld id="{9A0DB2DC-4C9A-4742-B13C-FB6460FD3503}" type="slidenum">
              <a:rPr lang="en-GB" sz="1000" b="0" i="1" dirty="0">
                <a:latin typeface="Times New Roman" panose="02020603050405020304" pitchFamily="-65" charset="0"/>
                <a:ea typeface="MS PGothic" panose="020B0600070205080204" pitchFamily="-65" charset="-128"/>
              </a:rPr>
            </a:fld>
            <a:endParaRPr lang="en-GB" sz="1000" b="0" i="1" dirty="0">
              <a:latin typeface="Times New Roman" panose="02020603050405020304" pitchFamily="-65" charset="0"/>
              <a:ea typeface="MS PGothic" panose="020B0600070205080204" pitchFamily="-65" charset="-128"/>
            </a:endParaRPr>
          </a:p>
        </p:txBody>
      </p:sp>
      <p:sp>
        <p:nvSpPr>
          <p:cNvPr id="109571" name="Rectangle 2"/>
          <p:cNvSpPr/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109572" name="Rectangle 3"/>
          <p:cNvSpPr/>
          <p:nvPr>
            <p:ph type="body" idx="1"/>
          </p:nvPr>
        </p:nvSpPr>
        <p:spPr>
          <a:xfrm>
            <a:off x="903288" y="4049713"/>
            <a:ext cx="4975225" cy="512603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3585" tIns="46793" rIns="93585" bIns="46793" anchor="t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  <a:endParaRPr lang="en-AU" smtClean="0"/>
          </a:p>
          <a:p>
            <a:pPr lvl="1"/>
            <a:r>
              <a:rPr lang="en-AU" smtClean="0"/>
              <a:t>Second level</a:t>
            </a:r>
            <a:endParaRPr lang="en-AU" smtClean="0"/>
          </a:p>
          <a:p>
            <a:pPr lvl="2"/>
            <a:r>
              <a:rPr lang="en-AU" smtClean="0"/>
              <a:t>Third level</a:t>
            </a:r>
            <a:endParaRPr lang="en-AU" smtClean="0"/>
          </a:p>
          <a:p>
            <a:pPr lvl="3"/>
            <a:r>
              <a:rPr lang="en-AU" smtClean="0"/>
              <a:t>Fourth level</a:t>
            </a:r>
            <a:endParaRPr lang="en-AU" smtClean="0"/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emf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b="1">
                <a:ea typeface="MS PGothic" panose="020B0600070205080204" pitchFamily="-65" charset="-128"/>
              </a:rPr>
              <a:t>Introduction to OSPF</a:t>
            </a:r>
            <a:endParaRPr lang="en-US" altLang="zh-CN" b="1">
              <a:ea typeface="MS PGothic" panose="020B0600070205080204" pitchFamily="-65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alt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201595103 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왕요</a:t>
            </a:r>
            <a:endParaRPr kumimoji="0" lang="ko-KR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201595101 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왕문정</a:t>
            </a:r>
            <a:endParaRPr kumimoji="0" lang="ko-KR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kumimoji="0" lang="ko-KR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4" name="Rectangle 6"/>
          <p:cNvSpPr txBox="1"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65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65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65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65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65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3" y="15118"/>
            <a:ext cx="3417049" cy="2032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531" y="3985259"/>
            <a:ext cx="3455157" cy="2616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9580" y="336550"/>
            <a:ext cx="121793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ea typeface="+mn-lt"/>
                <a:cs typeface="+mn-lt"/>
              </a:rPr>
              <a:t>AR1-&gt;AR4</a:t>
            </a:r>
            <a:endParaRPr lang="ko-KR" altLang="en-US"/>
          </a:p>
          <a:p>
            <a:endParaRPr lang="ko-KR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0860" y="2448560"/>
            <a:ext cx="121793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ea typeface="+mn-lt"/>
                <a:cs typeface="+mn-lt"/>
              </a:rPr>
              <a:t>AR6-&gt;AR4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" y="868680"/>
            <a:ext cx="4191000" cy="12420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" y="3147060"/>
            <a:ext cx="4091940" cy="1097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63360" y="336550"/>
            <a:ext cx="121793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ea typeface="+mn-lt"/>
                <a:cs typeface="+mn-lt"/>
              </a:rPr>
              <a:t>AR6-&gt;AR2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845" y="882015"/>
            <a:ext cx="4034790" cy="1215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2832735"/>
            <a:ext cx="4828540" cy="13785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" y="3688"/>
            <a:ext cx="3417049" cy="2032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40530" y="510540"/>
            <a:ext cx="207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OSPF 영역 분리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3410" y="2297430"/>
            <a:ext cx="1301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45" y="3688"/>
            <a:ext cx="3417049" cy="2032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40530" y="510540"/>
            <a:ext cx="207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OSPF 영역 분리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3410" y="2297430"/>
            <a:ext cx="1301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AR2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2813685"/>
            <a:ext cx="4916805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45" y="3688"/>
            <a:ext cx="3417049" cy="2032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40530" y="510540"/>
            <a:ext cx="207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OSPF 영역 분리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3410" y="2297430"/>
            <a:ext cx="1301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AR3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" y="2800350"/>
            <a:ext cx="4991735" cy="1291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45" y="3688"/>
            <a:ext cx="3417049" cy="2032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40530" y="510540"/>
            <a:ext cx="207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OSPF 영역 분리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3410" y="2297430"/>
            <a:ext cx="1301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AR4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" y="2743200"/>
            <a:ext cx="4408805" cy="1211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45" y="3688"/>
            <a:ext cx="3417049" cy="2032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40530" y="510540"/>
            <a:ext cx="207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OSPF 영역 분리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3410" y="2297430"/>
            <a:ext cx="1301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AR5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" y="2828925"/>
            <a:ext cx="5676900" cy="1298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" y="600075"/>
            <a:ext cx="6172200" cy="37452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2780" y="2813050"/>
            <a:ext cx="1602740" cy="47307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0075" y="3834130"/>
            <a:ext cx="1584325" cy="432435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b="1">
                <a:ea typeface="MS PGothic" panose="020B0600070205080204" pitchFamily="-65" charset="-128"/>
              </a:rPr>
              <a:t>Introduction to OSPF</a:t>
            </a:r>
            <a:endParaRPr lang="en-US" altLang="zh-CN" b="1">
              <a:ea typeface="MS PGothic" panose="020B0600070205080204" pitchFamily="-65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ko-KR" alt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감사합니다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252" name="Rectangle 6"/>
          <p:cNvSpPr txBox="1"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65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65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65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65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65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dirty="0"/>
              <a:t>OSPF</a:t>
            </a:r>
            <a:endParaRPr lang="en-US" altLang="zh-CN" dirty="0"/>
          </a:p>
        </p:txBody>
      </p:sp>
      <p:sp>
        <p:nvSpPr>
          <p:cNvPr id="21507" name="Rectangle 3"/>
          <p:cNvSpPr>
            <a:spLocks noGrp="1"/>
          </p:cNvSpPr>
          <p:nvPr>
            <p:ph sz="half" idx="1"/>
          </p:nvPr>
        </p:nvSpPr>
        <p:spPr>
          <a:xfrm>
            <a:off x="655638" y="1636713"/>
            <a:ext cx="3894137" cy="4611687"/>
          </a:xfrm>
        </p:spPr>
        <p:txBody>
          <a:bodyPr vert="horz" wrap="square" lIns="91440" tIns="45720" rIns="91440" bIns="45720" anchor="t"/>
          <a:p>
            <a:pPr defTabSz="457200"/>
            <a:r>
              <a:rPr lang="en-US" altLang="zh-CN" sz="24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</a:t>
            </a:r>
            <a:r>
              <a:rPr lang="en-US" altLang="zh-CN" sz="2400" kern="1200" dirty="0">
                <a:latin typeface="+mn-lt"/>
                <a:ea typeface="+mn-ea"/>
                <a:cs typeface="+mn-cs"/>
              </a:rPr>
              <a:t>pen </a:t>
            </a:r>
            <a:r>
              <a:rPr lang="en-US" altLang="zh-CN" sz="24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altLang="zh-CN" sz="2400" kern="1200" dirty="0">
                <a:latin typeface="+mn-lt"/>
                <a:ea typeface="+mn-ea"/>
                <a:cs typeface="+mn-cs"/>
              </a:rPr>
              <a:t>hortest </a:t>
            </a:r>
            <a:r>
              <a:rPr lang="en-US" altLang="zh-CN" sz="24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altLang="zh-CN" sz="2400" kern="1200" dirty="0">
                <a:latin typeface="+mn-lt"/>
                <a:ea typeface="+mn-ea"/>
                <a:cs typeface="+mn-cs"/>
              </a:rPr>
              <a:t>ath </a:t>
            </a:r>
            <a:r>
              <a:rPr lang="en-US" altLang="zh-CN" sz="24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altLang="zh-CN" sz="2400" kern="1200" dirty="0">
                <a:latin typeface="+mn-lt"/>
                <a:ea typeface="+mn-ea"/>
                <a:cs typeface="+mn-cs"/>
              </a:rPr>
              <a:t>irst</a:t>
            </a:r>
            <a:endParaRPr lang="en-US" altLang="zh-CN" sz="2400" kern="1200" dirty="0">
              <a:latin typeface="+mn-lt"/>
              <a:ea typeface="+mn-ea"/>
              <a:cs typeface="+mn-cs"/>
            </a:endParaRPr>
          </a:p>
          <a:p>
            <a:pPr defTabSz="457200"/>
            <a:r>
              <a:rPr lang="en-US" altLang="zh-CN" sz="2400" kern="1200" dirty="0">
                <a:latin typeface="+mn-lt"/>
                <a:ea typeface="+mn-ea"/>
                <a:cs typeface="+mn-cs"/>
              </a:rPr>
              <a:t>Link state or SPF technology</a:t>
            </a:r>
            <a:endParaRPr lang="en-US" altLang="zh-CN" sz="2400" kern="1200" dirty="0">
              <a:latin typeface="+mn-lt"/>
              <a:ea typeface="+mn-ea"/>
              <a:cs typeface="+mn-cs"/>
            </a:endParaRPr>
          </a:p>
          <a:p>
            <a:pPr defTabSz="457200"/>
            <a:r>
              <a:rPr lang="en-US" altLang="zh-CN" sz="2400" kern="1200" dirty="0">
                <a:latin typeface="+mn-lt"/>
                <a:ea typeface="+mn-ea"/>
                <a:cs typeface="+mn-cs"/>
              </a:rPr>
              <a:t>Developed by OSPF working group of IETF (RFC 1247)</a:t>
            </a:r>
            <a:endParaRPr lang="en-US" altLang="zh-CN" sz="2400" kern="1200" dirty="0">
              <a:latin typeface="+mn-lt"/>
              <a:ea typeface="+mn-ea"/>
              <a:cs typeface="+mn-cs"/>
            </a:endParaRPr>
          </a:p>
          <a:p>
            <a:pPr defTabSz="457200"/>
            <a:r>
              <a:rPr lang="en-US" altLang="zh-CN" sz="2400" kern="1200" dirty="0">
                <a:latin typeface="+mn-lt"/>
                <a:ea typeface="+mn-ea"/>
                <a:cs typeface="+mn-cs"/>
              </a:rPr>
              <a:t>OSPFv2 standard described in RFC2328</a:t>
            </a:r>
            <a:endParaRPr lang="en-US" altLang="zh-CN" sz="2400" kern="1200" dirty="0">
              <a:latin typeface="+mn-lt"/>
              <a:ea typeface="+mn-ea"/>
              <a:cs typeface="+mn-cs"/>
            </a:endParaRPr>
          </a:p>
          <a:p>
            <a:pPr defTabSz="457200"/>
            <a:endParaRPr lang="en-US" altLang="zh-CN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1508" name="Rectangle 4"/>
          <p:cNvSpPr>
            <a:spLocks noGrp="1"/>
          </p:cNvSpPr>
          <p:nvPr>
            <p:ph sz="half" idx="2"/>
          </p:nvPr>
        </p:nvSpPr>
        <p:spPr>
          <a:xfrm>
            <a:off x="4702175" y="1636713"/>
            <a:ext cx="3894138" cy="4611687"/>
          </a:xfrm>
        </p:spPr>
        <p:txBody>
          <a:bodyPr vert="horz" wrap="square" lIns="91440" tIns="45720" rIns="91440" bIns="45720" anchor="t"/>
          <a:p>
            <a:pPr defTabSz="457200"/>
            <a:r>
              <a:rPr lang="en-US" altLang="zh-CN" sz="2400" kern="1200" dirty="0">
                <a:latin typeface="+mn-lt"/>
                <a:ea typeface="+mn-ea"/>
                <a:cs typeface="+mn-cs"/>
              </a:rPr>
              <a:t>Designed for:</a:t>
            </a:r>
            <a:endParaRPr lang="en-US" altLang="zh-CN" sz="2400" kern="1200" dirty="0">
              <a:latin typeface="+mn-lt"/>
              <a:ea typeface="+mn-ea"/>
              <a:cs typeface="+mn-cs"/>
            </a:endParaRPr>
          </a:p>
          <a:p>
            <a:pPr lvl="1" defTabSz="457200"/>
            <a:r>
              <a:rPr lang="en-US" altLang="zh-CN" sz="2000" kern="1200" dirty="0">
                <a:latin typeface="+mn-lt"/>
                <a:ea typeface="+mn-ea"/>
                <a:cs typeface="+mn-cs"/>
              </a:rPr>
              <a:t>TCP/IP environment</a:t>
            </a:r>
            <a:endParaRPr lang="en-US" altLang="zh-CN" sz="2000" kern="1200" dirty="0">
              <a:latin typeface="+mn-lt"/>
              <a:ea typeface="+mn-ea"/>
              <a:cs typeface="+mn-cs"/>
            </a:endParaRPr>
          </a:p>
          <a:p>
            <a:pPr lvl="1" defTabSz="457200"/>
            <a:r>
              <a:rPr lang="en-US" altLang="zh-CN" sz="2000" kern="1200" dirty="0">
                <a:latin typeface="+mn-lt"/>
                <a:ea typeface="+mn-ea"/>
                <a:cs typeface="+mn-cs"/>
              </a:rPr>
              <a:t>Fast convergence</a:t>
            </a:r>
            <a:endParaRPr lang="en-US" altLang="zh-CN" sz="2000" kern="1200" dirty="0">
              <a:latin typeface="+mn-lt"/>
              <a:ea typeface="+mn-ea"/>
              <a:cs typeface="+mn-cs"/>
            </a:endParaRPr>
          </a:p>
          <a:p>
            <a:pPr lvl="1" defTabSz="457200"/>
            <a:r>
              <a:rPr lang="en-US" altLang="zh-CN" sz="2000" kern="1200" dirty="0">
                <a:latin typeface="+mn-lt"/>
                <a:ea typeface="+mn-ea"/>
                <a:cs typeface="+mn-cs"/>
              </a:rPr>
              <a:t>Variable-length subnet masks</a:t>
            </a:r>
            <a:endParaRPr lang="en-US" altLang="zh-CN" sz="2000" kern="1200" dirty="0">
              <a:latin typeface="+mn-lt"/>
              <a:ea typeface="+mn-ea"/>
              <a:cs typeface="+mn-cs"/>
            </a:endParaRPr>
          </a:p>
          <a:p>
            <a:pPr lvl="1" defTabSz="457200">
              <a:lnSpc>
                <a:spcPct val="85000"/>
              </a:lnSpc>
            </a:pPr>
            <a:r>
              <a:rPr lang="en-US" altLang="zh-CN" sz="2000" kern="1200" dirty="0">
                <a:latin typeface="+mn-lt"/>
                <a:ea typeface="+mn-ea"/>
                <a:cs typeface="+mn-cs"/>
              </a:rPr>
              <a:t>Discontiguous subnets</a:t>
            </a:r>
            <a:endParaRPr lang="en-US" altLang="zh-CN" sz="2000" kern="1200" dirty="0">
              <a:latin typeface="+mn-lt"/>
              <a:ea typeface="+mn-ea"/>
              <a:cs typeface="+mn-cs"/>
            </a:endParaRPr>
          </a:p>
          <a:p>
            <a:pPr lvl="1" defTabSz="457200">
              <a:lnSpc>
                <a:spcPct val="85000"/>
              </a:lnSpc>
            </a:pPr>
            <a:r>
              <a:rPr lang="en-US" altLang="zh-CN" sz="2000" kern="1200" dirty="0">
                <a:latin typeface="+mn-lt"/>
                <a:ea typeface="+mn-ea"/>
                <a:cs typeface="+mn-cs"/>
              </a:rPr>
              <a:t>Incremental updates</a:t>
            </a:r>
            <a:endParaRPr lang="en-US" altLang="zh-CN" sz="2000" kern="1200" dirty="0">
              <a:latin typeface="+mn-lt"/>
              <a:ea typeface="+mn-ea"/>
              <a:cs typeface="+mn-cs"/>
            </a:endParaRPr>
          </a:p>
          <a:p>
            <a:pPr lvl="1" defTabSz="457200">
              <a:lnSpc>
                <a:spcPct val="85000"/>
              </a:lnSpc>
            </a:pPr>
            <a:r>
              <a:rPr lang="en-US" altLang="zh-CN" sz="2000" kern="1200" dirty="0">
                <a:latin typeface="+mn-lt"/>
                <a:ea typeface="+mn-ea"/>
                <a:cs typeface="+mn-cs"/>
              </a:rPr>
              <a:t>Route authentication</a:t>
            </a:r>
            <a:endParaRPr lang="en-US" altLang="zh-CN" sz="2000" kern="1200" dirty="0">
              <a:latin typeface="+mn-lt"/>
              <a:ea typeface="+mn-ea"/>
              <a:cs typeface="+mn-cs"/>
            </a:endParaRPr>
          </a:p>
          <a:p>
            <a:pPr defTabSz="457200">
              <a:lnSpc>
                <a:spcPct val="85000"/>
              </a:lnSpc>
            </a:pPr>
            <a:r>
              <a:rPr lang="en-US" altLang="zh-CN" sz="2400" kern="1200" dirty="0">
                <a:latin typeface="+mn-lt"/>
                <a:ea typeface="+mn-ea"/>
                <a:cs typeface="+mn-cs"/>
              </a:rPr>
              <a:t>Runs on IP, Protocol 89</a:t>
            </a:r>
            <a:endParaRPr lang="en-US" altLang="zh-CN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6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65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65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65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65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65" charset="-128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1685925"/>
            <a:ext cx="8141970" cy="4027170"/>
          </a:xfrm>
          <a:prstGeom prst="rect">
            <a:avLst/>
          </a:prstGeom>
        </p:spPr>
      </p:pic>
      <p:sp>
        <p:nvSpPr>
          <p:cNvPr id="3" name="구름 모양 설명선 15"/>
          <p:cNvSpPr/>
          <p:nvPr/>
        </p:nvSpPr>
        <p:spPr>
          <a:xfrm>
            <a:off x="787554" y="219120"/>
            <a:ext cx="3296883" cy="1619249"/>
          </a:xfrm>
          <a:prstGeom prst="cloudCallout">
            <a:avLst>
              <a:gd name="adj1" fmla="val 55066"/>
              <a:gd name="adj2" fmla="val 63172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Multi Area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구름 13"/>
          <p:cNvSpPr/>
          <p:nvPr/>
        </p:nvSpPr>
        <p:spPr>
          <a:xfrm>
            <a:off x="7264876" y="3230865"/>
            <a:ext cx="1656184" cy="864096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AREA 53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구름 13"/>
          <p:cNvSpPr/>
          <p:nvPr/>
        </p:nvSpPr>
        <p:spPr>
          <a:xfrm>
            <a:off x="368776" y="3360405"/>
            <a:ext cx="1656184" cy="864096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AREA 41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84303" y="2069483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Interface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IP Address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Subnet Mask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Se0/0/0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192.168.12.1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255.255.255.0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Se0/0/1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192.168.41.1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255.255.255.0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loopback0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10.10.1.1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255.255.255.0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05984" y="1138542"/>
            <a:ext cx="794385" cy="6915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</a:t>
            </a:r>
            <a:endParaRPr lang="zh-CN" altLang="en-US" sz="4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9627" y="3429000"/>
            <a:ext cx="794385" cy="6915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R2</a:t>
            </a:r>
            <a:endParaRPr lang="zh-CN" altLang="en-US" sz="4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2807" y="4280023"/>
          <a:ext cx="6096000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50" dirty="0"/>
                        <a:t>Interface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50" dirty="0"/>
                        <a:t>IP Address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50" dirty="0"/>
                        <a:t>Subnet Mask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50" dirty="0"/>
                        <a:t>Se0/0/0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192.168.12.2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50" dirty="0">
                          <a:effectLst/>
                        </a:rPr>
                        <a:t>255.255.255.0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50" dirty="0"/>
                        <a:t>Se0/0/1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192.168.23.1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50" dirty="0">
                          <a:effectLst/>
                        </a:rPr>
                        <a:t>255.255.255.0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Fa0/0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192.168.62.1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50" dirty="0">
                          <a:effectLst/>
                        </a:rPr>
                        <a:t>255.255.255.0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loopback0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10.10.2.2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50" dirty="0">
                          <a:effectLst/>
                        </a:rPr>
                        <a:t>255.255.255.0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862195" y="374650"/>
            <a:ext cx="282511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/>
                <a:ea typeface="+mn-lt"/>
                <a:cs typeface="+mn-lt"/>
              </a:rPr>
              <a:t>IP </a:t>
            </a:r>
            <a:r>
              <a:rPr lang="ko-KR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/>
                <a:ea typeface="+mn-lt"/>
                <a:cs typeface="+mn-lt"/>
              </a:rPr>
              <a:t>주소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35" y="-26792"/>
            <a:ext cx="3417049" cy="203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9526" y="952110"/>
            <a:ext cx="794385" cy="6915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R3</a:t>
            </a:r>
            <a:endParaRPr lang="zh-CN" altLang="en-US" sz="4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24000" y="1396999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Interface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IP Address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Subnet Mask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Se0/0/0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192.168.23.2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255.255.255.0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Se0/0/1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192.168.53.1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255.255.255.0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loopback0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10.10.3.3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255.255.255.0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3069" y="2736502"/>
            <a:ext cx="794385" cy="6915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R4</a:t>
            </a:r>
            <a:endParaRPr lang="zh-CN" altLang="en-US" sz="4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0" y="358756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Interface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IP Address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Subnet Mask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Se0/0/1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192.168.64.2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255.255.255.0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Se0/0/0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192.168.41.2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255.255.255.0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loopback0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10.10.4.4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255.255.255.0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6134" y="1151858"/>
            <a:ext cx="794385" cy="6915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R5</a:t>
            </a:r>
            <a:endParaRPr lang="zh-CN" altLang="en-US" sz="4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24000" y="1396999"/>
          <a:ext cx="6096000" cy="83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Interface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IP Address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Subnet Mask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50" dirty="0"/>
                        <a:t>Se0/0/0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192.168.53.2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255.255.255.0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loopback0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10.10.5.5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255.255.255.0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86134" y="2736502"/>
            <a:ext cx="794385" cy="6915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R6</a:t>
            </a:r>
            <a:endParaRPr lang="zh-CN" altLang="en-US" sz="4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3999" y="3629179"/>
          <a:ext cx="6096000" cy="113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286385"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Interface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IP Address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Subnet Mask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86385"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Se0/0/0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192.168.64.1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255.255.255.0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Fa0/0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192.168.62.2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255.255.255.0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loopback0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10.10.6.6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>
                          <a:effectLst/>
                        </a:rPr>
                        <a:t>255.255.255.0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70986" y="2588827"/>
          <a:ext cx="6096000" cy="278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Area name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Area type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Device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Area 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Backbone Area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R1 : Se0/0/0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50" dirty="0"/>
                        <a:t>Area 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50" dirty="0"/>
                        <a:t>Backbone Area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R2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50" dirty="0"/>
                        <a:t>Area 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50" dirty="0"/>
                        <a:t>Backbone Area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R3 : Se0/0/0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50" dirty="0"/>
                        <a:t>Area 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50" dirty="0"/>
                        <a:t>Backbone Area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R6 : Fa0/0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Area 53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Common Area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R5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Area 53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50" dirty="0"/>
                        <a:t>Common Area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R3 : Se0/0/1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Area 41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Special Area : NSSA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R1 : Se0/0/1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Area 41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50" dirty="0"/>
                        <a:t>Special Area : NSSA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R6 : Se0/0/0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Area 41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350" dirty="0"/>
                        <a:t>Special Area : NSSA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dirty="0"/>
                        <a:t>R4</a:t>
                      </a:r>
                      <a:endParaRPr lang="zh-CN" altLang="en-US" sz="135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44289" y="1285022"/>
            <a:ext cx="4280535" cy="6915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Divide OSPF area</a:t>
            </a:r>
            <a:endParaRPr lang="zh-CN" altLang="en-US" sz="4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855345"/>
            <a:ext cx="4065270" cy="13677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1625" y="657860"/>
            <a:ext cx="121856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ea typeface="+mn-lt"/>
                <a:cs typeface="+mn-lt"/>
              </a:rPr>
              <a:t>AR1-&gt;AR2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4673" r="17857"/>
          <a:stretch>
            <a:fillRect/>
          </a:stretch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24673" r="17857"/>
          <a:stretch>
            <a:fillRect/>
          </a:stretch>
        </p:blipFill>
        <p:spPr>
          <a:xfrm>
            <a:off x="10318366" y="393578"/>
            <a:ext cx="1752984" cy="1473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24673" r="17857"/>
          <a:stretch>
            <a:fillRect/>
          </a:stretch>
        </p:blipFill>
        <p:spPr>
          <a:xfrm>
            <a:off x="10445366" y="520578"/>
            <a:ext cx="1752984" cy="1473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1625" y="2858770"/>
            <a:ext cx="121793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ea typeface="+mn-lt"/>
                <a:cs typeface="+mn-lt"/>
              </a:rPr>
              <a:t>AR2-&gt;AR1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5" y="3369945"/>
            <a:ext cx="4076700" cy="12611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580" y="53340"/>
            <a:ext cx="232029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상호 운용성 확인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9580" y="336550"/>
            <a:ext cx="121793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ea typeface="+mn-lt"/>
                <a:cs typeface="+mn-lt"/>
              </a:rPr>
              <a:t>AR2-&gt;AR3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" y="733425"/>
            <a:ext cx="4065270" cy="12077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6570" y="2162810"/>
            <a:ext cx="121793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ea typeface="+mn-lt"/>
                <a:cs typeface="+mn-lt"/>
              </a:rPr>
              <a:t>AR3-&gt;AR5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" y="2564130"/>
            <a:ext cx="406527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2AFF8F"/>
      </a:accent1>
      <a:accent2>
        <a:srgbClr val="FF2A35"/>
      </a:accent2>
      <a:accent3>
        <a:srgbClr val="FFFFFF"/>
      </a:accent3>
      <a:accent4>
        <a:srgbClr val="000000"/>
      </a:accent4>
      <a:accent5>
        <a:srgbClr val="ACFFC6"/>
      </a:accent5>
      <a:accent6>
        <a:srgbClr val="E7252F"/>
      </a:accent6>
      <a:hlink>
        <a:srgbClr val="FFFFFF"/>
      </a:hlink>
      <a:folHlink>
        <a:srgbClr val="FFE5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1599</Words>
  <Application>WPS 演示</Application>
  <PresentationFormat/>
  <Paragraphs>303</Paragraphs>
  <Slides>17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SimSun</vt:lpstr>
      <vt:lpstr>Wingdings</vt:lpstr>
      <vt:lpstr>MS PGothic</vt:lpstr>
      <vt:lpstr>Arial</vt:lpstr>
      <vt:lpstr>Times New Roman</vt:lpstr>
      <vt:lpstr>Verdana</vt:lpstr>
      <vt:lpstr>Calibri</vt:lpstr>
      <vt:lpstr>맑은 고딕</vt:lpstr>
      <vt:lpstr>Microsoft YaHei</vt:lpstr>
      <vt:lpstr/>
      <vt:lpstr>Arial Unicode MS</vt:lpstr>
      <vt:lpstr>Courier New</vt:lpstr>
      <vt:lpstr>한컴 고딕</vt:lpstr>
      <vt:lpstr>바탕체</vt:lpstr>
      <vt:lpstr>Office Theme</vt:lpstr>
      <vt:lpstr>Introduction to OSPF</vt:lpstr>
      <vt:lpstr>OSPF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Introduction to OSPF</vt:lpstr>
    </vt:vector>
  </TitlesOfParts>
  <LinksUpToDate>false</LinksUpToDate>
  <SharedDoc>false</SharedDoc>
  <HyperlinksChanged>false</HyperlinksChanged>
  <AppVersion>14.0000</AppVersion>
  <Pages>69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OSPF</dc:title>
  <dc:creator>Philip Smith</dc:creator>
  <dc:subject>ISP Training Workshops Asia Pacific</dc:subject>
  <cp:lastModifiedBy>wangyao</cp:lastModifiedBy>
  <cp:revision>226</cp:revision>
  <cp:lastPrinted>2011-01-31T08:18:00Z</cp:lastPrinted>
  <dcterms:created xsi:type="dcterms:W3CDTF">2013-02-01T12:06:00Z</dcterms:created>
  <dcterms:modified xsi:type="dcterms:W3CDTF">2019-05-27T15:57:02Z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2052-10.1.0.7565</vt:lpwstr>
  </property>
</Properties>
</file>