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4" r:id="rId2"/>
    <p:sldId id="275" r:id="rId3"/>
    <p:sldId id="278" r:id="rId4"/>
    <p:sldId id="279" r:id="rId5"/>
    <p:sldId id="287" r:id="rId6"/>
    <p:sldId id="281" r:id="rId7"/>
    <p:sldId id="282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707E88D-75EF-49DB-9C5B-49B146D86AB6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7BDE2AF-7280-488A-88DB-836220EEE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네트워크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6732" y="5229200"/>
            <a:ext cx="7315200" cy="1144632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201495038 </a:t>
            </a:r>
            <a:r>
              <a:rPr lang="ko-KR" altLang="en-US" sz="3600" dirty="0" smtClean="0"/>
              <a:t>이승하</a:t>
            </a:r>
            <a:endParaRPr lang="en-US" altLang="ko-KR" sz="3600" dirty="0" smtClean="0"/>
          </a:p>
          <a:p>
            <a:r>
              <a:rPr lang="en-US" altLang="ko-KR" sz="3600" dirty="0" smtClean="0"/>
              <a:t>201595047 </a:t>
            </a:r>
            <a:r>
              <a:rPr lang="ko-KR" altLang="en-US" sz="3600" dirty="0" smtClean="0"/>
              <a:t>오승현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7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05272" y="1844824"/>
            <a:ext cx="7315200" cy="2595025"/>
          </a:xfrm>
        </p:spPr>
        <p:txBody>
          <a:bodyPr>
            <a:normAutofit/>
          </a:bodyPr>
          <a:lstStyle/>
          <a:p>
            <a:r>
              <a:rPr lang="en-US" altLang="ko-KR" sz="9600" dirty="0" smtClean="0"/>
              <a:t>Thank you!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14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1.OSPF</a:t>
            </a:r>
            <a:r>
              <a:rPr lang="ko-KR" altLang="en-US" sz="5400" dirty="0" smtClean="0"/>
              <a:t>란</a:t>
            </a:r>
            <a:r>
              <a:rPr lang="en-US" altLang="ko-KR" sz="5400" dirty="0" smtClean="0"/>
              <a:t>?</a:t>
            </a:r>
          </a:p>
          <a:p>
            <a:r>
              <a:rPr lang="en-US" altLang="ko-KR" sz="5400" dirty="0" smtClean="0"/>
              <a:t>2.OSPF</a:t>
            </a:r>
            <a:r>
              <a:rPr lang="ko-KR" altLang="en-US" sz="5400" dirty="0" smtClean="0"/>
              <a:t>의 장점</a:t>
            </a:r>
            <a:endParaRPr lang="en-US" altLang="ko-KR" sz="5400" dirty="0" smtClean="0"/>
          </a:p>
          <a:p>
            <a:r>
              <a:rPr lang="en-US" altLang="ko-KR" sz="5400" dirty="0" smtClean="0"/>
              <a:t>3.OSPF</a:t>
            </a:r>
            <a:r>
              <a:rPr lang="ko-KR" altLang="en-US" sz="5400" dirty="0" smtClean="0"/>
              <a:t>의 단점</a:t>
            </a:r>
            <a:endParaRPr lang="en-US" altLang="ko-KR" sz="5400" dirty="0" smtClean="0"/>
          </a:p>
          <a:p>
            <a:r>
              <a:rPr lang="en-US" altLang="ko-KR" sz="5400" dirty="0" smtClean="0"/>
              <a:t>4.</a:t>
            </a:r>
            <a:r>
              <a:rPr lang="ko-KR" altLang="en-US" sz="5400" dirty="0" smtClean="0"/>
              <a:t>구축 및 설명</a:t>
            </a:r>
            <a:endParaRPr lang="en-US" altLang="ko-KR" sz="5400" dirty="0" smtClean="0"/>
          </a:p>
        </p:txBody>
      </p:sp>
    </p:spTree>
    <p:extLst>
      <p:ext uri="{BB962C8B-B14F-4D97-AF65-F5344CB8AC3E}">
        <p14:creationId xmlns:p14="http://schemas.microsoft.com/office/powerpoint/2010/main" val="31067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O</a:t>
            </a:r>
            <a:r>
              <a:rPr lang="en-US" altLang="ko-KR" sz="3200" dirty="0" smtClean="0"/>
              <a:t>pen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/>
              <a:t>hortest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P</a:t>
            </a:r>
            <a:r>
              <a:rPr lang="en-US" altLang="ko-KR" sz="3200" dirty="0" smtClean="0"/>
              <a:t>ath</a:t>
            </a:r>
            <a:r>
              <a:rPr lang="en-US" altLang="ko-KR" sz="3200" dirty="0">
                <a:solidFill>
                  <a:srgbClr val="FF0000"/>
                </a:solidFill>
              </a:rPr>
              <a:t> </a:t>
            </a:r>
            <a:r>
              <a:rPr lang="en-US" altLang="ko-KR" sz="3200" dirty="0" smtClean="0">
                <a:solidFill>
                  <a:srgbClr val="FF0000"/>
                </a:solidFill>
              </a:rPr>
              <a:t>F</a:t>
            </a:r>
            <a:r>
              <a:rPr lang="en-US" altLang="ko-KR" sz="3200" dirty="0" smtClean="0"/>
              <a:t>irst</a:t>
            </a:r>
            <a:r>
              <a:rPr lang="ko-KR" altLang="en-US" sz="3200" dirty="0" smtClean="0"/>
              <a:t>의 약자이며 </a:t>
            </a:r>
            <a:endParaRPr lang="en-US" altLang="ko-KR" sz="3200" dirty="0" smtClean="0"/>
          </a:p>
          <a:p>
            <a:r>
              <a:rPr lang="ko-KR" altLang="en-US" sz="3200" b="1" dirty="0" smtClean="0"/>
              <a:t>번역하면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최단 경로 우선 프로토콜</a:t>
            </a:r>
            <a:r>
              <a:rPr lang="ko-KR" altLang="en-US" sz="3200" dirty="0" smtClean="0"/>
              <a:t>이다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링크 </a:t>
            </a:r>
            <a:r>
              <a:rPr lang="ko-KR" altLang="en-US" sz="3200" dirty="0" err="1" smtClean="0"/>
              <a:t>스테이트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라우트</a:t>
            </a:r>
            <a:r>
              <a:rPr lang="ko-KR" altLang="en-US" sz="3200" dirty="0" smtClean="0"/>
              <a:t> 알고리즘을 사용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en-US" altLang="ko-K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56084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의 장</a:t>
            </a:r>
            <a:r>
              <a:rPr lang="ko-KR" altLang="en-US" dirty="0"/>
              <a:t>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3900" dirty="0" smtClean="0"/>
              <a:t>규모가 </a:t>
            </a:r>
            <a:r>
              <a:rPr lang="ko-KR" altLang="en-US" sz="3900" dirty="0"/>
              <a:t>큰 </a:t>
            </a:r>
            <a:r>
              <a:rPr lang="ko-KR" altLang="en-US" sz="3900" dirty="0" smtClean="0"/>
              <a:t>네트워크에서도 사용</a:t>
            </a:r>
            <a:endParaRPr lang="en-US" altLang="ko-KR" sz="39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err="1" smtClean="0"/>
              <a:t>트래픽</a:t>
            </a:r>
            <a:r>
              <a:rPr lang="ko-KR" altLang="en-US" sz="4000" dirty="0" smtClean="0"/>
              <a:t> 최소화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표준</a:t>
            </a:r>
            <a:r>
              <a:rPr lang="en-US" altLang="ko-KR" sz="4000" dirty="0" smtClean="0"/>
              <a:t>routing protocol(</a:t>
            </a:r>
            <a:r>
              <a:rPr lang="ko-KR" altLang="en-US" sz="4000" dirty="0" err="1" smtClean="0"/>
              <a:t>범용성</a:t>
            </a:r>
            <a:r>
              <a:rPr lang="en-US" altLang="ko-KR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OSPF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-</a:t>
            </a:r>
            <a:r>
              <a:rPr lang="en-US" altLang="ko-KR" sz="3600" dirty="0" smtClean="0"/>
              <a:t>RIP, EIGRP</a:t>
            </a:r>
            <a:r>
              <a:rPr lang="ko-KR" altLang="en-US" sz="3600" dirty="0" smtClean="0"/>
              <a:t>에 비해 까다로운 설정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비교적 많은 자원소모</a:t>
            </a:r>
            <a:endParaRPr lang="en-US" altLang="ko-KR" sz="4000" dirty="0" smtClean="0"/>
          </a:p>
          <a:p>
            <a:endParaRPr lang="en-US" altLang="ko-KR" sz="4000" dirty="0"/>
          </a:p>
          <a:p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19152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Topology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50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1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0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4268152"/>
            <a:ext cx="204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</a:rPr>
              <a:t>AREA 2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neighbor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1412776"/>
            <a:ext cx="734282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3140968"/>
            <a:ext cx="73428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6" y="4797152"/>
            <a:ext cx="734282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411760" y="2132856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9752" y="3933056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39752" y="5301208"/>
            <a:ext cx="792088" cy="864096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965" y="14127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2060"/>
                </a:solidFill>
              </a:rPr>
              <a:t>백</a:t>
            </a:r>
            <a:r>
              <a:rPr lang="ko-KR" altLang="en-US" sz="3200" b="1" dirty="0" err="1">
                <a:solidFill>
                  <a:srgbClr val="002060"/>
                </a:solidFill>
              </a:rPr>
              <a:t>본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8964" y="313431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R1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8963" y="479715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R2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315200" cy="4680520"/>
          </a:xfrm>
        </p:spPr>
        <p:txBody>
          <a:bodyPr>
            <a:normAutofit/>
          </a:bodyPr>
          <a:lstStyle/>
          <a:p>
            <a:endParaRPr lang="en-US" altLang="ko-KR" sz="54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965" y="14127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0B050"/>
                </a:solidFill>
              </a:rPr>
              <a:t>백</a:t>
            </a:r>
            <a:r>
              <a:rPr lang="ko-KR" altLang="en-US" sz="3200" b="1" dirty="0" err="1">
                <a:solidFill>
                  <a:srgbClr val="00B050"/>
                </a:solidFill>
              </a:rPr>
              <a:t>본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8964" y="313431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8963" y="479715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R2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1134"/>
            <a:ext cx="734481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0902"/>
            <a:ext cx="734481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418"/>
            <a:ext cx="7344816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1556792"/>
            <a:ext cx="28803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936" y="3081283"/>
            <a:ext cx="495672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552" y="4589038"/>
            <a:ext cx="504056" cy="1360242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147607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0B050"/>
                </a:solidFill>
              </a:rPr>
              <a:t>BackBone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858" y="452851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R2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7189" y="2992455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</a:rPr>
              <a:t>R1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315200" cy="864096"/>
          </a:xfrm>
        </p:spPr>
        <p:txBody>
          <a:bodyPr/>
          <a:lstStyle/>
          <a:p>
            <a:r>
              <a:rPr lang="en-US" altLang="ko-KR" dirty="0" smtClean="0"/>
              <a:t>Ping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</TotalTime>
  <Words>75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</vt:lpstr>
      <vt:lpstr>Wingdings</vt:lpstr>
      <vt:lpstr>원근감</vt:lpstr>
      <vt:lpstr>OSPF 네트워크 구축</vt:lpstr>
      <vt:lpstr>INDEX</vt:lpstr>
      <vt:lpstr>OSPF란?</vt:lpstr>
      <vt:lpstr>OSPF의 장점</vt:lpstr>
      <vt:lpstr>OSPF의 단점</vt:lpstr>
      <vt:lpstr>Topology</vt:lpstr>
      <vt:lpstr>Show ip ospf neighbor</vt:lpstr>
      <vt:lpstr>Show ip route</vt:lpstr>
      <vt:lpstr>Ping Test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노승하</dc:creator>
  <cp:lastModifiedBy>Windows 사용자</cp:lastModifiedBy>
  <cp:revision>9</cp:revision>
  <dcterms:created xsi:type="dcterms:W3CDTF">2019-05-28T16:51:28Z</dcterms:created>
  <dcterms:modified xsi:type="dcterms:W3CDTF">2019-05-29T03:54:09Z</dcterms:modified>
</cp:coreProperties>
</file>