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0" r:id="rId1"/>
  </p:sldMasterIdLst>
  <p:sldIdLst>
    <p:sldId id="256" r:id="rId2"/>
    <p:sldId id="264" r:id="rId3"/>
    <p:sldId id="271" r:id="rId4"/>
    <p:sldId id="266" r:id="rId5"/>
    <p:sldId id="263" r:id="rId6"/>
    <p:sldId id="267" r:id="rId7"/>
    <p:sldId id="260" r:id="rId8"/>
    <p:sldId id="270" r:id="rId9"/>
    <p:sldId id="261" r:id="rId10"/>
    <p:sldId id="268" r:id="rId11"/>
    <p:sldId id="259" r:id="rId12"/>
    <p:sldId id="272" r:id="rId13"/>
    <p:sldId id="279" r:id="rId14"/>
    <p:sldId id="275" r:id="rId15"/>
    <p:sldId id="258" r:id="rId16"/>
    <p:sldId id="278" r:id="rId17"/>
    <p:sldId id="28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1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4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6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2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D628-D56F-449D-B9AF-694E50346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9968"/>
            <a:ext cx="12192000" cy="331865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Network</a:t>
            </a:r>
            <a:br>
              <a:rPr lang="en-US" altLang="ko-KR" dirty="0"/>
            </a:br>
            <a:r>
              <a:rPr lang="en-US" altLang="ko-KR" dirty="0"/>
              <a:t>OSPF &amp; RIP &amp; EIGRP</a:t>
            </a:r>
            <a:br>
              <a:rPr lang="en-US" altLang="ko-KR" dirty="0"/>
            </a:br>
            <a:r>
              <a:rPr lang="en-US" altLang="ko-KR" dirty="0"/>
              <a:t>(Redistribute)</a:t>
            </a:r>
            <a:br>
              <a:rPr lang="en-US" altLang="ko-KR" dirty="0"/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37BE4C-46F1-4261-8009-017B47F63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0613" y="5308031"/>
            <a:ext cx="2207669" cy="136336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201464038</a:t>
            </a:r>
            <a:r>
              <a:rPr lang="ko-KR" altLang="en-US" b="1" dirty="0" err="1">
                <a:solidFill>
                  <a:schemeClr val="tx1"/>
                </a:solidFill>
              </a:rPr>
              <a:t>조휘성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201464005</a:t>
            </a:r>
            <a:r>
              <a:rPr lang="ko-KR" altLang="en-US" b="1" dirty="0">
                <a:solidFill>
                  <a:schemeClr val="tx1"/>
                </a:solidFill>
              </a:rPr>
              <a:t>기현준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201464008</a:t>
            </a:r>
            <a:r>
              <a:rPr lang="ko-KR" altLang="en-US" b="1" dirty="0" err="1">
                <a:solidFill>
                  <a:schemeClr val="tx1"/>
                </a:solidFill>
              </a:rPr>
              <a:t>김석연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AFEA0-7956-43FF-AFD0-F8528966E1E9}"/>
              </a:ext>
            </a:extLst>
          </p:cNvPr>
          <p:cNvSpPr txBox="1"/>
          <p:nvPr/>
        </p:nvSpPr>
        <p:spPr>
          <a:xfrm>
            <a:off x="-3719" y="4938699"/>
            <a:ext cx="1166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신라대학교</a:t>
            </a:r>
          </a:p>
        </p:txBody>
      </p:sp>
    </p:spTree>
    <p:extLst>
      <p:ext uri="{BB962C8B-B14F-4D97-AF65-F5344CB8AC3E}">
        <p14:creationId xmlns:p14="http://schemas.microsoft.com/office/powerpoint/2010/main" val="29462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E72FCB-62AC-4471-97E2-D7A0568F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5701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RIP(</a:t>
            </a:r>
            <a:r>
              <a:rPr lang="ko-KR" altLang="en-US" sz="6000" dirty="0"/>
              <a:t>재분배 전</a:t>
            </a:r>
            <a:r>
              <a:rPr lang="en-US" altLang="ko-KR" sz="60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1E30C-92EA-4A00-A3E7-18C422A2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7" y="3272128"/>
            <a:ext cx="4682943" cy="2736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79F3CB-B37E-4176-BA3A-47BE180C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365" y="1605422"/>
            <a:ext cx="6055945" cy="3946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D263E-C6B3-4307-A1BA-D46D1F98D3C3}"/>
              </a:ext>
            </a:extLst>
          </p:cNvPr>
          <p:cNvSpPr txBox="1"/>
          <p:nvPr/>
        </p:nvSpPr>
        <p:spPr>
          <a:xfrm>
            <a:off x="1061111" y="954574"/>
            <a:ext cx="167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R2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8A101A-B2CD-4D86-97EF-016F1F31FBDE}"/>
              </a:ext>
            </a:extLst>
          </p:cNvPr>
          <p:cNvSpPr/>
          <p:nvPr/>
        </p:nvSpPr>
        <p:spPr>
          <a:xfrm>
            <a:off x="5441365" y="4879910"/>
            <a:ext cx="5811353" cy="37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7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174A2-94D6-4C18-A84E-AF009133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976" y="438539"/>
            <a:ext cx="10400230" cy="1057013"/>
          </a:xfrm>
        </p:spPr>
        <p:txBody>
          <a:bodyPr>
            <a:normAutofit fontScale="90000"/>
          </a:bodyPr>
          <a:lstStyle/>
          <a:p>
            <a:r>
              <a:rPr lang="en-US" altLang="ko-KR" sz="6000" dirty="0"/>
              <a:t>EIGRP(Enhanced Interior Gateway Routing Protocol)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77481-B89B-4C5A-A66B-A39F0259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9" y="1380930"/>
            <a:ext cx="10692881" cy="490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E78AB-B203-451A-8A15-1CD06F915736}"/>
              </a:ext>
            </a:extLst>
          </p:cNvPr>
          <p:cNvSpPr txBox="1"/>
          <p:nvPr/>
        </p:nvSpPr>
        <p:spPr>
          <a:xfrm>
            <a:off x="4058816" y="468396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EIGRP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44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0F3AC-C5F7-4384-8406-B0F0119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00230" cy="105701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EIGRP(IP &amp; Network)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E6597-F45F-42CD-81CA-C576F632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4" y="3275725"/>
            <a:ext cx="4308313" cy="27577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BCF428-0BCA-4F73-9801-8A148639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18" y="1361750"/>
            <a:ext cx="5279248" cy="7515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2CEC8B-D079-4B49-AC68-D277231F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818" y="2306702"/>
            <a:ext cx="5279248" cy="1442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E56A7-4DAE-4BD2-8D4F-4EE196BE3EFB}"/>
              </a:ext>
            </a:extLst>
          </p:cNvPr>
          <p:cNvSpPr txBox="1"/>
          <p:nvPr/>
        </p:nvSpPr>
        <p:spPr>
          <a:xfrm>
            <a:off x="1050617" y="943551"/>
            <a:ext cx="167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R8</a:t>
            </a:r>
            <a:endParaRPr lang="ko-KR" altLang="en-US" sz="6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56738C-B571-441E-84C2-25D53064F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818" y="4197523"/>
            <a:ext cx="5140157" cy="13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0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0F3AC-C5F7-4384-8406-B0F0119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00230" cy="105701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EIGRP(</a:t>
            </a:r>
            <a:r>
              <a:rPr lang="ko-KR" altLang="en-US" sz="6000" dirty="0"/>
              <a:t>재분배 전</a:t>
            </a:r>
            <a:r>
              <a:rPr lang="en-US" altLang="ko-KR" sz="6000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E6597-F45F-42CD-81CA-C576F632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4" y="3275725"/>
            <a:ext cx="4308313" cy="2757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E56A7-4DAE-4BD2-8D4F-4EE196BE3EFB}"/>
              </a:ext>
            </a:extLst>
          </p:cNvPr>
          <p:cNvSpPr txBox="1"/>
          <p:nvPr/>
        </p:nvSpPr>
        <p:spPr>
          <a:xfrm>
            <a:off x="1050616" y="952278"/>
            <a:ext cx="167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R8</a:t>
            </a:r>
            <a:endParaRPr lang="ko-KR" altLang="en-US" sz="6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64AF04-6F8A-4359-BBED-5C5BF316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67" y="1327600"/>
            <a:ext cx="5880134" cy="43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5CEE9F-6B0E-42B0-AFB1-254342B7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3" y="2355980"/>
            <a:ext cx="3533775" cy="3429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8D56C5C-F95A-460C-A2A1-F9E08577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00230" cy="105701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Redistribute(</a:t>
            </a:r>
            <a:r>
              <a:rPr lang="ko-KR" altLang="en-US" sz="6000" dirty="0"/>
              <a:t>재분배</a:t>
            </a:r>
            <a:r>
              <a:rPr lang="en-US" altLang="ko-KR" sz="6000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4DCA4-797A-40FE-B4B3-5ECB648742B2}"/>
              </a:ext>
            </a:extLst>
          </p:cNvPr>
          <p:cNvSpPr txBox="1"/>
          <p:nvPr/>
        </p:nvSpPr>
        <p:spPr>
          <a:xfrm>
            <a:off x="1041287" y="953704"/>
            <a:ext cx="167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R10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AA22E-75E8-431A-8302-DE57B41A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64" y="1856724"/>
            <a:ext cx="6656831" cy="42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5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829508-B66E-4EE9-A8A4-A4DD96A2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92" y="1231470"/>
            <a:ext cx="6421427" cy="505947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BD74559-8273-4DFF-A2D8-4A010279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82180"/>
          </a:xfrm>
        </p:spPr>
        <p:txBody>
          <a:bodyPr/>
          <a:lstStyle/>
          <a:p>
            <a:r>
              <a:rPr lang="en-US" altLang="ko-KR" sz="6000" dirty="0"/>
              <a:t>OSPF(</a:t>
            </a:r>
            <a:r>
              <a:rPr lang="ko-KR" altLang="en-US" sz="6000" dirty="0"/>
              <a:t>재분배 후</a:t>
            </a:r>
            <a:r>
              <a:rPr lang="en-US" altLang="ko-KR" sz="6000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89FA-9383-44D4-AECA-64C76029D28A}"/>
              </a:ext>
            </a:extLst>
          </p:cNvPr>
          <p:cNvSpPr txBox="1"/>
          <p:nvPr/>
        </p:nvSpPr>
        <p:spPr>
          <a:xfrm>
            <a:off x="1050616" y="949437"/>
            <a:ext cx="167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R5</a:t>
            </a:r>
            <a:endParaRPr lang="ko-KR" altLang="en-US" sz="6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74317-5D8A-4184-820D-888BE859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5" y="2826989"/>
            <a:ext cx="4019648" cy="20659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2D14F9-D1D1-48DB-BDAD-9AA1F62185CC}"/>
              </a:ext>
            </a:extLst>
          </p:cNvPr>
          <p:cNvSpPr/>
          <p:nvPr/>
        </p:nvSpPr>
        <p:spPr>
          <a:xfrm>
            <a:off x="5063892" y="1965100"/>
            <a:ext cx="642142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15043-95BB-4FC7-83BF-4BD381A3C2A9}"/>
              </a:ext>
            </a:extLst>
          </p:cNvPr>
          <p:cNvSpPr/>
          <p:nvPr/>
        </p:nvSpPr>
        <p:spPr>
          <a:xfrm>
            <a:off x="5067000" y="4898029"/>
            <a:ext cx="6421427" cy="133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81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E72FCB-62AC-4471-97E2-D7A0568F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5701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RIP(</a:t>
            </a:r>
            <a:r>
              <a:rPr lang="ko-KR" altLang="en-US" sz="6000" dirty="0"/>
              <a:t>재분배 후</a:t>
            </a:r>
            <a:r>
              <a:rPr lang="en-US" altLang="ko-KR" sz="60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1E30C-92EA-4A00-A3E7-18C422A2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2451034"/>
            <a:ext cx="4682943" cy="2736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D263E-C6B3-4307-A1BA-D46D1F98D3C3}"/>
              </a:ext>
            </a:extLst>
          </p:cNvPr>
          <p:cNvSpPr txBox="1"/>
          <p:nvPr/>
        </p:nvSpPr>
        <p:spPr>
          <a:xfrm>
            <a:off x="1050346" y="954014"/>
            <a:ext cx="102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R2</a:t>
            </a:r>
            <a:endParaRPr lang="ko-KR" altLang="en-US" sz="6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20056-0D44-4837-8EBE-9738A6CC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25" y="907359"/>
            <a:ext cx="6332279" cy="51015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1D104C-50AC-4226-87E5-C3CAFF5F1630}"/>
              </a:ext>
            </a:extLst>
          </p:cNvPr>
          <p:cNvSpPr/>
          <p:nvPr/>
        </p:nvSpPr>
        <p:spPr>
          <a:xfrm>
            <a:off x="5312325" y="3265714"/>
            <a:ext cx="5604491" cy="485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8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0F3AC-C5F7-4384-8406-B0F0119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24"/>
            <a:ext cx="10400230" cy="105701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EIGRP(</a:t>
            </a:r>
            <a:r>
              <a:rPr lang="ko-KR" altLang="en-US" sz="6000" dirty="0"/>
              <a:t>재분배 후</a:t>
            </a:r>
            <a:r>
              <a:rPr lang="en-US" altLang="ko-KR" sz="6000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E6597-F45F-42CD-81CA-C576F632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4" y="2678566"/>
            <a:ext cx="4308313" cy="2757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E56A7-4DAE-4BD2-8D4F-4EE196BE3EFB}"/>
              </a:ext>
            </a:extLst>
          </p:cNvPr>
          <p:cNvSpPr txBox="1"/>
          <p:nvPr/>
        </p:nvSpPr>
        <p:spPr>
          <a:xfrm>
            <a:off x="1050618" y="952279"/>
            <a:ext cx="107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R8</a:t>
            </a:r>
            <a:endParaRPr lang="ko-KR" altLang="en-US" sz="6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ACFE7-0109-4335-91E1-685FED88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56" y="1196972"/>
            <a:ext cx="5674180" cy="5108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48E04F0-B329-472A-8E5E-B1F3A474A19D}"/>
              </a:ext>
            </a:extLst>
          </p:cNvPr>
          <p:cNvSpPr/>
          <p:nvPr/>
        </p:nvSpPr>
        <p:spPr>
          <a:xfrm>
            <a:off x="5834256" y="4544008"/>
            <a:ext cx="5567752" cy="1761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4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6862-7B44-40D8-8BF7-75A35931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2376"/>
            <a:ext cx="12192000" cy="1853248"/>
          </a:xfrm>
        </p:spPr>
        <p:txBody>
          <a:bodyPr/>
          <a:lstStyle/>
          <a:p>
            <a:pPr algn="ctr"/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54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79C2-BDB2-42D8-A3A7-E44CDAE6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73791"/>
          </a:xfrm>
        </p:spPr>
        <p:txBody>
          <a:bodyPr/>
          <a:lstStyle/>
          <a:p>
            <a:r>
              <a:rPr lang="en-US" altLang="ko-KR" sz="6000" dirty="0"/>
              <a:t>Topology</a:t>
            </a:r>
            <a:endParaRPr lang="ko-KR" altLang="en-US" sz="60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CCCDCF7-BF03-42C5-A623-52E6A2EA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F2AA02-C201-4FAF-81CB-5630BAD7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73791"/>
            <a:ext cx="12192000" cy="5784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2784D-EBA3-4DBB-BBA9-DAB7D78E4081}"/>
              </a:ext>
            </a:extLst>
          </p:cNvPr>
          <p:cNvSpPr txBox="1"/>
          <p:nvPr/>
        </p:nvSpPr>
        <p:spPr>
          <a:xfrm>
            <a:off x="4833257" y="261257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FC731-B93A-46DB-9CDE-1D388DC00307}"/>
              </a:ext>
            </a:extLst>
          </p:cNvPr>
          <p:cNvSpPr txBox="1"/>
          <p:nvPr/>
        </p:nvSpPr>
        <p:spPr>
          <a:xfrm>
            <a:off x="3172408" y="3965895"/>
            <a:ext cx="142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OSPF</a:t>
            </a:r>
          </a:p>
          <a:p>
            <a:pPr algn="ctr"/>
            <a:r>
              <a:rPr lang="en-US" altLang="ko-KR" dirty="0"/>
              <a:t>area 0 (</a:t>
            </a:r>
            <a:r>
              <a:rPr lang="ko-KR" altLang="en-US" dirty="0"/>
              <a:t>백본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B88A8-6895-46E0-A98D-C242E5170E82}"/>
              </a:ext>
            </a:extLst>
          </p:cNvPr>
          <p:cNvSpPr txBox="1"/>
          <p:nvPr/>
        </p:nvSpPr>
        <p:spPr>
          <a:xfrm>
            <a:off x="7309731" y="43706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EIGRP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65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03D06A-9B89-4E02-B689-446A43E9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16" y="263106"/>
            <a:ext cx="6332376" cy="4514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2F635A-ECD1-40D3-9197-D64CF28C1EF9}"/>
              </a:ext>
            </a:extLst>
          </p:cNvPr>
          <p:cNvSpPr txBox="1"/>
          <p:nvPr/>
        </p:nvSpPr>
        <p:spPr>
          <a:xfrm>
            <a:off x="1324295" y="1001161"/>
            <a:ext cx="951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</a:rPr>
              <a:t>RIP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E4437-ACF9-4061-912C-69E5AE9DF7C2}"/>
              </a:ext>
            </a:extLst>
          </p:cNvPr>
          <p:cNvSpPr txBox="1"/>
          <p:nvPr/>
        </p:nvSpPr>
        <p:spPr>
          <a:xfrm>
            <a:off x="1268311" y="3154987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OSPF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7A9188-C067-45D5-887D-C86F910E8DDC}"/>
              </a:ext>
            </a:extLst>
          </p:cNvPr>
          <p:cNvCxnSpPr>
            <a:cxnSpLocks/>
          </p:cNvCxnSpPr>
          <p:nvPr/>
        </p:nvCxnSpPr>
        <p:spPr>
          <a:xfrm flipH="1">
            <a:off x="1156996" y="3862873"/>
            <a:ext cx="381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7B5AE8-E745-49C6-8B82-498209D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1" y="599519"/>
            <a:ext cx="7004180" cy="5100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2FA9E-CFE4-4324-B009-927EF11CFF1B}"/>
              </a:ext>
            </a:extLst>
          </p:cNvPr>
          <p:cNvSpPr txBox="1"/>
          <p:nvPr/>
        </p:nvSpPr>
        <p:spPr>
          <a:xfrm>
            <a:off x="1515430" y="1045028"/>
            <a:ext cx="1431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EIGRP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80442-4C10-47A2-B622-C779DCD575EE}"/>
              </a:ext>
            </a:extLst>
          </p:cNvPr>
          <p:cNvSpPr txBox="1"/>
          <p:nvPr/>
        </p:nvSpPr>
        <p:spPr>
          <a:xfrm>
            <a:off x="1158310" y="2441968"/>
            <a:ext cx="2620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redistribute</a:t>
            </a:r>
            <a:endParaRPr lang="ko-KR" altLang="en-US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22B63B-4327-4622-8C41-7B935F66174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158310" y="3149854"/>
            <a:ext cx="329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9D558-A04D-4889-AF7C-BBA99E0D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82180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OSPF(Open Shortest Path First)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CC8F68-DD03-45D7-B7B9-5F8EE8BE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92" y="1186544"/>
            <a:ext cx="10002416" cy="51007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B976DFC-D0A1-4726-A85F-0041C8354207}"/>
              </a:ext>
            </a:extLst>
          </p:cNvPr>
          <p:cNvSpPr/>
          <p:nvPr/>
        </p:nvSpPr>
        <p:spPr>
          <a:xfrm>
            <a:off x="3732244" y="2264243"/>
            <a:ext cx="6960637" cy="2741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328F9-DCD9-4116-BCBF-49FA782BE1F6}"/>
              </a:ext>
            </a:extLst>
          </p:cNvPr>
          <p:cNvSpPr txBox="1"/>
          <p:nvPr/>
        </p:nvSpPr>
        <p:spPr>
          <a:xfrm>
            <a:off x="5384010" y="2514455"/>
            <a:ext cx="142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OSPF</a:t>
            </a:r>
          </a:p>
          <a:p>
            <a:pPr algn="ctr"/>
            <a:r>
              <a:rPr lang="en-US" altLang="ko-KR" dirty="0"/>
              <a:t>area 0 (</a:t>
            </a:r>
            <a:r>
              <a:rPr lang="ko-KR" altLang="en-US" dirty="0"/>
              <a:t>백본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0572F-E055-47E6-970F-68ED4531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88" y="4590686"/>
            <a:ext cx="6573612" cy="1726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3823DA-FB29-4182-B027-F5A66848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91" y="2679100"/>
            <a:ext cx="6020320" cy="14997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722B7C-BE18-4031-958B-9A98FB83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91" y="1586153"/>
            <a:ext cx="5748921" cy="685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159CBB-DD9C-4A0A-B09E-762E7957C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83" y="3076724"/>
            <a:ext cx="5224118" cy="268495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0BF830D-F9EC-477A-8DAE-DB2A9F31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82180"/>
          </a:xfrm>
        </p:spPr>
        <p:txBody>
          <a:bodyPr/>
          <a:lstStyle/>
          <a:p>
            <a:r>
              <a:rPr lang="en-US" altLang="ko-KR" sz="6000" dirty="0"/>
              <a:t>OSPF(IP &amp; Network)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B2C08-C964-4EC3-AF90-50D789AAE78F}"/>
              </a:ext>
            </a:extLst>
          </p:cNvPr>
          <p:cNvSpPr txBox="1"/>
          <p:nvPr/>
        </p:nvSpPr>
        <p:spPr>
          <a:xfrm>
            <a:off x="1100743" y="939073"/>
            <a:ext cx="99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R5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256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EC757DB-FA7B-4DEA-8E44-B7F073C3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82180"/>
          </a:xfrm>
        </p:spPr>
        <p:txBody>
          <a:bodyPr/>
          <a:lstStyle/>
          <a:p>
            <a:r>
              <a:rPr lang="en-US" altLang="ko-KR" sz="6000" dirty="0"/>
              <a:t>OSPF(</a:t>
            </a:r>
            <a:r>
              <a:rPr lang="ko-KR" altLang="en-US" sz="6000" dirty="0"/>
              <a:t>재분배 전</a:t>
            </a:r>
            <a:r>
              <a:rPr lang="en-US" altLang="ko-KR" sz="6000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E7570-6B39-46FD-A51C-BE9D03DF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08" y="1590528"/>
            <a:ext cx="5432459" cy="3676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E73F1C-C83A-498B-B9DA-3C06C213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2" y="3053709"/>
            <a:ext cx="4541680" cy="2334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A3775F-FD8E-4DA6-B2F6-A24647AA9D1A}"/>
              </a:ext>
            </a:extLst>
          </p:cNvPr>
          <p:cNvSpPr txBox="1"/>
          <p:nvPr/>
        </p:nvSpPr>
        <p:spPr>
          <a:xfrm>
            <a:off x="1097902" y="943585"/>
            <a:ext cx="104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R5</a:t>
            </a:r>
            <a:endParaRPr lang="ko-KR" altLang="en-US" sz="6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0E7B0-392C-4DE5-88E0-043867114D35}"/>
              </a:ext>
            </a:extLst>
          </p:cNvPr>
          <p:cNvSpPr/>
          <p:nvPr/>
        </p:nvSpPr>
        <p:spPr>
          <a:xfrm>
            <a:off x="5570376" y="5057192"/>
            <a:ext cx="5598367" cy="21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0D7B-1BAC-48F7-91C9-138DDDD8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57013"/>
          </a:xfrm>
        </p:spPr>
        <p:txBody>
          <a:bodyPr>
            <a:normAutofit fontScale="90000"/>
          </a:bodyPr>
          <a:lstStyle/>
          <a:p>
            <a:r>
              <a:rPr lang="en-US" altLang="ko-KR" sz="6000" dirty="0"/>
              <a:t>RIP(Routing Information Protocol)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684D0F-CFCA-40D9-BADC-98C1845F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67" y="1417767"/>
            <a:ext cx="10281266" cy="4162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A35C6-786F-4A3E-9558-ED014CAB812A}"/>
              </a:ext>
            </a:extLst>
          </p:cNvPr>
          <p:cNvSpPr txBox="1"/>
          <p:nvPr/>
        </p:nvSpPr>
        <p:spPr>
          <a:xfrm>
            <a:off x="5001208" y="2696547"/>
            <a:ext cx="9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91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E3FA20D-1A00-42A7-AFA3-2DB7B748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05701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RIP(IP &amp; Network)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AA178C-66C5-41AA-885A-AD598A00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" y="3298371"/>
            <a:ext cx="4682943" cy="2736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1CB935-18C1-45B0-A754-D52DCC41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28" y="2140426"/>
            <a:ext cx="4592300" cy="12965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45FA7-918D-4CAD-9605-3FEFADB3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828" y="1327864"/>
            <a:ext cx="4882726" cy="697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75FCDE-F820-4DEB-9E46-164BD98E8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828" y="3670720"/>
            <a:ext cx="4592300" cy="1992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FF0839-4B2F-4383-B17C-5953606E9672}"/>
              </a:ext>
            </a:extLst>
          </p:cNvPr>
          <p:cNvSpPr txBox="1"/>
          <p:nvPr/>
        </p:nvSpPr>
        <p:spPr>
          <a:xfrm>
            <a:off x="1069277" y="940680"/>
            <a:ext cx="1058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R2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840371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102</Words>
  <Application>Microsoft Office PowerPoint</Application>
  <PresentationFormat>와이드스크린</PresentationFormat>
  <Paragraphs>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Calibri</vt:lpstr>
      <vt:lpstr>Calibri Light</vt:lpstr>
      <vt:lpstr>추억</vt:lpstr>
      <vt:lpstr>Network OSPF &amp; RIP &amp; EIGRP (Redistribute) </vt:lpstr>
      <vt:lpstr>Topology</vt:lpstr>
      <vt:lpstr>PowerPoint 프레젠테이션</vt:lpstr>
      <vt:lpstr>PowerPoint 프레젠테이션</vt:lpstr>
      <vt:lpstr>OSPF(Open Shortest Path First)</vt:lpstr>
      <vt:lpstr>OSPF(IP &amp; Network)</vt:lpstr>
      <vt:lpstr>OSPF(재분배 전)</vt:lpstr>
      <vt:lpstr>RIP(Routing Information Protocol)</vt:lpstr>
      <vt:lpstr>RIP(IP &amp; Network)</vt:lpstr>
      <vt:lpstr>RIP(재분배 전)</vt:lpstr>
      <vt:lpstr>EIGRP(Enhanced Interior Gateway Routing Protocol)</vt:lpstr>
      <vt:lpstr>EIGRP(IP &amp; Network)</vt:lpstr>
      <vt:lpstr>EIGRP(재분배 전)</vt:lpstr>
      <vt:lpstr>Redistribute(재분배)</vt:lpstr>
      <vt:lpstr>OSPF(재분배 후)</vt:lpstr>
      <vt:lpstr>RIP(재분배 후)</vt:lpstr>
      <vt:lpstr>EIGRP(재분배 후)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Assay</dc:title>
  <dc:creator>ghghghguswns@naver.com</dc:creator>
  <cp:lastModifiedBy>Windows 사용자</cp:lastModifiedBy>
  <cp:revision>30</cp:revision>
  <dcterms:created xsi:type="dcterms:W3CDTF">2019-05-27T11:09:51Z</dcterms:created>
  <dcterms:modified xsi:type="dcterms:W3CDTF">2019-05-29T04:48:46Z</dcterms:modified>
</cp:coreProperties>
</file>