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"/>
  </p:notesMasterIdLst>
  <p:sldIdLst>
    <p:sldId id="268" r:id="rId2"/>
    <p:sldId id="258" r:id="rId3"/>
    <p:sldId id="263" r:id="rId4"/>
    <p:sldId id="265" r:id="rId5"/>
    <p:sldId id="266" r:id="rId6"/>
    <p:sldId id="260" r:id="rId7"/>
    <p:sldId id="261" r:id="rId8"/>
    <p:sldId id="262" r:id="rId9"/>
    <p:sldId id="267" r:id="rId1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1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200" algn="l" defTabSz="914400" rtl="0" eaLnBrk="1" latinLnBrk="1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400" algn="l" defTabSz="914400" rtl="0" eaLnBrk="1" latinLnBrk="1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600" algn="l" defTabSz="914400" rtl="0" eaLnBrk="1" latinLnBrk="1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999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60"/>
  </p:normalViewPr>
  <p:slideViewPr>
    <p:cSldViewPr>
      <p:cViewPr varScale="1">
        <p:scale>
          <a:sx n="142" d="100"/>
          <a:sy n="142" d="100"/>
        </p:scale>
        <p:origin x="-180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Times New Roman" pitchFamily="18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Times New Roman" pitchFamily="18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60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 smtClean="0"/>
              <a:t>Click to edit Master text styles</a:t>
            </a:r>
          </a:p>
          <a:p>
            <a:pPr lvl="1"/>
            <a:r>
              <a:rPr lang="en-US" altLang="ko-KR" noProof="0" smtClean="0"/>
              <a:t>Second level</a:t>
            </a:r>
          </a:p>
          <a:p>
            <a:pPr lvl="2"/>
            <a:r>
              <a:rPr lang="en-US" altLang="ko-KR" noProof="0" smtClean="0"/>
              <a:t>Third level</a:t>
            </a:r>
          </a:p>
          <a:p>
            <a:pPr lvl="3"/>
            <a:r>
              <a:rPr lang="en-US" altLang="ko-KR" noProof="0" smtClean="0"/>
              <a:t>Fourth level</a:t>
            </a:r>
          </a:p>
          <a:p>
            <a:pPr lvl="4"/>
            <a:r>
              <a:rPr lang="en-US" altLang="ko-KR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Times New Roman" pitchFamily="18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Times New Roman" pitchFamily="18" charset="0"/>
                <a:ea typeface="굴림" charset="-127"/>
              </a:defRPr>
            </a:lvl1pPr>
          </a:lstStyle>
          <a:p>
            <a:pPr>
              <a:defRPr/>
            </a:pPr>
            <a:fld id="{A6DE7841-BF6F-47E7-BAF1-44031EBDF31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9998D6F-EF70-43B5-8FAB-E49373727644}" type="slidenum">
              <a:rPr lang="en-US" altLang="ko-KR"/>
              <a:pPr/>
              <a:t>4</a:t>
            </a:fld>
            <a:endParaRPr lang="en-US" altLang="ko-KR"/>
          </a:p>
        </p:txBody>
      </p:sp>
      <p:sp>
        <p:nvSpPr>
          <p:cNvPr id="1286146" name="Rectangle 2"/>
          <p:cNvSpPr>
            <a:spLocks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95034C0-A906-4FE8-9EC6-748A0B046292}" type="slidenum">
              <a:rPr lang="en-US" altLang="ko-KR"/>
              <a:pPr/>
              <a:t>5</a:t>
            </a:fld>
            <a:endParaRPr lang="en-US" altLang="ko-KR"/>
          </a:p>
        </p:txBody>
      </p:sp>
      <p:sp>
        <p:nvSpPr>
          <p:cNvPr id="1288194" name="Rectangle 2"/>
          <p:cNvSpPr>
            <a:spLocks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514600"/>
            <a:ext cx="833437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1219200"/>
            <a:ext cx="7772400" cy="11430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altLang="ko-KR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38200" y="3048000"/>
            <a:ext cx="7772400" cy="2590800"/>
          </a:xfrm>
        </p:spPr>
        <p:txBody>
          <a:bodyPr/>
          <a:lstStyle>
            <a:lvl1pPr marL="0" indent="0" algn="ctr">
              <a:buFont typeface="Arial" charset="0"/>
              <a:buNone/>
              <a:defRPr/>
            </a:lvl1pPr>
          </a:lstStyle>
          <a:p>
            <a:r>
              <a:rPr lang="en-US" altLang="ko-KR"/>
              <a:t>Click to edit Master subtitle style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>
                <a:latin typeface="Times New Roman" pitchFamily="18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 algn="ctr">
              <a:defRPr sz="1400" smtClean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 sz="14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D1C8C37A-B198-41D3-9D57-CAC39ECE53D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Rick Graziani  graziani@cabrillo.edu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98106A-642D-4197-87C6-0545166C158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81800" y="152400"/>
            <a:ext cx="2133600" cy="64008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81000" y="152400"/>
            <a:ext cx="6248400" cy="64008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Rick Graziani  graziani@cabrillo.edu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E02FD6-CD25-4B05-99C8-A243C6E6A12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Rick Graziani  graziani@cabrillo.edu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D099A8-D965-4E0B-964F-F785FD212D6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Rick Graziani  graziani@cabrillo.edu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0EB24B-3160-4979-A990-F7FAB050680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41910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724400" y="1143000"/>
            <a:ext cx="41910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Rick Graziani  graziani@cabrillo.edu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D475B3-BBAA-4A98-BE55-5F6FF09645F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Rick Graziani  graziani@cabrillo.edu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ADD718-2AE5-4458-AE28-C7FECE66113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Rick Graziani  graziani@cabrillo.edu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9CF0EE-B2F3-4BE9-BABB-45A462D075B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Rick Graziani  graziani@cabrillo.edu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DAE02B-E9D9-485A-88B7-2AE538CAA3B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Rick Graziani  graziani@cabrillo.edu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DAE1FF-637A-4827-AD1E-8313C819941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Rick Graziani  graziani@cabrillo.edu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95C9A1-7E86-47A0-BAA4-F07838C8401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152400"/>
            <a:ext cx="8458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143000"/>
            <a:ext cx="85344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" y="6629400"/>
            <a:ext cx="6858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smtClean="0">
                <a:solidFill>
                  <a:srgbClr val="009999"/>
                </a:solidFill>
                <a:latin typeface="+mn-lt"/>
                <a:ea typeface="굴림" charset="-127"/>
              </a:defRPr>
            </a:lvl1pPr>
          </a:lstStyle>
          <a:p>
            <a:pPr>
              <a:defRPr/>
            </a:pPr>
            <a:r>
              <a:rPr lang="en-US" altLang="ko-KR"/>
              <a:t>Rick Graziani  graziani@cabrillo.edu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77200" y="6629400"/>
            <a:ext cx="914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smtClean="0">
                <a:latin typeface="+mn-lt"/>
                <a:ea typeface="굴림" charset="-127"/>
              </a:defRPr>
            </a:lvl1pPr>
          </a:lstStyle>
          <a:p>
            <a:pPr>
              <a:defRPr/>
            </a:pPr>
            <a:fld id="{C9D96DDC-24AF-4FE3-B70E-D8C19B02DEC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pic>
        <p:nvPicPr>
          <p:cNvPr id="2" name="Picture 13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381000" y="838200"/>
            <a:ext cx="833437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9999"/>
        </a:buClr>
        <a:buSzPct val="125000"/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9999"/>
        </a:buClr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9999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9999"/>
        </a:buClr>
        <a:buChar char="–"/>
        <a:defRPr sz="24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9999"/>
        </a:buClr>
        <a:buChar char="»"/>
        <a:defRPr sz="24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9999"/>
        </a:buClr>
        <a:buChar char="»"/>
        <a:defRPr sz="24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9999"/>
        </a:buClr>
        <a:buChar char="»"/>
        <a:defRPr sz="24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9999"/>
        </a:buClr>
        <a:buChar char="»"/>
        <a:defRPr sz="24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9999"/>
        </a:buClr>
        <a:buChar char="»"/>
        <a:defRPr sz="2400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ko-KR" dirty="0" err="1" smtClean="0"/>
              <a:t>InterVLAN</a:t>
            </a:r>
            <a:endParaRPr lang="ko-KR" altLang="en-US" dirty="0"/>
          </a:p>
        </p:txBody>
      </p:sp>
      <p:sp>
        <p:nvSpPr>
          <p:cNvPr id="7" name="부제목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Rick Graziani  graziani@cabrillo.edu</a:t>
            </a:r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D099A8-D965-4E0B-964F-F785FD212D68}" type="slidenum">
              <a:rPr lang="en-US" altLang="ko-KR" smtClean="0"/>
              <a:pPr>
                <a:defRPr/>
              </a:pPr>
              <a:t>1</a:t>
            </a:fld>
            <a:endParaRPr lang="en-US" altLang="ko-K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altLang="ko-KR" dirty="0" smtClean="0">
              <a:ea typeface="굴림" charset="-127"/>
            </a:endParaRPr>
          </a:p>
        </p:txBody>
      </p:sp>
      <p:pic>
        <p:nvPicPr>
          <p:cNvPr id="4" name="Picture 1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11300" y="1066800"/>
            <a:ext cx="6413500" cy="50339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sp>
        <p:nvSpPr>
          <p:cNvPr id="6" name="제목 5"/>
          <p:cNvSpPr>
            <a:spLocks noGrp="1"/>
          </p:cNvSpPr>
          <p:nvPr>
            <p:ph type="ctrTitle"/>
          </p:nvPr>
        </p:nvSpPr>
        <p:spPr>
          <a:xfrm>
            <a:off x="838200" y="304800"/>
            <a:ext cx="7772400" cy="1143000"/>
          </a:xfrm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Rick Graziani  graziani@cabrillo.edu</a:t>
            </a:r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4D099A8-D965-4E0B-964F-F785FD212D68}" type="slidenum">
              <a:rPr lang="en-US" altLang="ko-KR" smtClean="0"/>
              <a:pPr>
                <a:defRPr/>
              </a:pPr>
              <a:t>3</a:t>
            </a:fld>
            <a:endParaRPr lang="en-US" altLang="ko-KR"/>
          </a:p>
        </p:txBody>
      </p:sp>
      <p:pic>
        <p:nvPicPr>
          <p:cNvPr id="6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2962" y="1360481"/>
            <a:ext cx="8030476" cy="49752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>
                <a:ea typeface="ＭＳ Ｐゴシック" charset="-128"/>
              </a:rPr>
              <a:t>Configure Inter-VLAN Routing</a:t>
            </a:r>
            <a:endParaRPr lang="en-US" altLang="ko-KR">
              <a:ea typeface="굴림" charset="-127"/>
            </a:endParaRPr>
          </a:p>
        </p:txBody>
      </p:sp>
      <p:sp>
        <p:nvSpPr>
          <p:cNvPr id="128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5638" y="1536700"/>
            <a:ext cx="7940675" cy="5076825"/>
          </a:xfrm>
        </p:spPr>
        <p:txBody>
          <a:bodyPr/>
          <a:lstStyle/>
          <a:p>
            <a:r>
              <a:rPr lang="en-US" altLang="ja-JP" dirty="0" smtClean="0">
                <a:ea typeface="ＭＳ Ｐゴシック" charset="-128"/>
              </a:rPr>
              <a:t>configure </a:t>
            </a:r>
            <a:r>
              <a:rPr lang="en-US" altLang="ja-JP" dirty="0">
                <a:ea typeface="ＭＳ Ｐゴシック" charset="-128"/>
              </a:rPr>
              <a:t>inter-VLAN routing </a:t>
            </a:r>
            <a:endParaRPr lang="en-US" altLang="ko-KR" dirty="0">
              <a:ea typeface="굴림" charset="-127"/>
            </a:endParaRPr>
          </a:p>
          <a:p>
            <a:endParaRPr lang="en-US" altLang="ko-KR" dirty="0">
              <a:ea typeface="굴림" charset="-127"/>
            </a:endParaRPr>
          </a:p>
          <a:p>
            <a:pPr>
              <a:buFont typeface="Symbol" pitchFamily="18" charset="2"/>
              <a:buChar char=""/>
            </a:pPr>
            <a:endParaRPr lang="en-US" altLang="ko-KR" dirty="0">
              <a:ea typeface="굴림" charset="-127"/>
            </a:endParaRPr>
          </a:p>
        </p:txBody>
      </p:sp>
      <p:pic>
        <p:nvPicPr>
          <p:cNvPr id="128512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2288" y="2208213"/>
            <a:ext cx="3808412" cy="39512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pic>
        <p:nvPicPr>
          <p:cNvPr id="1285125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35488" y="2949575"/>
            <a:ext cx="4111625" cy="23526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>
                <a:ea typeface="ＭＳ Ｐゴシック" charset="-128"/>
              </a:rPr>
              <a:t>Configure Inter-VLAN Routing</a:t>
            </a:r>
            <a:endParaRPr lang="en-US" altLang="ko-KR">
              <a:ea typeface="굴림" charset="-127"/>
            </a:endParaRPr>
          </a:p>
        </p:txBody>
      </p:sp>
      <p:sp>
        <p:nvSpPr>
          <p:cNvPr id="128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5638" y="1536700"/>
            <a:ext cx="7940675" cy="5076825"/>
          </a:xfrm>
        </p:spPr>
        <p:txBody>
          <a:bodyPr/>
          <a:lstStyle/>
          <a:p>
            <a:r>
              <a:rPr lang="en-US" altLang="ja-JP" dirty="0" smtClean="0">
                <a:ea typeface="ＭＳ Ｐゴシック" charset="-128"/>
              </a:rPr>
              <a:t>the </a:t>
            </a:r>
            <a:r>
              <a:rPr lang="en-US" altLang="ja-JP" dirty="0">
                <a:ea typeface="ＭＳ Ｐゴシック" charset="-128"/>
              </a:rPr>
              <a:t>steps to configure inter-VLAN routing </a:t>
            </a:r>
            <a:endParaRPr lang="en-US" altLang="ko-KR" dirty="0">
              <a:ea typeface="굴림" charset="-127"/>
            </a:endParaRPr>
          </a:p>
          <a:p>
            <a:endParaRPr lang="en-US" altLang="ko-KR" dirty="0">
              <a:ea typeface="굴림" charset="-127"/>
            </a:endParaRPr>
          </a:p>
          <a:p>
            <a:pPr>
              <a:buFont typeface="Symbol" pitchFamily="18" charset="2"/>
              <a:buChar char=""/>
            </a:pPr>
            <a:endParaRPr lang="en-US" altLang="ko-KR" dirty="0">
              <a:ea typeface="굴림" charset="-127"/>
            </a:endParaRPr>
          </a:p>
        </p:txBody>
      </p:sp>
      <p:pic>
        <p:nvPicPr>
          <p:cNvPr id="128717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2763" y="2317750"/>
            <a:ext cx="4422775" cy="29686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pic>
        <p:nvPicPr>
          <p:cNvPr id="1287173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17963" y="4056063"/>
            <a:ext cx="4659312" cy="2174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Inter VLAN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S1 (S2#, S3#) # </a:t>
            </a:r>
            <a:r>
              <a:rPr lang="en-US" altLang="ko-KR" dirty="0" smtClean="0"/>
              <a:t>conf </a:t>
            </a:r>
            <a:r>
              <a:rPr lang="en-US" altLang="ko-KR" dirty="0" smtClean="0"/>
              <a:t>t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S1# </a:t>
            </a:r>
            <a:r>
              <a:rPr lang="en-US" altLang="ko-KR" dirty="0" err="1" smtClean="0"/>
              <a:t>ip</a:t>
            </a:r>
            <a:r>
              <a:rPr lang="en-US" altLang="ko-KR" dirty="0" smtClean="0"/>
              <a:t> default-gateway 172.17.99.1 		</a:t>
            </a:r>
          </a:p>
          <a:p>
            <a:pPr lvl="1"/>
            <a:r>
              <a:rPr lang="en-US" altLang="ko-KR" dirty="0" smtClean="0"/>
              <a:t>S1# </a:t>
            </a:r>
            <a:r>
              <a:rPr lang="en-US" altLang="ko-KR" dirty="0" err="1" smtClean="0"/>
              <a:t>ip</a:t>
            </a:r>
            <a:r>
              <a:rPr lang="en-US" altLang="ko-KR" dirty="0" smtClean="0"/>
              <a:t> http server </a:t>
            </a:r>
          </a:p>
          <a:p>
            <a:r>
              <a:rPr lang="en-US" altLang="ko-KR" dirty="0" smtClean="0"/>
              <a:t>VTP</a:t>
            </a:r>
          </a:p>
          <a:p>
            <a:pPr lvl="1"/>
            <a:r>
              <a:rPr lang="en-US" altLang="ko-KR" dirty="0" smtClean="0"/>
              <a:t>#</a:t>
            </a:r>
            <a:r>
              <a:rPr lang="en-US" altLang="ko-KR" dirty="0" err="1" smtClean="0"/>
              <a:t>vtp</a:t>
            </a:r>
            <a:r>
              <a:rPr lang="en-US" altLang="ko-KR" dirty="0" smtClean="0"/>
              <a:t> mode server</a:t>
            </a:r>
          </a:p>
          <a:p>
            <a:pPr lvl="1"/>
            <a:r>
              <a:rPr lang="en-US" altLang="ko-KR" dirty="0" smtClean="0"/>
              <a:t>#</a:t>
            </a:r>
            <a:r>
              <a:rPr lang="en-US" altLang="ko-KR" dirty="0" err="1" smtClean="0"/>
              <a:t>vtp</a:t>
            </a:r>
            <a:r>
              <a:rPr lang="en-US" altLang="ko-KR" dirty="0" smtClean="0"/>
              <a:t> domain </a:t>
            </a:r>
            <a:r>
              <a:rPr lang="en-US" altLang="ko-KR" dirty="0" smtClean="0"/>
              <a:t>test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#</a:t>
            </a:r>
            <a:r>
              <a:rPr lang="en-US" altLang="ko-KR" dirty="0" err="1" smtClean="0"/>
              <a:t>vtp</a:t>
            </a:r>
            <a:r>
              <a:rPr lang="en-US" altLang="ko-KR" dirty="0" smtClean="0"/>
              <a:t> password </a:t>
            </a:r>
            <a:r>
              <a:rPr lang="en-US" altLang="ko-KR" dirty="0" err="1" smtClean="0"/>
              <a:t>cisco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Inter VLAN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/>
              <a:t>port </a:t>
            </a:r>
            <a:r>
              <a:rPr lang="ko-KR" altLang="en-US" dirty="0" smtClean="0"/>
              <a:t>할당</a:t>
            </a:r>
          </a:p>
          <a:p>
            <a:pPr lvl="1"/>
            <a:r>
              <a:rPr lang="en-US" altLang="ko-KR" dirty="0" smtClean="0"/>
              <a:t>#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range fa0/1-5</a:t>
            </a:r>
          </a:p>
          <a:p>
            <a:pPr lvl="1"/>
            <a:r>
              <a:rPr lang="en-US" altLang="ko-KR" dirty="0" smtClean="0"/>
              <a:t>#</a:t>
            </a:r>
            <a:r>
              <a:rPr lang="en-US" altLang="ko-KR" dirty="0" err="1" smtClean="0"/>
              <a:t>sw</a:t>
            </a:r>
            <a:r>
              <a:rPr lang="en-US" altLang="ko-KR" dirty="0" smtClean="0"/>
              <a:t> mode trunk</a:t>
            </a:r>
          </a:p>
          <a:p>
            <a:pPr lvl="1"/>
            <a:r>
              <a:rPr lang="en-US" altLang="ko-KR" dirty="0" smtClean="0"/>
              <a:t>#</a:t>
            </a:r>
            <a:r>
              <a:rPr lang="en-US" altLang="ko-KR" dirty="0" err="1" smtClean="0"/>
              <a:t>sw</a:t>
            </a:r>
            <a:r>
              <a:rPr lang="en-US" altLang="ko-KR" dirty="0" smtClean="0"/>
              <a:t> trunk native </a:t>
            </a:r>
            <a:r>
              <a:rPr lang="en-US" altLang="ko-KR" dirty="0" err="1" smtClean="0"/>
              <a:t>vlan</a:t>
            </a:r>
            <a:r>
              <a:rPr lang="en-US" altLang="ko-KR" dirty="0" smtClean="0"/>
              <a:t> 99</a:t>
            </a:r>
          </a:p>
          <a:p>
            <a:pPr lvl="1"/>
            <a:r>
              <a:rPr lang="en-US" altLang="ko-KR" dirty="0" smtClean="0"/>
              <a:t>#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range fa0/6-10</a:t>
            </a:r>
          </a:p>
          <a:p>
            <a:pPr lvl="1"/>
            <a:r>
              <a:rPr lang="en-US" altLang="ko-KR" dirty="0" smtClean="0"/>
              <a:t>#</a:t>
            </a:r>
            <a:r>
              <a:rPr lang="en-US" altLang="ko-KR" dirty="0" err="1" smtClean="0"/>
              <a:t>sw</a:t>
            </a:r>
            <a:r>
              <a:rPr lang="en-US" altLang="ko-KR" dirty="0" smtClean="0"/>
              <a:t> mode access </a:t>
            </a:r>
            <a:r>
              <a:rPr lang="en-US" altLang="ko-KR" dirty="0" err="1" smtClean="0"/>
              <a:t>vlan</a:t>
            </a:r>
            <a:r>
              <a:rPr lang="en-US" altLang="ko-KR" dirty="0" smtClean="0"/>
              <a:t> 30</a:t>
            </a:r>
          </a:p>
          <a:p>
            <a:r>
              <a:rPr lang="en-US" altLang="ko-KR" dirty="0" smtClean="0"/>
              <a:t>VLAN </a:t>
            </a:r>
            <a:r>
              <a:rPr lang="ko-KR" altLang="en-US" dirty="0" smtClean="0"/>
              <a:t>생성</a:t>
            </a:r>
          </a:p>
          <a:p>
            <a:pPr lvl="1"/>
            <a:r>
              <a:rPr lang="en-US" altLang="ko-KR" dirty="0" smtClean="0"/>
              <a:t>#</a:t>
            </a:r>
            <a:r>
              <a:rPr lang="en-US" altLang="ko-KR" dirty="0" err="1" smtClean="0"/>
              <a:t>vlan</a:t>
            </a:r>
            <a:r>
              <a:rPr lang="en-US" altLang="ko-KR" dirty="0" smtClean="0"/>
              <a:t> 99</a:t>
            </a:r>
          </a:p>
          <a:p>
            <a:pPr lvl="1"/>
            <a:r>
              <a:rPr lang="en-US" altLang="ko-KR" dirty="0" smtClean="0"/>
              <a:t>#name management</a:t>
            </a:r>
          </a:p>
          <a:p>
            <a:r>
              <a:rPr lang="ko-KR" altLang="en-US" dirty="0" smtClean="0"/>
              <a:t>관리 인터페이스 주소 할당</a:t>
            </a:r>
          </a:p>
          <a:p>
            <a:pPr lvl="1"/>
            <a:r>
              <a:rPr lang="en-US" altLang="ko-KR" dirty="0" smtClean="0"/>
              <a:t>#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vlan</a:t>
            </a:r>
            <a:r>
              <a:rPr lang="en-US" altLang="ko-KR" dirty="0" smtClean="0"/>
              <a:t> 99</a:t>
            </a:r>
          </a:p>
          <a:p>
            <a:pPr lvl="1"/>
            <a:r>
              <a:rPr lang="en-US" altLang="ko-KR" dirty="0" smtClean="0"/>
              <a:t>#</a:t>
            </a:r>
            <a:r>
              <a:rPr lang="en-US" altLang="ko-KR" dirty="0" err="1" smtClean="0"/>
              <a:t>ip</a:t>
            </a:r>
            <a:r>
              <a:rPr lang="en-US" altLang="ko-KR" dirty="0" smtClean="0"/>
              <a:t> add 172.17.99.11 255.255.255.0</a:t>
            </a:r>
          </a:p>
          <a:p>
            <a:pPr lvl="1"/>
            <a:r>
              <a:rPr lang="en-US" altLang="ko-KR" dirty="0" smtClean="0"/>
              <a:t>#no shutdown</a:t>
            </a:r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Inter VLAN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Router</a:t>
            </a:r>
          </a:p>
          <a:p>
            <a:pPr lvl="1"/>
            <a:r>
              <a:rPr lang="en-US" altLang="ko-KR" dirty="0" smtClean="0"/>
              <a:t>#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fa0/1</a:t>
            </a:r>
          </a:p>
          <a:p>
            <a:pPr lvl="1"/>
            <a:r>
              <a:rPr lang="en-US" altLang="ko-KR" dirty="0" smtClean="0"/>
              <a:t>#no </a:t>
            </a:r>
            <a:r>
              <a:rPr lang="en-US" altLang="ko-KR" dirty="0" err="1" smtClean="0"/>
              <a:t>sh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#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fa</a:t>
            </a:r>
            <a:r>
              <a:rPr lang="en-US" altLang="ko-KR" dirty="0" smtClean="0"/>
              <a:t> 0/1.1</a:t>
            </a:r>
          </a:p>
          <a:p>
            <a:pPr lvl="1"/>
            <a:r>
              <a:rPr lang="en-US" altLang="ko-KR" dirty="0" smtClean="0"/>
              <a:t>#</a:t>
            </a:r>
            <a:r>
              <a:rPr lang="en-US" altLang="ko-KR" dirty="0" err="1" smtClean="0"/>
              <a:t>encap</a:t>
            </a:r>
            <a:r>
              <a:rPr lang="en-US" altLang="ko-KR" dirty="0" smtClean="0"/>
              <a:t> dot1q 1</a:t>
            </a:r>
          </a:p>
          <a:p>
            <a:pPr lvl="1"/>
            <a:r>
              <a:rPr lang="en-US" altLang="ko-KR" dirty="0" smtClean="0"/>
              <a:t>#</a:t>
            </a:r>
            <a:r>
              <a:rPr lang="en-US" altLang="ko-KR" dirty="0" err="1" smtClean="0"/>
              <a:t>ip</a:t>
            </a:r>
            <a:r>
              <a:rPr lang="en-US" altLang="ko-KR" dirty="0" smtClean="0"/>
              <a:t> add 172.17.1.1 255.255.255.0</a:t>
            </a:r>
          </a:p>
          <a:p>
            <a:pPr lvl="1"/>
            <a:r>
              <a:rPr lang="en-US" altLang="ko-KR" dirty="0" smtClean="0"/>
              <a:t>#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fa0/1.10</a:t>
            </a:r>
          </a:p>
          <a:p>
            <a:pPr lvl="1"/>
            <a:r>
              <a:rPr lang="en-US" altLang="ko-KR" dirty="0" smtClean="0"/>
              <a:t>#</a:t>
            </a:r>
            <a:r>
              <a:rPr lang="en-US" altLang="ko-KR" dirty="0" err="1" smtClean="0"/>
              <a:t>encap</a:t>
            </a:r>
            <a:r>
              <a:rPr lang="en-US" altLang="ko-KR" dirty="0" smtClean="0"/>
              <a:t> dot1q 10</a:t>
            </a:r>
          </a:p>
          <a:p>
            <a:pPr lvl="1"/>
            <a:r>
              <a:rPr lang="en-US" altLang="ko-KR" dirty="0" smtClean="0"/>
              <a:t>#</a:t>
            </a:r>
            <a:r>
              <a:rPr lang="en-US" altLang="ko-KR" dirty="0" err="1" smtClean="0"/>
              <a:t>ip</a:t>
            </a:r>
            <a:r>
              <a:rPr lang="en-US" altLang="ko-KR" dirty="0" smtClean="0"/>
              <a:t> add 172.17.10.1 255.255.255.0</a:t>
            </a:r>
          </a:p>
          <a:p>
            <a:pPr lvl="1"/>
            <a:r>
              <a:rPr lang="en-US" altLang="ko-KR" dirty="0" smtClean="0"/>
              <a:t>#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fa0/1.99</a:t>
            </a:r>
          </a:p>
          <a:p>
            <a:pPr lvl="1"/>
            <a:r>
              <a:rPr lang="en-US" altLang="ko-KR" dirty="0" smtClean="0"/>
              <a:t>#</a:t>
            </a:r>
            <a:r>
              <a:rPr lang="en-US" altLang="ko-KR" dirty="0" err="1" smtClean="0"/>
              <a:t>encap</a:t>
            </a:r>
            <a:r>
              <a:rPr lang="en-US" altLang="ko-KR" dirty="0" smtClean="0"/>
              <a:t> dot1q 99 native</a:t>
            </a:r>
          </a:p>
          <a:p>
            <a:pPr lvl="1"/>
            <a:r>
              <a:rPr lang="en-US" altLang="ko-KR" dirty="0" smtClean="0"/>
              <a:t>#</a:t>
            </a:r>
            <a:r>
              <a:rPr lang="en-US" altLang="ko-KR" dirty="0" err="1" smtClean="0"/>
              <a:t>ip</a:t>
            </a:r>
            <a:r>
              <a:rPr lang="en-US" altLang="ko-KR" dirty="0" smtClean="0"/>
              <a:t> add 172.17.99.1 255.255.255.0</a:t>
            </a:r>
            <a:endParaRPr lang="ko-KR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55638" y="0"/>
            <a:ext cx="8145462" cy="838200"/>
          </a:xfrm>
        </p:spPr>
        <p:txBody>
          <a:bodyPr/>
          <a:lstStyle/>
          <a:p>
            <a:r>
              <a:rPr lang="en-US" altLang="ko-KR">
                <a:ea typeface="굴림" charset="-127"/>
              </a:rPr>
              <a:t>Summary</a:t>
            </a:r>
          </a:p>
        </p:txBody>
      </p:sp>
      <p:sp>
        <p:nvSpPr>
          <p:cNvPr id="129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5638" y="1044575"/>
            <a:ext cx="7940675" cy="5422900"/>
          </a:xfrm>
        </p:spPr>
        <p:txBody>
          <a:bodyPr/>
          <a:lstStyle/>
          <a:p>
            <a:r>
              <a:rPr lang="en-US" altLang="ko-KR" dirty="0">
                <a:ea typeface="굴림" charset="-127"/>
              </a:rPr>
              <a:t>Router on a stick </a:t>
            </a:r>
          </a:p>
          <a:p>
            <a:pPr lvl="1"/>
            <a:r>
              <a:rPr lang="en-US" altLang="ko-KR" dirty="0">
                <a:ea typeface="굴림" charset="-127"/>
              </a:rPr>
              <a:t>this is an inter-VLAN routing topology that uses  router sub interfaces connected to a layer 2 switch.</a:t>
            </a:r>
          </a:p>
          <a:p>
            <a:pPr lvl="1"/>
            <a:r>
              <a:rPr lang="en-US" altLang="ko-KR" dirty="0">
                <a:ea typeface="굴림" charset="-127"/>
              </a:rPr>
              <a:t>	Each </a:t>
            </a:r>
            <a:r>
              <a:rPr lang="en-US" altLang="ko-KR" dirty="0" err="1">
                <a:ea typeface="굴림" charset="-127"/>
              </a:rPr>
              <a:t>Subinterface</a:t>
            </a:r>
            <a:r>
              <a:rPr lang="en-US" altLang="ko-KR" dirty="0">
                <a:ea typeface="굴림" charset="-127"/>
              </a:rPr>
              <a:t> must be configured with:</a:t>
            </a:r>
          </a:p>
          <a:p>
            <a:pPr lvl="1"/>
            <a:r>
              <a:rPr lang="en-US" altLang="ko-KR" dirty="0">
                <a:ea typeface="굴림" charset="-127"/>
              </a:rPr>
              <a:t>		An IP address </a:t>
            </a:r>
          </a:p>
          <a:p>
            <a:pPr lvl="1"/>
            <a:r>
              <a:rPr lang="en-US" altLang="ko-KR" dirty="0">
                <a:ea typeface="굴림" charset="-127"/>
              </a:rPr>
              <a:t>		Associated VLAN number</a:t>
            </a:r>
          </a:p>
          <a:p>
            <a:r>
              <a:rPr lang="en-US" altLang="ko-KR" dirty="0">
                <a:ea typeface="굴림" charset="-127"/>
              </a:rPr>
              <a:t>Configuration of inter VLAN routing</a:t>
            </a:r>
          </a:p>
          <a:p>
            <a:pPr lvl="1">
              <a:buFontTx/>
              <a:buChar char="–"/>
            </a:pPr>
            <a:r>
              <a:rPr lang="en-US" altLang="ko-KR" dirty="0">
                <a:ea typeface="굴림" charset="-127"/>
              </a:rPr>
              <a:t>Configure switch ports connected to router with correct VLAN </a:t>
            </a:r>
          </a:p>
          <a:p>
            <a:pPr lvl="1">
              <a:buFontTx/>
              <a:buChar char="–"/>
            </a:pPr>
            <a:r>
              <a:rPr lang="en-US" altLang="ko-KR" dirty="0">
                <a:ea typeface="굴림" charset="-127"/>
              </a:rPr>
              <a:t>Configure each router </a:t>
            </a:r>
            <a:r>
              <a:rPr lang="en-US" altLang="ko-KR" dirty="0" err="1">
                <a:ea typeface="굴림" charset="-127"/>
              </a:rPr>
              <a:t>subinterface</a:t>
            </a:r>
            <a:r>
              <a:rPr lang="en-US" altLang="ko-KR" dirty="0">
                <a:ea typeface="굴림" charset="-127"/>
              </a:rPr>
              <a:t> with the correct IP address &amp; VLAN ID</a:t>
            </a:r>
          </a:p>
          <a:p>
            <a:r>
              <a:rPr lang="en-US" altLang="ko-KR" dirty="0">
                <a:ea typeface="굴림" charset="-127"/>
              </a:rPr>
              <a:t>Verify configuration on switch and router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solidFill>
            <a:srgbClr val="FF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solidFill>
            <a:srgbClr val="FF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751</TotalTime>
  <Words>164</Words>
  <Application>Microsoft Office PowerPoint</Application>
  <PresentationFormat>화면 슬라이드 쇼(4:3)</PresentationFormat>
  <Paragraphs>57</Paragraphs>
  <Slides>9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Default Design</vt:lpstr>
      <vt:lpstr>InterVLAN</vt:lpstr>
      <vt:lpstr>슬라이드 2</vt:lpstr>
      <vt:lpstr>슬라이드 3</vt:lpstr>
      <vt:lpstr>Configure Inter-VLAN Routing</vt:lpstr>
      <vt:lpstr>Configure Inter-VLAN Routing</vt:lpstr>
      <vt:lpstr>Inter VLAN</vt:lpstr>
      <vt:lpstr>Inter VLAN</vt:lpstr>
      <vt:lpstr>Inter VLAN</vt:lpstr>
      <vt:lpstr>Summary</vt:lpstr>
    </vt:vector>
  </TitlesOfParts>
  <Company>Cabrillo College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Rick Graziani</dc:creator>
  <cp:lastModifiedBy>win</cp:lastModifiedBy>
  <cp:revision>137</cp:revision>
  <dcterms:created xsi:type="dcterms:W3CDTF">2003-07-27T17:48:43Z</dcterms:created>
  <dcterms:modified xsi:type="dcterms:W3CDTF">2014-06-10T05:51:51Z</dcterms:modified>
</cp:coreProperties>
</file>