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c75a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c75a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831725"/>
            <a:ext cx="85206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Graph 표현: Adjacent Matrix or Adjacent List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1. 노드의 인접리스트 수 &lt; k 이면 false 처리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2. true인 노드 다시 검사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3. true인 노드의 false인 인접리스트를 제외한 true인 개수 구하기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4-1. true인 인접노드 수&lt; k이면 해당 노드를 false로 바꾸고 그 인접노드의 인접노드 수 다시 검사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4-2 true인 인접노드 수 &gt;= k면 그대로 pass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5. 다음 true 노드 검사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048877" y="3172185"/>
            <a:ext cx="2322528" cy="1622029"/>
            <a:chOff x="592925" y="746025"/>
            <a:chExt cx="1834975" cy="1152500"/>
          </a:xfrm>
        </p:grpSpPr>
        <p:sp>
          <p:nvSpPr>
            <p:cNvPr id="57" name="Google Shape;57;p13"/>
            <p:cNvSpPr/>
            <p:nvPr/>
          </p:nvSpPr>
          <p:spPr>
            <a:xfrm>
              <a:off x="1028700" y="831725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</a:t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90700" y="746025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3</a:t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095375" y="1718525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</a:t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92925" y="1358000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4</a:t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301825" y="1246050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5</a:t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247900" y="1246050"/>
              <a:ext cx="180000" cy="18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6</a:t>
              </a:r>
              <a:endParaRPr/>
            </a:p>
          </p:txBody>
        </p:sp>
        <p:cxnSp>
          <p:nvCxnSpPr>
            <p:cNvPr id="63" name="Google Shape;63;p13"/>
            <p:cNvCxnSpPr>
              <a:stCxn id="60" idx="7"/>
              <a:endCxn id="57" idx="3"/>
            </p:cNvCxnSpPr>
            <p:nvPr/>
          </p:nvCxnSpPr>
          <p:spPr>
            <a:xfrm rot="10800000" flipH="1">
              <a:off x="746565" y="985360"/>
              <a:ext cx="308400" cy="39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3"/>
            <p:cNvCxnSpPr>
              <a:stCxn id="57" idx="6"/>
              <a:endCxn id="58" idx="2"/>
            </p:cNvCxnSpPr>
            <p:nvPr/>
          </p:nvCxnSpPr>
          <p:spPr>
            <a:xfrm rot="10800000" flipH="1">
              <a:off x="1208700" y="835925"/>
              <a:ext cx="582000" cy="8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>
              <a:stCxn id="61" idx="7"/>
              <a:endCxn id="58" idx="3"/>
            </p:cNvCxnSpPr>
            <p:nvPr/>
          </p:nvCxnSpPr>
          <p:spPr>
            <a:xfrm rot="10800000" flipH="1">
              <a:off x="1455465" y="899810"/>
              <a:ext cx="3615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stCxn id="58" idx="5"/>
              <a:endCxn id="62" idx="1"/>
            </p:cNvCxnSpPr>
            <p:nvPr/>
          </p:nvCxnSpPr>
          <p:spPr>
            <a:xfrm>
              <a:off x="1944340" y="899665"/>
              <a:ext cx="3300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3"/>
            <p:cNvCxnSpPr>
              <a:stCxn id="61" idx="6"/>
              <a:endCxn id="62" idx="3"/>
            </p:cNvCxnSpPr>
            <p:nvPr/>
          </p:nvCxnSpPr>
          <p:spPr>
            <a:xfrm>
              <a:off x="1481825" y="1336050"/>
              <a:ext cx="792300" cy="6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>
              <a:stCxn id="60" idx="5"/>
              <a:endCxn id="59" idx="1"/>
            </p:cNvCxnSpPr>
            <p:nvPr/>
          </p:nvCxnSpPr>
          <p:spPr>
            <a:xfrm>
              <a:off x="746565" y="1511640"/>
              <a:ext cx="375300" cy="23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7126000" y="4588750"/>
            <a:ext cx="9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[Fig. 1]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화면 슬라이드 쇼(16:9)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KANG SEOKUN</cp:lastModifiedBy>
  <cp:revision>1</cp:revision>
  <dcterms:modified xsi:type="dcterms:W3CDTF">2021-11-19T13:33:14Z</dcterms:modified>
</cp:coreProperties>
</file>