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B6DEF-3A6C-48C8-8D7D-8BC625B73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BF68BE-B6B6-4F7F-B980-BCAD14CCA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73EBA-29CE-4786-878A-60D4C6730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6D7-C808-401B-8D77-8A34C9DFF49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94749F-B2D6-433E-90A8-2A57B631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ECE92-2B9A-44FB-BAD2-B2AD2E1D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847-6E1D-4DCD-B03B-AE20D4720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1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9D054-1A0D-4970-94F5-2E53EF02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7E011A-1F50-4AB7-9961-93EFD7D84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1E9EA-95D6-4470-8E0D-A9797489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6D7-C808-401B-8D77-8A34C9DFF49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2A26C-5234-4BF3-9B0A-B7CFDAEB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6A816-D18D-4E35-8049-6CCF52DA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847-6E1D-4DCD-B03B-AE20D4720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63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342A39-6E62-4F24-90C1-CF529447E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AA82A-4B82-4D47-A9A5-C6A354293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7E39AA-8B8D-477B-90BB-7ED6BDB7E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6D7-C808-401B-8D77-8A34C9DFF49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C1224-DC89-473A-8600-99F57C6A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1DC7B4-E544-4D3E-9C8B-6D1755B7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847-6E1D-4DCD-B03B-AE20D4720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86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225A8-BFCC-4D31-87DF-BD0857C0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F86817-8F27-4A7A-B4A0-48E40F538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D1EFB-022A-43CD-9E1C-9F83722D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6D7-C808-401B-8D77-8A34C9DFF49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C423CB-84FD-47C2-B571-5FBB77B2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9CEE8-E7A2-4783-B134-7F200A16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847-6E1D-4DCD-B03B-AE20D4720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34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C0365-4338-46C3-8B0D-DA19782A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9110C1-222C-4700-9A4A-A165E2F3C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5AA9-0A08-40F7-BD17-8E53638B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6D7-C808-401B-8D77-8A34C9DFF49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7B483B-127D-4365-9530-21C00F71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135BF-736F-475E-B2EA-5C3D1472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847-6E1D-4DCD-B03B-AE20D4720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09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F85C3-E6F3-416A-8828-40FA7760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1002BA-1EF0-4012-B713-F5170F4D1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57BC12-A6CF-4C8B-9BC8-C5EFE9209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4E9FAB-8511-4F38-A235-271B899E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6D7-C808-401B-8D77-8A34C9DFF49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1B5361-CAF4-4520-A961-07ADDDF3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636225-028D-4369-B769-BEAA387D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847-6E1D-4DCD-B03B-AE20D4720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09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A8F4B-9106-4E91-9CB4-14B487B40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181363-8B86-4CAA-BB19-3AD91C40A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82410D-7521-4160-B48F-CAAC0A152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CBEDD7-F200-4EC0-A6E5-5629C12EE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872E6C-6720-4E1E-9F2C-BF4C8326D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52F5F9-80D6-4B9D-B99C-B3C84B44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6D7-C808-401B-8D77-8A34C9DFF49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6EB7CE-7765-4236-B5BC-CEE24979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0D9588-74DC-4A83-A06F-42F8A7C4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847-6E1D-4DCD-B03B-AE20D4720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97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6AB80-2C44-43A0-8457-018403CC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1BA8F6-CDDC-435C-8106-C93F0931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6D7-C808-401B-8D77-8A34C9DFF49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F3CD61-D3C2-410B-9CF0-61865615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84AEEE-EEC5-4730-A401-D7E52952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847-6E1D-4DCD-B03B-AE20D4720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C4CCB2-7D0D-4DFC-9911-5976C1DE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6D7-C808-401B-8D77-8A34C9DFF49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C4B47C-F5BB-40A2-957E-E98FC2E1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00A98E-27C0-4FBD-84C9-898400AF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847-6E1D-4DCD-B03B-AE20D4720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59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0BE03-9569-466E-A5FA-87E30D957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40E98-AF8F-4BE5-86EF-6E224D45C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DC3FFB-0553-4868-B065-59CE866E6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AE2993-7676-47CF-BD30-2C1F2838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6D7-C808-401B-8D77-8A34C9DFF49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8DA554-DE45-4662-962A-0FC749D4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0455FD-CAF7-4BB3-B3ED-8D2FDD6C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847-6E1D-4DCD-B03B-AE20D4720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3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EFA87-7E7F-4339-B3F4-974D0904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B89CE2-0B39-40D0-A313-1CA750217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156BBE-05C7-4075-B20E-74BD21D0F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6E1C3D-A92F-4EDF-B514-8363F5BC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6D7-C808-401B-8D77-8A34C9DFF49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9AB133-22FA-4380-9307-C910C4AB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83AACB-E606-48E3-9353-B46065F8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847-6E1D-4DCD-B03B-AE20D4720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7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1F0EEF-E1EE-4E64-8F1A-FE85E519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10073-96CB-4ED7-833B-5FF144417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C717D-C65D-4F23-BDCD-58431BE54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FD6D7-C808-401B-8D77-8A34C9DFF49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23553-627A-46C1-88A1-BB3C44678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00A5A-0EE3-4C9B-B495-24048A376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A1847-6E1D-4DCD-B03B-AE20D4720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2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36377-A875-4EAE-A44E-59B3D9573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753036"/>
            <a:ext cx="11429999" cy="597945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1800" dirty="0">
                <a:latin typeface="+mn-ea"/>
                <a:cs typeface="Arial" panose="020B0604020202020204" pitchFamily="34" charset="0"/>
              </a:rPr>
              <a:t>입력</a:t>
            </a:r>
            <a:r>
              <a:rPr lang="en-US" altLang="ko-KR" sz="1800" dirty="0">
                <a:latin typeface="+mn-ea"/>
                <a:cs typeface="Arial" panose="020B0604020202020204" pitchFamily="34" charset="0"/>
              </a:rPr>
              <a:t>: [n x n] 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행렬</a:t>
            </a:r>
            <a:endParaRPr lang="en-US" altLang="ko-KR" sz="1800" dirty="0">
              <a:latin typeface="+mn-ea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800" dirty="0">
                <a:latin typeface="+mn-ea"/>
                <a:cs typeface="Arial" panose="020B0604020202020204" pitchFamily="34" charset="0"/>
              </a:rPr>
              <a:t>문제정의</a:t>
            </a:r>
            <a:br>
              <a:rPr lang="en-US" altLang="ko-KR" sz="1800" dirty="0">
                <a:latin typeface="+mn-ea"/>
                <a:cs typeface="Arial" panose="020B0604020202020204" pitchFamily="34" charset="0"/>
              </a:rPr>
            </a:br>
            <a:r>
              <a:rPr lang="en-US" altLang="ko-KR" sz="1800" dirty="0">
                <a:latin typeface="+mn-ea"/>
                <a:cs typeface="Arial" panose="020B0604020202020204" pitchFamily="34" charset="0"/>
              </a:rPr>
              <a:t>	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주변</a:t>
            </a:r>
            <a:r>
              <a:rPr lang="en-US" altLang="ko-KR" sz="1800" dirty="0">
                <a:latin typeface="+mn-ea"/>
                <a:cs typeface="Arial" panose="020B0604020202020204" pitchFamily="34" charset="0"/>
              </a:rPr>
              <a:t>(+)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의 고도가 해당 지점의 고도와 같거나 큰 지점 찾기</a:t>
            </a:r>
            <a:r>
              <a:rPr lang="en-US" altLang="ko-KR" sz="18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최저점 찾기</a:t>
            </a:r>
            <a:endParaRPr lang="en-US" altLang="ko-KR" sz="180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latin typeface="+mn-ea"/>
                <a:cs typeface="Arial" panose="020B0604020202020204" pitchFamily="34" charset="0"/>
              </a:rPr>
              <a:t>	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가능한 모든 최저점으로 부터 얻을 수 있는 최대 점수 계산</a:t>
            </a:r>
            <a:r>
              <a:rPr lang="en-US" altLang="ko-KR" sz="1800" dirty="0">
                <a:latin typeface="+mn-ea"/>
                <a:cs typeface="Arial" panose="020B0604020202020204" pitchFamily="34" charset="0"/>
              </a:rPr>
              <a:t>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800" dirty="0">
                <a:latin typeface="+mn-ea"/>
                <a:cs typeface="Arial" panose="020B0604020202020204" pitchFamily="34" charset="0"/>
              </a:rPr>
              <a:t>사용한 </a:t>
            </a:r>
            <a:r>
              <a:rPr lang="en-US" altLang="ko-KR" sz="1800" dirty="0">
                <a:latin typeface="+mn-ea"/>
                <a:cs typeface="Arial" panose="020B0604020202020204" pitchFamily="34" charset="0"/>
              </a:rPr>
              <a:t>DS: [n x n] 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고도 행렬</a:t>
            </a:r>
            <a:r>
              <a:rPr lang="en-US" altLang="ko-KR" sz="1800" dirty="0">
                <a:latin typeface="+mn-ea"/>
                <a:cs typeface="Arial" panose="020B0604020202020204" pitchFamily="34" charset="0"/>
              </a:rPr>
              <a:t>(mount), 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최대 고도 차이를 저장한 </a:t>
            </a:r>
            <a:r>
              <a:rPr lang="en-US" altLang="ko-KR" sz="1800" dirty="0">
                <a:latin typeface="+mn-ea"/>
                <a:cs typeface="Arial" panose="020B0604020202020204" pitchFamily="34" charset="0"/>
              </a:rPr>
              <a:t>[n x n] 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행렬</a:t>
            </a:r>
            <a:r>
              <a:rPr lang="en-US" altLang="ko-KR" sz="1800" dirty="0">
                <a:latin typeface="+mn-ea"/>
                <a:cs typeface="Arial" panose="020B0604020202020204" pitchFamily="34" charset="0"/>
              </a:rPr>
              <a:t>(score)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latin typeface="+mn-ea"/>
                <a:cs typeface="Arial" panose="020B0604020202020204" pitchFamily="34" charset="0"/>
              </a:rPr>
              <a:t>1. 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한 지점 </a:t>
            </a:r>
            <a:r>
              <a:rPr lang="en-US" altLang="ko-KR" sz="1800" dirty="0">
                <a:latin typeface="+mn-ea"/>
                <a:cs typeface="Arial" panose="020B0604020202020204" pitchFamily="34" charset="0"/>
              </a:rPr>
              <a:t>mount[</a:t>
            </a:r>
            <a:r>
              <a:rPr lang="en-US" altLang="ko-KR" sz="1800" dirty="0" err="1">
                <a:latin typeface="+mn-ea"/>
                <a:cs typeface="Arial" panose="020B0604020202020204" pitchFamily="34" charset="0"/>
              </a:rPr>
              <a:t>i</a:t>
            </a:r>
            <a:r>
              <a:rPr lang="en-US" altLang="ko-KR" sz="1800" dirty="0">
                <a:latin typeface="+mn-ea"/>
                <a:cs typeface="Arial" panose="020B0604020202020204" pitchFamily="34" charset="0"/>
              </a:rPr>
              <a:t>, j]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를 기준으로 주변을 탐색해 현 지점보다 고도가 낮은 지점 </a:t>
            </a:r>
            <a:r>
              <a:rPr lang="en-US" altLang="ko-KR" sz="1800" dirty="0">
                <a:latin typeface="+mn-ea"/>
                <a:cs typeface="Arial" panose="020B0604020202020204" pitchFamily="34" charset="0"/>
              </a:rPr>
              <a:t>mount[k, l]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이 있는지 판단</a:t>
            </a:r>
            <a:r>
              <a:rPr lang="en-US" altLang="ko-KR" sz="1800" dirty="0">
                <a:latin typeface="+mn-ea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800" dirty="0">
                <a:latin typeface="+mn-ea"/>
                <a:cs typeface="Arial" panose="020B0604020202020204" pitchFamily="34" charset="0"/>
              </a:rPr>
              <a:t>1.1. 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낮은 지점 </a:t>
            </a:r>
            <a:r>
              <a:rPr lang="en-US" altLang="ko-KR" sz="1800" dirty="0">
                <a:latin typeface="+mn-ea"/>
                <a:cs typeface="Arial" panose="020B0604020202020204" pitchFamily="34" charset="0"/>
              </a:rPr>
              <a:t>mount[k, l]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이 없다면 </a:t>
            </a:r>
            <a:r>
              <a:rPr lang="en-US" altLang="ko-KR" sz="1800" dirty="0">
                <a:latin typeface="+mn-ea"/>
                <a:cs typeface="Arial" panose="020B0604020202020204" pitchFamily="34" charset="0"/>
              </a:rPr>
              <a:t>score[k, l]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을 </a:t>
            </a:r>
            <a:r>
              <a:rPr lang="en-US" altLang="ko-KR" sz="1800" dirty="0">
                <a:latin typeface="+mn-ea"/>
                <a:cs typeface="Arial" panose="020B0604020202020204" pitchFamily="34" charset="0"/>
              </a:rPr>
              <a:t>0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으로 지정</a:t>
            </a:r>
            <a:endParaRPr lang="en-US" altLang="ko-KR" sz="1800" dirty="0">
              <a:latin typeface="+mn-ea"/>
              <a:cs typeface="Arial" panose="020B0604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800" dirty="0">
                <a:latin typeface="+mn-ea"/>
                <a:cs typeface="Arial" panose="020B0604020202020204" pitchFamily="34" charset="0"/>
              </a:rPr>
              <a:t>1.2. 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낮은 지점 </a:t>
            </a:r>
            <a:r>
              <a:rPr lang="en-US" altLang="ko-KR" sz="1800" dirty="0">
                <a:latin typeface="+mn-ea"/>
                <a:cs typeface="Arial" panose="020B0604020202020204" pitchFamily="34" charset="0"/>
              </a:rPr>
              <a:t>mount[k, l]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이 있다면</a:t>
            </a:r>
            <a:endParaRPr lang="en-US" altLang="ko-KR" sz="1800" dirty="0">
              <a:latin typeface="+mn-ea"/>
              <a:cs typeface="Arial" panose="020B0604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800" dirty="0">
                <a:latin typeface="+mn-ea"/>
                <a:cs typeface="Arial" panose="020B0604020202020204" pitchFamily="34" charset="0"/>
              </a:rPr>
              <a:t>	1.2.1. score[k, l]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의 존재유무</a:t>
            </a:r>
            <a:r>
              <a:rPr lang="en-US" altLang="ko-KR" sz="1800" dirty="0">
                <a:latin typeface="+mn-ea"/>
                <a:cs typeface="Arial" panose="020B0604020202020204" pitchFamily="34" charset="0"/>
              </a:rPr>
              <a:t>(0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이상</a:t>
            </a:r>
            <a:r>
              <a:rPr lang="en-US" altLang="ko-KR" sz="1800" dirty="0"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 판단</a:t>
            </a:r>
            <a:endParaRPr lang="en-US" altLang="ko-KR" sz="1800" dirty="0">
              <a:latin typeface="+mn-ea"/>
              <a:cs typeface="Arial" panose="020B0604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800" dirty="0">
                <a:latin typeface="+mn-ea"/>
                <a:cs typeface="Arial" panose="020B0604020202020204" pitchFamily="34" charset="0"/>
              </a:rPr>
              <a:t>		1.2.1.1. -1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이라면 </a:t>
            </a:r>
            <a:r>
              <a:rPr lang="en-US" altLang="ko-KR" sz="1800" dirty="0">
                <a:latin typeface="+mn-ea"/>
                <a:cs typeface="Arial" panose="020B0604020202020204" pitchFamily="34" charset="0"/>
              </a:rPr>
              <a:t>mount[k, l]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에 대해서 </a:t>
            </a:r>
            <a:r>
              <a:rPr lang="en-US" altLang="ko-KR" sz="1800" dirty="0">
                <a:latin typeface="+mn-ea"/>
                <a:cs typeface="Arial" panose="020B0604020202020204" pitchFamily="34" charset="0"/>
              </a:rPr>
              <a:t>1. 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을 수행</a:t>
            </a:r>
            <a:endParaRPr lang="en-US" altLang="ko-KR" sz="1800" dirty="0">
              <a:latin typeface="+mn-ea"/>
              <a:cs typeface="Arial" panose="020B0604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800" dirty="0">
                <a:latin typeface="+mn-ea"/>
                <a:cs typeface="Arial" panose="020B0604020202020204" pitchFamily="34" charset="0"/>
              </a:rPr>
              <a:t>		1.2.1.2. -1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이</a:t>
            </a:r>
            <a:r>
              <a:rPr lang="en-US" altLang="ko-KR" sz="1800" dirty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아니라면 </a:t>
            </a:r>
            <a:r>
              <a:rPr lang="en-US" altLang="ko-KR" sz="1800" dirty="0">
                <a:latin typeface="+mn-ea"/>
                <a:cs typeface="Arial" panose="020B0604020202020204" pitchFamily="34" charset="0"/>
              </a:rPr>
              <a:t>{score[k, l] + mount[</a:t>
            </a:r>
            <a:r>
              <a:rPr lang="en-US" altLang="ko-KR" sz="1800" dirty="0" err="1">
                <a:latin typeface="+mn-ea"/>
                <a:cs typeface="Arial" panose="020B0604020202020204" pitchFamily="34" charset="0"/>
              </a:rPr>
              <a:t>i</a:t>
            </a:r>
            <a:r>
              <a:rPr lang="en-US" altLang="ko-KR" sz="1800" dirty="0">
                <a:latin typeface="+mn-ea"/>
                <a:cs typeface="Arial" panose="020B0604020202020204" pitchFamily="34" charset="0"/>
              </a:rPr>
              <a:t>, j] – mount[k, l]}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을 </a:t>
            </a:r>
            <a:r>
              <a:rPr lang="en-US" altLang="ko-KR" sz="1800" dirty="0">
                <a:latin typeface="+mn-ea"/>
                <a:cs typeface="Arial" panose="020B0604020202020204" pitchFamily="34" charset="0"/>
              </a:rPr>
              <a:t>1.3. 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지점으로 반환 </a:t>
            </a:r>
            <a:endParaRPr lang="en-US" altLang="ko-KR" sz="1800" dirty="0">
              <a:latin typeface="+mn-ea"/>
              <a:cs typeface="Arial" panose="020B0604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800" dirty="0">
                <a:latin typeface="+mn-ea"/>
                <a:cs typeface="Arial" panose="020B0604020202020204" pitchFamily="34" charset="0"/>
              </a:rPr>
              <a:t>1.3. 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최대 </a:t>
            </a:r>
            <a:r>
              <a:rPr lang="en-US" altLang="ko-KR" sz="1800" dirty="0">
                <a:latin typeface="+mn-ea"/>
                <a:cs typeface="Arial" panose="020B0604020202020204" pitchFamily="34" charset="0"/>
              </a:rPr>
              <a:t>4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가지의 주변 탐색 결과 중 가장 큰 값을 </a:t>
            </a:r>
            <a:r>
              <a:rPr lang="en-US" altLang="ko-KR" sz="1800" dirty="0">
                <a:latin typeface="+mn-ea"/>
                <a:cs typeface="Arial" panose="020B0604020202020204" pitchFamily="34" charset="0"/>
              </a:rPr>
              <a:t>score[</a:t>
            </a:r>
            <a:r>
              <a:rPr lang="en-US" altLang="ko-KR" sz="1800" dirty="0" err="1">
                <a:latin typeface="+mn-ea"/>
                <a:cs typeface="Arial" panose="020B0604020202020204" pitchFamily="34" charset="0"/>
              </a:rPr>
              <a:t>i</a:t>
            </a:r>
            <a:r>
              <a:rPr lang="en-US" altLang="ko-KR" sz="1800" dirty="0">
                <a:latin typeface="+mn-ea"/>
                <a:cs typeface="Arial" panose="020B0604020202020204" pitchFamily="34" charset="0"/>
              </a:rPr>
              <a:t>, j]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에 저장</a:t>
            </a:r>
            <a:endParaRPr lang="en-US" altLang="ko-KR" sz="1800" dirty="0">
              <a:latin typeface="+mn-ea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latin typeface="+mn-ea"/>
                <a:cs typeface="Arial" panose="020B0604020202020204" pitchFamily="34" charset="0"/>
              </a:rPr>
              <a:t>2. 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다음 지점인 </a:t>
            </a:r>
            <a:r>
              <a:rPr lang="en-US" altLang="ko-KR" sz="1800" dirty="0">
                <a:latin typeface="+mn-ea"/>
                <a:cs typeface="Arial" panose="020B0604020202020204" pitchFamily="34" charset="0"/>
              </a:rPr>
              <a:t>mount[n-1, n-1]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 지점까지 </a:t>
            </a:r>
            <a:r>
              <a:rPr lang="en-US" altLang="ko-KR" sz="1800" dirty="0"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을 동일하게 수행</a:t>
            </a:r>
            <a:r>
              <a:rPr lang="en-US" altLang="ko-KR" sz="1800" dirty="0">
                <a:latin typeface="+mn-ea"/>
                <a:cs typeface="Arial" panose="020B0604020202020204" pitchFamily="34" charset="0"/>
              </a:rPr>
              <a:t>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latin typeface="+mn-ea"/>
                <a:cs typeface="Arial" panose="020B0604020202020204" pitchFamily="34" charset="0"/>
              </a:rPr>
              <a:t>3. score 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중 가장 큰 값이 정답</a:t>
            </a:r>
            <a:endParaRPr lang="en-US" altLang="ko-KR" sz="1800" dirty="0">
              <a:latin typeface="+mn-ea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latin typeface="+mn-ea"/>
                <a:cs typeface="Arial" panose="020B0604020202020204" pitchFamily="34" charset="0"/>
              </a:rPr>
              <a:t>Time Complexity: O(n</a:t>
            </a:r>
            <a:r>
              <a:rPr lang="en-US" altLang="ko-KR" sz="1800" baseline="30000" dirty="0">
                <a:latin typeface="+mn-ea"/>
                <a:cs typeface="Arial" panose="020B0604020202020204" pitchFamily="34" charset="0"/>
              </a:rPr>
              <a:t>2</a:t>
            </a:r>
            <a:r>
              <a:rPr lang="en-US" altLang="ko-KR" sz="1800" dirty="0">
                <a:latin typeface="+mn-ea"/>
                <a:cs typeface="Arial" panose="020B0604020202020204" pitchFamily="34" charset="0"/>
              </a:rPr>
              <a:t>) </a:t>
            </a:r>
            <a:r>
              <a:rPr lang="en-US" altLang="ko-KR" sz="180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 mount</a:t>
            </a:r>
            <a:r>
              <a:rPr lang="ko-KR" altLang="en-US" sz="180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를 전체 탐색하면 정답 도출 가능</a:t>
            </a:r>
            <a:endParaRPr lang="en-US" altLang="ko-KR" sz="1800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91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254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C2-강석운(21600004), 박은찬(21700287)</dc:title>
  <dc:creator>KANG SEOKUN</dc:creator>
  <cp:lastModifiedBy>KANG SEOKUN</cp:lastModifiedBy>
  <cp:revision>7</cp:revision>
  <dcterms:created xsi:type="dcterms:W3CDTF">2021-09-17T06:55:24Z</dcterms:created>
  <dcterms:modified xsi:type="dcterms:W3CDTF">2021-11-19T13:33:00Z</dcterms:modified>
</cp:coreProperties>
</file>