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C59D1-942A-446C-962A-4D7E4C57B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D21AE3-91F6-4A2E-B1E2-22C1B8E5E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ED222-C072-49B5-941D-58DF189E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ED8F-8331-4DA9-A9DB-962C9AF63F4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DE1ED-D164-473C-ABD8-BCBB2D95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0D9B1-4BA7-458A-A1BF-292BBDA5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6E5-F514-408E-A857-D112DA830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83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8F149-CE1B-4ECD-BF53-9C842DC2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AA67C0-3E84-43E0-9DCE-505D16DE0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CC352-70D4-4D13-82AA-A00D787A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ED8F-8331-4DA9-A9DB-962C9AF63F4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FD4EA2-426C-462C-8F7A-924188AA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7F2A2-3B71-4C9F-B089-74820059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6E5-F514-408E-A857-D112DA830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0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54E865-9BFB-4639-AD1F-29D60A7E2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A58E8F-9B80-4E5C-B56D-B9EE7719B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9B276-F38D-4F75-B0B7-B82FE450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ED8F-8331-4DA9-A9DB-962C9AF63F4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006C54-A852-4EAE-A615-8F89B377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5EBF8-11A9-40E2-BB88-5B941B33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6E5-F514-408E-A857-D112DA830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11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76CDD-3516-49CE-9828-302B4C27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60F05-1FFF-4BF2-8F3A-07452502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A9650-E336-4618-882B-75A68DAB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ED8F-8331-4DA9-A9DB-962C9AF63F4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B7EE2-8915-4FA9-8516-2CBBEBB0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18A0B-EA85-4DBB-9BAC-7EAE5F0F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6E5-F514-408E-A857-D112DA830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07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858D9-9FF2-4FE3-9065-86B35245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5BD548-DC43-42D5-A981-80AF80608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B8F3A-8017-463A-A265-69A45580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ED8F-8331-4DA9-A9DB-962C9AF63F4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259C3-C12E-4297-9889-F9B437B1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B9F16-2A3C-4B75-A97C-0E6486CA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6E5-F514-408E-A857-D112DA830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60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626B4-DE65-451A-8023-103DBD79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6E452-2E1D-4EED-8BE4-A095CCC9F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5ED141-8584-45F4-B668-A019E0490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29F549-A6CE-4CFC-9F69-473160D7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ED8F-8331-4DA9-A9DB-962C9AF63F4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A2A6F8-3F7F-41DD-B292-1B9C3CB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40120A-C917-4E97-BE14-6D4AB1C9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6E5-F514-408E-A857-D112DA830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9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6333-6B56-4E87-9D72-81315D98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04F123-7A8F-4DD4-8DB6-8FAA9EEFA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BF6D28-EBCF-4719-8817-23E90F053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D9BD27-24F2-4466-867E-D2EC34992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BCBD21-7791-493F-8072-56A731D7B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9CF925-9F93-48DC-90C9-6FD677D7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ED8F-8331-4DA9-A9DB-962C9AF63F4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E25A6E-57F4-484A-B1E8-7F0390C6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082804-4BE1-4F36-8427-FC58AF6F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6E5-F514-408E-A857-D112DA830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6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22CC9-8F4C-474C-80F4-1210B263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60C24C-C897-4A07-9863-5D341AED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ED8F-8331-4DA9-A9DB-962C9AF63F4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1E3B17-E680-4770-81AF-5D09A4DD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2C63FC-4995-4CD2-8D2C-2237DB5C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6E5-F514-408E-A857-D112DA830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1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4501A4-D8AE-433E-8795-FACC052F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ED8F-8331-4DA9-A9DB-962C9AF63F4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64B6D9-71D0-4245-B7FC-1C14D88E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989E73-F245-4EEF-A7BA-098400D1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6E5-F514-408E-A857-D112DA830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6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8F25F-D54E-4ABA-8B4F-0766415A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30AC23-0775-42CB-BF93-AA568603E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A0A9C6-A5C5-4CED-AD95-B67688D49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6CC36D-5980-4D3E-819F-5AA45659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ED8F-8331-4DA9-A9DB-962C9AF63F4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5D9868-0F7C-4683-BA62-3E1E11BE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46914A-58E8-44B5-A26F-D5736210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6E5-F514-408E-A857-D112DA830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11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543C8-B703-478E-BDFA-5AD03CED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2D3C82-2F03-4E84-B78A-BF992B045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1ED3EF-44A4-40BB-A44A-D3535D90C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8E1E77-ECAA-490C-8AC2-6A9DD79B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ED8F-8331-4DA9-A9DB-962C9AF63F4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EA0CCF-B591-43B0-88AB-776965E6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A0256-2247-47BB-AECC-6214C153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6E5-F514-408E-A857-D112DA830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48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63103C-D2F7-42C8-80DD-2339AA45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1D95AC-A7B3-484C-B1E4-DC88CE20B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C396DA-298C-451B-B9D2-11A4A44F7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9ED8F-8331-4DA9-A9DB-962C9AF63F4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527AC-3CB4-49B8-85A1-20C37801D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1A071-B01C-4345-A42B-B2F1C6C84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F36E5-F514-408E-A857-D112DA830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28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84C5417-3FD2-4263-90F5-B64EFE9B50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1707" y="681036"/>
                <a:ext cx="6638364" cy="59259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문제 해석</a:t>
                </a:r>
                <a:r>
                  <a:rPr lang="en-US" altLang="ko-K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alpha train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과 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beta train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이 만난다면 따로 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번째 도시로 갈 때 사용하는 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fuel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보다 적은 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fuel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을 사용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모든 경우에 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alpha train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과 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beta train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은 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번째 도시에서 만남</a:t>
                </a:r>
                <a:endParaRPr lang="en-US" altLang="ko-K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alpha train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과 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beta train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이 만날 수 있는 최단 경로 탐색이 핵심</a:t>
                </a:r>
                <a:endParaRPr lang="en-US" altLang="ko-KR" sz="1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BFS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를 사용해 경로 구하기 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O(E+V)</a:t>
                </a:r>
                <a:endParaRPr lang="en-US" altLang="ko-K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ko-KR" alt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알고리즘</a:t>
                </a:r>
                <a:endParaRPr lang="en-US" altLang="ko-KR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1. 1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번 도시와 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번 도시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사이의 최단경로 및 거리 구하기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N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번 노드를 시작점으로 모든 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 대해서 최단거리 구하기</a:t>
                </a:r>
                <a:endParaRPr lang="en-US" altLang="ko-K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3. 1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번에서 구한 경로를 따라 </a:t>
                </a:r>
                <a:b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1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번 도시를 시작으로 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번 도시까지 도시를 하나씩 옮겨가면서</a:t>
                </a:r>
                <a:b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적용하기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a: 1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번 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에서 특정 노드까지의 거리</a:t>
                </a:r>
                <a:endParaRPr lang="en-US" altLang="ko-K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b: 2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번 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에서 특정 노드까지의 거리</a:t>
                </a:r>
                <a:endParaRPr lang="en-US" altLang="ko-K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c: 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특정 노드에서 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번 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까지의 거리</a:t>
                </a:r>
                <a:endParaRPr lang="en-US" altLang="ko-K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ko-KR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84C5417-3FD2-4263-90F5-B64EFE9B50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1707" y="681036"/>
                <a:ext cx="6638364" cy="5925951"/>
              </a:xfrm>
              <a:blipFill>
                <a:blip r:embed="rId2"/>
                <a:stretch>
                  <a:fillRect l="-735" t="-1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E2E5FE88-3AFF-43A1-A94C-9B49D1920D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61096" y="681036"/>
                <a:ext cx="5029197" cy="59259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ko-KR" alt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자료 구조</a:t>
                </a:r>
                <a:endParaRPr lang="en-US" altLang="ko-KR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Adjacent List: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 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표현</a:t>
                </a:r>
                <a:endParaRPr lang="en-US" altLang="ko-K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Circular Queue: BFS 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구현</a:t>
                </a:r>
                <a:endParaRPr lang="en-US" altLang="ko-K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 </a:t>
                </a:r>
                <a:br>
                  <a:rPr lang="en-US" altLang="ko-K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번의 최단경로 탐색 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O(E+V) + N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번의 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 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적용 </a:t>
                </a:r>
                <a:endParaRPr lang="en-US" altLang="ko-KR" sz="18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E2E5FE88-3AFF-43A1-A94C-9B49D1920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096" y="681036"/>
                <a:ext cx="5029197" cy="5925951"/>
              </a:xfrm>
              <a:prstGeom prst="rect">
                <a:avLst/>
              </a:prstGeom>
              <a:blipFill>
                <a:blip r:embed="rId3"/>
                <a:stretch>
                  <a:fillRect l="-1091" t="-1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FBEA64-AC35-41AA-BC85-6A058250F589}"/>
              </a:ext>
            </a:extLst>
          </p:cNvPr>
          <p:cNvCxnSpPr>
            <a:cxnSpLocks/>
          </p:cNvCxnSpPr>
          <p:nvPr/>
        </p:nvCxnSpPr>
        <p:spPr>
          <a:xfrm>
            <a:off x="6891618" y="681036"/>
            <a:ext cx="0" cy="5925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1A4156A5-BCE0-427F-9FD4-94B5D05DF8BA}"/>
              </a:ext>
            </a:extLst>
          </p:cNvPr>
          <p:cNvSpPr/>
          <p:nvPr/>
        </p:nvSpPr>
        <p:spPr>
          <a:xfrm>
            <a:off x="7490313" y="3908611"/>
            <a:ext cx="576000" cy="5760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856E7F0-3212-4473-9F6B-18FB53B9A159}"/>
              </a:ext>
            </a:extLst>
          </p:cNvPr>
          <p:cNvSpPr/>
          <p:nvPr/>
        </p:nvSpPr>
        <p:spPr>
          <a:xfrm>
            <a:off x="8459559" y="3675239"/>
            <a:ext cx="576000" cy="57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6</a:t>
            </a:r>
            <a:endParaRPr lang="ko-KR" altLang="en-US" sz="15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5E0ECB9-434E-4AC8-B046-1255FC7F9957}"/>
              </a:ext>
            </a:extLst>
          </p:cNvPr>
          <p:cNvSpPr/>
          <p:nvPr/>
        </p:nvSpPr>
        <p:spPr>
          <a:xfrm>
            <a:off x="7672791" y="5083694"/>
            <a:ext cx="576000" cy="57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5</a:t>
            </a:r>
            <a:endParaRPr lang="ko-KR" altLang="en-US" sz="15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6E579E8-7331-4641-9F26-18C4AA03936F}"/>
              </a:ext>
            </a:extLst>
          </p:cNvPr>
          <p:cNvSpPr/>
          <p:nvPr/>
        </p:nvSpPr>
        <p:spPr>
          <a:xfrm>
            <a:off x="9951319" y="3667653"/>
            <a:ext cx="576000" cy="57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8</a:t>
            </a:r>
            <a:endParaRPr lang="ko-KR" altLang="en-US" sz="15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490208-79A8-4ED4-9044-D4308AD4D54A}"/>
              </a:ext>
            </a:extLst>
          </p:cNvPr>
          <p:cNvSpPr/>
          <p:nvPr/>
        </p:nvSpPr>
        <p:spPr>
          <a:xfrm>
            <a:off x="8258173" y="4446494"/>
            <a:ext cx="576000" cy="57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4</a:t>
            </a:r>
            <a:endParaRPr lang="ko-KR" altLang="en-US" sz="15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76A6DAD-366D-4223-9358-CF275BFEFE6B}"/>
              </a:ext>
            </a:extLst>
          </p:cNvPr>
          <p:cNvSpPr/>
          <p:nvPr/>
        </p:nvSpPr>
        <p:spPr>
          <a:xfrm>
            <a:off x="10717302" y="4266494"/>
            <a:ext cx="576000" cy="57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11</a:t>
            </a:r>
            <a:endParaRPr lang="ko-KR" altLang="en-US" sz="15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40D67F-1313-49B3-81FE-BEBCFD1F0E2F}"/>
              </a:ext>
            </a:extLst>
          </p:cNvPr>
          <p:cNvSpPr/>
          <p:nvPr/>
        </p:nvSpPr>
        <p:spPr>
          <a:xfrm>
            <a:off x="9142606" y="4151364"/>
            <a:ext cx="576000" cy="57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7</a:t>
            </a:r>
            <a:endParaRPr lang="ko-KR" altLang="en-US" sz="15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6A759F4-7D7B-41C3-959E-7ECDAF83635B}"/>
              </a:ext>
            </a:extLst>
          </p:cNvPr>
          <p:cNvSpPr/>
          <p:nvPr/>
        </p:nvSpPr>
        <p:spPr>
          <a:xfrm>
            <a:off x="8124251" y="5805247"/>
            <a:ext cx="576000" cy="5760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7C44927-0BBC-4BA7-A13B-265585AEFF62}"/>
              </a:ext>
            </a:extLst>
          </p:cNvPr>
          <p:cNvSpPr/>
          <p:nvPr/>
        </p:nvSpPr>
        <p:spPr>
          <a:xfrm>
            <a:off x="8962606" y="5094154"/>
            <a:ext cx="576000" cy="57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3</a:t>
            </a:r>
            <a:endParaRPr lang="ko-KR" altLang="en-US" sz="15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7E97303-59E1-4FCC-9B3B-8B71C32DE1EC}"/>
              </a:ext>
            </a:extLst>
          </p:cNvPr>
          <p:cNvSpPr/>
          <p:nvPr/>
        </p:nvSpPr>
        <p:spPr>
          <a:xfrm>
            <a:off x="10964116" y="5464939"/>
            <a:ext cx="576000" cy="57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12</a:t>
            </a:r>
            <a:endParaRPr lang="ko-KR" altLang="en-US" sz="15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E5F8A6C-241C-4063-AFF9-8C16D98BDC70}"/>
              </a:ext>
            </a:extLst>
          </p:cNvPr>
          <p:cNvSpPr/>
          <p:nvPr/>
        </p:nvSpPr>
        <p:spPr>
          <a:xfrm>
            <a:off x="9022989" y="5996964"/>
            <a:ext cx="576000" cy="57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10</a:t>
            </a:r>
            <a:endParaRPr lang="ko-KR" altLang="en-US" sz="15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BC14250-5912-4873-ADF2-79BA7E91DB05}"/>
              </a:ext>
            </a:extLst>
          </p:cNvPr>
          <p:cNvSpPr/>
          <p:nvPr/>
        </p:nvSpPr>
        <p:spPr>
          <a:xfrm>
            <a:off x="10097164" y="4842494"/>
            <a:ext cx="576000" cy="5760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13</a:t>
            </a:r>
            <a:endParaRPr lang="ko-KR" altLang="en-US" sz="15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D730BCB-3C89-4F8F-91EB-CD944F0B9C7C}"/>
              </a:ext>
            </a:extLst>
          </p:cNvPr>
          <p:cNvSpPr/>
          <p:nvPr/>
        </p:nvSpPr>
        <p:spPr>
          <a:xfrm>
            <a:off x="9893517" y="5891617"/>
            <a:ext cx="576000" cy="57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9</a:t>
            </a:r>
            <a:endParaRPr lang="ko-KR" altLang="en-US" sz="15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3F6B7C9-035B-4880-8D24-C18859433D8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7981960" y="3963239"/>
            <a:ext cx="477599" cy="2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5956645-6A8A-43F8-91F5-785B595858C5}"/>
              </a:ext>
            </a:extLst>
          </p:cNvPr>
          <p:cNvCxnSpPr>
            <a:cxnSpLocks/>
            <a:stCxn id="9" idx="7"/>
            <a:endCxn id="11" idx="3"/>
          </p:cNvCxnSpPr>
          <p:nvPr/>
        </p:nvCxnSpPr>
        <p:spPr>
          <a:xfrm flipV="1">
            <a:off x="8164438" y="4938141"/>
            <a:ext cx="178088" cy="2299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269C625-C935-4197-A250-07E7BC9D3BF5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7778313" y="4484611"/>
            <a:ext cx="182478" cy="5990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76DC40D-B2B8-4B45-9CC4-D833D83192D5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V="1">
            <a:off x="8615898" y="5585801"/>
            <a:ext cx="431061" cy="3037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61E30EE-3DF1-44D7-9C70-F567F3FCAD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8749820" y="4938141"/>
            <a:ext cx="297139" cy="2403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6CDE9E-898E-44AC-866D-8A3E69937D9F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9035559" y="3955653"/>
            <a:ext cx="915760" cy="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6422981-A0B4-4F95-8820-DC0FCF114A41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flipH="1">
            <a:off x="9250606" y="4727364"/>
            <a:ext cx="180000" cy="366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F741F67-DD07-4431-9B70-7932B663A13B}"/>
              </a:ext>
            </a:extLst>
          </p:cNvPr>
          <p:cNvCxnSpPr>
            <a:cxnSpLocks/>
            <a:stCxn id="17" idx="0"/>
            <a:endCxn id="15" idx="4"/>
          </p:cNvCxnSpPr>
          <p:nvPr/>
        </p:nvCxnSpPr>
        <p:spPr>
          <a:xfrm flipH="1" flipV="1">
            <a:off x="9250606" y="5670154"/>
            <a:ext cx="60383" cy="32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DE9A1C3-895A-45B0-8381-D622A0F5D12F}"/>
              </a:ext>
            </a:extLst>
          </p:cNvPr>
          <p:cNvCxnSpPr>
            <a:cxnSpLocks/>
            <a:stCxn id="19" idx="6"/>
            <a:endCxn id="16" idx="2"/>
          </p:cNvCxnSpPr>
          <p:nvPr/>
        </p:nvCxnSpPr>
        <p:spPr>
          <a:xfrm flipV="1">
            <a:off x="10469517" y="5752939"/>
            <a:ext cx="494599" cy="4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336819B-093A-4FF1-9D8F-14879ED5C6A3}"/>
              </a:ext>
            </a:extLst>
          </p:cNvPr>
          <p:cNvCxnSpPr>
            <a:cxnSpLocks/>
            <a:stCxn id="16" idx="0"/>
            <a:endCxn id="12" idx="4"/>
          </p:cNvCxnSpPr>
          <p:nvPr/>
        </p:nvCxnSpPr>
        <p:spPr>
          <a:xfrm flipH="1" flipV="1">
            <a:off x="11005302" y="4842494"/>
            <a:ext cx="246814" cy="62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7532788-6927-43A6-905B-44C15F5A3183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>
            <a:off x="10239319" y="4243653"/>
            <a:ext cx="145845" cy="598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6A1E350-7009-4C07-8390-24B97BA33E33}"/>
              </a:ext>
            </a:extLst>
          </p:cNvPr>
          <p:cNvCxnSpPr>
            <a:cxnSpLocks/>
            <a:stCxn id="19" idx="0"/>
            <a:endCxn id="18" idx="4"/>
          </p:cNvCxnSpPr>
          <p:nvPr/>
        </p:nvCxnSpPr>
        <p:spPr>
          <a:xfrm flipV="1">
            <a:off x="10181517" y="5418494"/>
            <a:ext cx="203647" cy="473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37160CD-8B4C-41F2-968D-E9EBA3BB5DEA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>
          <a:xfrm>
            <a:off x="9634253" y="4643011"/>
            <a:ext cx="547264" cy="283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F5823EF-EADB-4C4D-8DAF-1B1A183753B9}"/>
              </a:ext>
            </a:extLst>
          </p:cNvPr>
          <p:cNvCxnSpPr>
            <a:cxnSpLocks/>
            <a:stCxn id="11" idx="7"/>
            <a:endCxn id="13" idx="2"/>
          </p:cNvCxnSpPr>
          <p:nvPr/>
        </p:nvCxnSpPr>
        <p:spPr>
          <a:xfrm flipV="1">
            <a:off x="8749820" y="4439364"/>
            <a:ext cx="392786" cy="91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DB9B6D7-6FD3-4B2A-8F67-D1C388D09612}"/>
              </a:ext>
            </a:extLst>
          </p:cNvPr>
          <p:cNvCxnSpPr>
            <a:cxnSpLocks/>
            <a:stCxn id="18" idx="3"/>
            <a:endCxn id="15" idx="6"/>
          </p:cNvCxnSpPr>
          <p:nvPr/>
        </p:nvCxnSpPr>
        <p:spPr>
          <a:xfrm flipH="1">
            <a:off x="9538606" y="5334141"/>
            <a:ext cx="642911" cy="4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88BCF15-6EB0-47EB-987B-3CF051DA4D14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9598989" y="6179617"/>
            <a:ext cx="294528" cy="105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31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209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Cambria Math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C3 강석운, 안제현</dc:title>
  <dc:creator>KANG SEOKUN</dc:creator>
  <cp:lastModifiedBy>KANG SEOKUN</cp:lastModifiedBy>
  <cp:revision>19</cp:revision>
  <dcterms:created xsi:type="dcterms:W3CDTF">2021-09-28T12:04:00Z</dcterms:created>
  <dcterms:modified xsi:type="dcterms:W3CDTF">2021-11-19T13:32:39Z</dcterms:modified>
</cp:coreProperties>
</file>